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7" r:id="rId8"/>
    <p:sldId id="262" r:id="rId9"/>
    <p:sldId id="263" r:id="rId10"/>
    <p:sldId id="264" r:id="rId11"/>
    <p:sldId id="268" r:id="rId12"/>
    <p:sldId id="265" r:id="rId13"/>
    <p:sldId id="261" r:id="rId14"/>
    <p:sldId id="266" r:id="rId15"/>
    <p:sldId id="269" r:id="rId1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367"/>
    <a:srgbClr val="EAC263"/>
    <a:srgbClr val="F1D289"/>
    <a:srgbClr val="8FA670"/>
    <a:srgbClr val="4873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3" autoAdjust="0"/>
    <p:restoredTop sz="94660"/>
  </p:normalViewPr>
  <p:slideViewPr>
    <p:cSldViewPr snapToGrid="0">
      <p:cViewPr varScale="1">
        <p:scale>
          <a:sx n="111" d="100"/>
          <a:sy n="111" d="100"/>
        </p:scale>
        <p:origin x="282" y="96"/>
      </p:cViewPr>
      <p:guideLst>
        <p:guide orient="horz" pos="2160"/>
        <p:guide pos="3840"/>
      </p:guideLst>
    </p:cSldViewPr>
  </p:slideViewPr>
  <p:notesTextViewPr>
    <p:cViewPr>
      <p:scale>
        <a:sx n="1" d="1"/>
        <a:sy n="1" d="1"/>
      </p:scale>
      <p:origin x="0" y="0"/>
    </p:cViewPr>
  </p:notesTextViewPr>
  <p:sorterViewPr>
    <p:cViewPr>
      <p:scale>
        <a:sx n="86" d="100"/>
        <a:sy n="86" d="100"/>
      </p:scale>
      <p:origin x="0" y="-1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755410"/>
            <a:ext cx="9144000" cy="2387600"/>
          </a:xfrm>
        </p:spPr>
        <p:txBody>
          <a:bodyPr anchor="b"/>
          <a:lstStyle>
            <a:lvl1pPr algn="ctr">
              <a:defRPr sz="6000">
                <a:solidFill>
                  <a:schemeClr val="bg1"/>
                </a:solidFill>
              </a:defRPr>
            </a:lvl1pPr>
          </a:lstStyle>
          <a:p>
            <a:r>
              <a:rPr lang="zh-CN" altLang="en-US"/>
              <a:t>单击此处编辑母版标题样式</a:t>
            </a:r>
          </a:p>
        </p:txBody>
      </p:sp>
      <p:sp>
        <p:nvSpPr>
          <p:cNvPr id="3" name="副标题 2"/>
          <p:cNvSpPr>
            <a:spLocks noGrp="1"/>
          </p:cNvSpPr>
          <p:nvPr>
            <p:ph type="subTitle" idx="1"/>
          </p:nvPr>
        </p:nvSpPr>
        <p:spPr>
          <a:xfrm>
            <a:off x="1524000" y="4235085"/>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86062C-12D2-4CD3-8843-571ADFABE781}"/>
              </a:ext>
            </a:extLst>
          </p:cNvPr>
          <p:cNvSpPr>
            <a:spLocks noGrp="1"/>
          </p:cNvSpPr>
          <p:nvPr>
            <p:ph type="dt" sz="half" idx="10"/>
          </p:nvPr>
        </p:nvSpPr>
        <p:spPr/>
        <p:txBody>
          <a:bodyPr/>
          <a:lstStyle>
            <a:lvl1pPr>
              <a:defRPr/>
            </a:lvl1pPr>
          </a:lstStyle>
          <a:p>
            <a:pPr>
              <a:defRPr/>
            </a:pPr>
            <a:fld id="{552E02C8-F623-46C3-AF29-C5614C756D25}" type="datetimeFigureOut">
              <a:rPr lang="zh-CN" altLang="en-US"/>
              <a:pPr>
                <a:defRPr/>
              </a:pPr>
              <a:t>2019/5/8</a:t>
            </a:fld>
            <a:endParaRPr lang="zh-CN" altLang="en-US"/>
          </a:p>
        </p:txBody>
      </p:sp>
      <p:sp>
        <p:nvSpPr>
          <p:cNvPr id="5" name="页脚占位符 4">
            <a:extLst>
              <a:ext uri="{FF2B5EF4-FFF2-40B4-BE49-F238E27FC236}">
                <a16:creationId xmlns:a16="http://schemas.microsoft.com/office/drawing/2014/main" id="{852CE40E-F988-4927-89DD-381EB863925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096D014-4AD6-4F7A-8240-43F05F9EB8D9}"/>
              </a:ext>
            </a:extLst>
          </p:cNvPr>
          <p:cNvSpPr>
            <a:spLocks noGrp="1"/>
          </p:cNvSpPr>
          <p:nvPr>
            <p:ph type="sldNum" sz="quarter" idx="12"/>
          </p:nvPr>
        </p:nvSpPr>
        <p:spPr/>
        <p:txBody>
          <a:bodyPr/>
          <a:lstStyle>
            <a:lvl1pPr>
              <a:defRPr smtClean="0"/>
            </a:lvl1pPr>
          </a:lstStyle>
          <a:p>
            <a:pPr>
              <a:defRPr/>
            </a:pPr>
            <a:fld id="{EAE2A69A-73A0-4CF8-BB53-4835A7C3874E}" type="slidenum">
              <a:rPr lang="zh-CN" altLang="en-US"/>
              <a:pPr>
                <a:defRPr/>
              </a:pPr>
              <a:t>‹#›</a:t>
            </a:fld>
            <a:endParaRPr lang="zh-CN" altLang="en-US"/>
          </a:p>
        </p:txBody>
      </p:sp>
    </p:spTree>
    <p:extLst>
      <p:ext uri="{BB962C8B-B14F-4D97-AF65-F5344CB8AC3E}">
        <p14:creationId xmlns:p14="http://schemas.microsoft.com/office/powerpoint/2010/main" val="310360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29E0737-6740-40AA-A9DC-24D423DCA08C}"/>
              </a:ext>
            </a:extLst>
          </p:cNvPr>
          <p:cNvSpPr>
            <a:spLocks noGrp="1"/>
          </p:cNvSpPr>
          <p:nvPr>
            <p:ph type="dt" sz="half" idx="10"/>
          </p:nvPr>
        </p:nvSpPr>
        <p:spPr/>
        <p:txBody>
          <a:bodyPr/>
          <a:lstStyle>
            <a:lvl1pPr>
              <a:defRPr/>
            </a:lvl1pPr>
          </a:lstStyle>
          <a:p>
            <a:pPr>
              <a:defRPr/>
            </a:pPr>
            <a:fld id="{59F6CC47-77EE-42BB-B176-0552E5F05D02}" type="datetimeFigureOut">
              <a:rPr lang="zh-CN" altLang="en-US"/>
              <a:pPr>
                <a:defRPr/>
              </a:pPr>
              <a:t>2019/5/8</a:t>
            </a:fld>
            <a:endParaRPr lang="zh-CN" altLang="en-US"/>
          </a:p>
        </p:txBody>
      </p:sp>
      <p:sp>
        <p:nvSpPr>
          <p:cNvPr id="5" name="页脚占位符 4">
            <a:extLst>
              <a:ext uri="{FF2B5EF4-FFF2-40B4-BE49-F238E27FC236}">
                <a16:creationId xmlns:a16="http://schemas.microsoft.com/office/drawing/2014/main" id="{9201AED5-0A1B-465B-88B9-A8197A6C995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C7B785B-32CB-44EC-ABBF-DC52662837A6}"/>
              </a:ext>
            </a:extLst>
          </p:cNvPr>
          <p:cNvSpPr>
            <a:spLocks noGrp="1"/>
          </p:cNvSpPr>
          <p:nvPr>
            <p:ph type="sldNum" sz="quarter" idx="12"/>
          </p:nvPr>
        </p:nvSpPr>
        <p:spPr/>
        <p:txBody>
          <a:bodyPr/>
          <a:lstStyle>
            <a:lvl1pPr>
              <a:defRPr/>
            </a:lvl1pPr>
          </a:lstStyle>
          <a:p>
            <a:pPr>
              <a:defRPr/>
            </a:pPr>
            <a:fld id="{A52DEA9C-D1EA-4FB5-A31A-E7E365B26A68}" type="slidenum">
              <a:rPr lang="zh-CN" altLang="en-US"/>
              <a:pPr>
                <a:defRPr/>
              </a:pPr>
              <a:t>‹#›</a:t>
            </a:fld>
            <a:endParaRPr lang="zh-CN" altLang="en-US"/>
          </a:p>
        </p:txBody>
      </p:sp>
    </p:spTree>
    <p:extLst>
      <p:ext uri="{BB962C8B-B14F-4D97-AF65-F5344CB8AC3E}">
        <p14:creationId xmlns:p14="http://schemas.microsoft.com/office/powerpoint/2010/main" val="97274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B7E62E-1AED-4A42-8898-9E6666EE457A}"/>
              </a:ext>
            </a:extLst>
          </p:cNvPr>
          <p:cNvSpPr>
            <a:spLocks noGrp="1"/>
          </p:cNvSpPr>
          <p:nvPr>
            <p:ph type="dt" sz="half" idx="10"/>
          </p:nvPr>
        </p:nvSpPr>
        <p:spPr/>
        <p:txBody>
          <a:bodyPr/>
          <a:lstStyle>
            <a:lvl1pPr>
              <a:defRPr/>
            </a:lvl1pPr>
          </a:lstStyle>
          <a:p>
            <a:pPr>
              <a:defRPr/>
            </a:pPr>
            <a:fld id="{B8F38C3E-464C-41BD-9737-2AAAB4C6B3FC}" type="datetimeFigureOut">
              <a:rPr lang="zh-CN" altLang="en-US"/>
              <a:pPr>
                <a:defRPr/>
              </a:pPr>
              <a:t>2019/5/8</a:t>
            </a:fld>
            <a:endParaRPr lang="zh-CN" altLang="en-US"/>
          </a:p>
        </p:txBody>
      </p:sp>
      <p:sp>
        <p:nvSpPr>
          <p:cNvPr id="5" name="页脚占位符 4">
            <a:extLst>
              <a:ext uri="{FF2B5EF4-FFF2-40B4-BE49-F238E27FC236}">
                <a16:creationId xmlns:a16="http://schemas.microsoft.com/office/drawing/2014/main" id="{B5038290-C7BC-4BFD-AA82-3B777864DE8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6B2D706-A3BC-482D-AAC8-0260179D9D30}"/>
              </a:ext>
            </a:extLst>
          </p:cNvPr>
          <p:cNvSpPr>
            <a:spLocks noGrp="1"/>
          </p:cNvSpPr>
          <p:nvPr>
            <p:ph type="sldNum" sz="quarter" idx="12"/>
          </p:nvPr>
        </p:nvSpPr>
        <p:spPr/>
        <p:txBody>
          <a:bodyPr/>
          <a:lstStyle>
            <a:lvl1pPr>
              <a:defRPr/>
            </a:lvl1pPr>
          </a:lstStyle>
          <a:p>
            <a:pPr>
              <a:defRPr/>
            </a:pPr>
            <a:fld id="{79A22ED6-B9DB-4A2C-9BF2-4675DB66FFF7}" type="slidenum">
              <a:rPr lang="zh-CN" altLang="en-US"/>
              <a:pPr>
                <a:defRPr/>
              </a:pPr>
              <a:t>‹#›</a:t>
            </a:fld>
            <a:endParaRPr lang="zh-CN" altLang="en-US"/>
          </a:p>
        </p:txBody>
      </p:sp>
    </p:spTree>
    <p:extLst>
      <p:ext uri="{BB962C8B-B14F-4D97-AF65-F5344CB8AC3E}">
        <p14:creationId xmlns:p14="http://schemas.microsoft.com/office/powerpoint/2010/main" val="11665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227F1A-D945-4B11-B7DC-F387B82DE1D3}"/>
              </a:ext>
            </a:extLst>
          </p:cNvPr>
          <p:cNvSpPr>
            <a:spLocks noGrp="1"/>
          </p:cNvSpPr>
          <p:nvPr>
            <p:ph type="dt" sz="half" idx="10"/>
          </p:nvPr>
        </p:nvSpPr>
        <p:spPr/>
        <p:txBody>
          <a:bodyPr/>
          <a:lstStyle>
            <a:lvl1pPr>
              <a:defRPr/>
            </a:lvl1pPr>
          </a:lstStyle>
          <a:p>
            <a:pPr>
              <a:defRPr/>
            </a:pPr>
            <a:fld id="{D59ABBDB-859C-4B8A-8275-884D66AFE5D2}" type="datetimeFigureOut">
              <a:rPr lang="zh-CN" altLang="en-US"/>
              <a:pPr>
                <a:defRPr/>
              </a:pPr>
              <a:t>2019/5/8</a:t>
            </a:fld>
            <a:endParaRPr lang="zh-CN" altLang="en-US"/>
          </a:p>
        </p:txBody>
      </p:sp>
      <p:sp>
        <p:nvSpPr>
          <p:cNvPr id="5" name="页脚占位符 4">
            <a:extLst>
              <a:ext uri="{FF2B5EF4-FFF2-40B4-BE49-F238E27FC236}">
                <a16:creationId xmlns:a16="http://schemas.microsoft.com/office/drawing/2014/main" id="{EA5E7C09-C395-42B4-9051-2766A71E088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DEC3224-2267-40B8-9136-9087EA9FAAEA}"/>
              </a:ext>
            </a:extLst>
          </p:cNvPr>
          <p:cNvSpPr>
            <a:spLocks noGrp="1"/>
          </p:cNvSpPr>
          <p:nvPr>
            <p:ph type="sldNum" sz="quarter" idx="12"/>
          </p:nvPr>
        </p:nvSpPr>
        <p:spPr/>
        <p:txBody>
          <a:bodyPr/>
          <a:lstStyle>
            <a:lvl1pPr>
              <a:defRPr/>
            </a:lvl1pPr>
          </a:lstStyle>
          <a:p>
            <a:pPr>
              <a:defRPr/>
            </a:pPr>
            <a:fld id="{BC3E907C-F0A2-45C6-BAE4-17A27CE518CC}" type="slidenum">
              <a:rPr lang="zh-CN" altLang="en-US"/>
              <a:pPr>
                <a:defRPr/>
              </a:pPr>
              <a:t>‹#›</a:t>
            </a:fld>
            <a:endParaRPr lang="zh-CN" altLang="en-US"/>
          </a:p>
        </p:txBody>
      </p:sp>
    </p:spTree>
    <p:extLst>
      <p:ext uri="{BB962C8B-B14F-4D97-AF65-F5344CB8AC3E}">
        <p14:creationId xmlns:p14="http://schemas.microsoft.com/office/powerpoint/2010/main" val="85009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5F0AB23-F636-4EBC-898E-5BAC09CBFFD1}"/>
              </a:ext>
            </a:extLst>
          </p:cNvPr>
          <p:cNvSpPr/>
          <p:nvPr userDrawn="1"/>
        </p:nvSpPr>
        <p:spPr>
          <a:xfrm>
            <a:off x="0" y="0"/>
            <a:ext cx="7315200" cy="6858000"/>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a:extLst>
              <a:ext uri="{FF2B5EF4-FFF2-40B4-BE49-F238E27FC236}">
                <a16:creationId xmlns:a16="http://schemas.microsoft.com/office/drawing/2014/main" id="{BEEC48F0-D72F-4337-A6EF-A75CAE966760}"/>
              </a:ext>
            </a:extLst>
          </p:cNvPr>
          <p:cNvSpPr/>
          <p:nvPr userDrawn="1"/>
        </p:nvSpPr>
        <p:spPr>
          <a:xfrm>
            <a:off x="3581400" y="2362200"/>
            <a:ext cx="5029200" cy="2563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2819400" y="2042433"/>
            <a:ext cx="8532812" cy="1517651"/>
          </a:xfrm>
        </p:spPr>
        <p:txBody>
          <a:bodyPr anchor="b"/>
          <a:lstStyle>
            <a:lvl1pPr algn="ctr">
              <a:defRPr sz="6000">
                <a:solidFill>
                  <a:srgbClr val="E79367"/>
                </a:solidFill>
              </a:defRPr>
            </a:lvl1pPr>
          </a:lstStyle>
          <a:p>
            <a:r>
              <a:rPr lang="zh-CN" altLang="en-US" dirty="0"/>
              <a:t>单击此处编辑母版标题样式</a:t>
            </a:r>
          </a:p>
        </p:txBody>
      </p:sp>
      <p:sp>
        <p:nvSpPr>
          <p:cNvPr id="3" name="文本占位符 2"/>
          <p:cNvSpPr>
            <a:spLocks noGrp="1"/>
          </p:cNvSpPr>
          <p:nvPr>
            <p:ph type="body" idx="1"/>
          </p:nvPr>
        </p:nvSpPr>
        <p:spPr>
          <a:xfrm>
            <a:off x="5086350" y="3616100"/>
            <a:ext cx="5200650" cy="1500187"/>
          </a:xfrm>
        </p:spPr>
        <p:txBody>
          <a:bodyPr>
            <a:normAutofit/>
          </a:bodyPr>
          <a:lstStyle>
            <a:lvl1pPr marL="0" indent="0" algn="ctr">
              <a:buNone/>
              <a:defRPr sz="1400">
                <a:solidFill>
                  <a:srgbClr val="E7936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6" name="日期占位符 3">
            <a:extLst>
              <a:ext uri="{FF2B5EF4-FFF2-40B4-BE49-F238E27FC236}">
                <a16:creationId xmlns:a16="http://schemas.microsoft.com/office/drawing/2014/main" id="{C17823FC-9C99-4804-B226-B75E59E44563}"/>
              </a:ext>
            </a:extLst>
          </p:cNvPr>
          <p:cNvSpPr>
            <a:spLocks noGrp="1"/>
          </p:cNvSpPr>
          <p:nvPr>
            <p:ph type="dt" sz="half" idx="10"/>
          </p:nvPr>
        </p:nvSpPr>
        <p:spPr/>
        <p:txBody>
          <a:bodyPr/>
          <a:lstStyle>
            <a:lvl1pPr>
              <a:defRPr/>
            </a:lvl1pPr>
          </a:lstStyle>
          <a:p>
            <a:pPr>
              <a:defRPr/>
            </a:pPr>
            <a:fld id="{F05D571A-C1AA-4ED3-BC40-204FD7B668AE}" type="datetimeFigureOut">
              <a:rPr lang="zh-CN" altLang="en-US"/>
              <a:pPr>
                <a:defRPr/>
              </a:pPr>
              <a:t>2019/5/8</a:t>
            </a:fld>
            <a:endParaRPr lang="zh-CN" altLang="en-US"/>
          </a:p>
        </p:txBody>
      </p:sp>
      <p:sp>
        <p:nvSpPr>
          <p:cNvPr id="7" name="页脚占位符 4">
            <a:extLst>
              <a:ext uri="{FF2B5EF4-FFF2-40B4-BE49-F238E27FC236}">
                <a16:creationId xmlns:a16="http://schemas.microsoft.com/office/drawing/2014/main" id="{86AD40F5-BD47-4E40-BBC5-BB2A3541D16E}"/>
              </a:ext>
            </a:extLst>
          </p:cNvPr>
          <p:cNvSpPr>
            <a:spLocks noGrp="1"/>
          </p:cNvSpPr>
          <p:nvPr>
            <p:ph type="ftr" sz="quarter" idx="11"/>
          </p:nvPr>
        </p:nvSpPr>
        <p:spPr/>
        <p:txBody>
          <a:bodyPr/>
          <a:lstStyle>
            <a:lvl1pPr>
              <a:defRPr/>
            </a:lvl1pPr>
          </a:lstStyle>
          <a:p>
            <a:pPr>
              <a:defRPr/>
            </a:pPr>
            <a:endParaRPr lang="zh-CN" altLang="en-US"/>
          </a:p>
        </p:txBody>
      </p:sp>
      <p:sp>
        <p:nvSpPr>
          <p:cNvPr id="8" name="灯片编号占位符 5">
            <a:extLst>
              <a:ext uri="{FF2B5EF4-FFF2-40B4-BE49-F238E27FC236}">
                <a16:creationId xmlns:a16="http://schemas.microsoft.com/office/drawing/2014/main" id="{73854999-0435-443A-A4A4-F9EC1F81F803}"/>
              </a:ext>
            </a:extLst>
          </p:cNvPr>
          <p:cNvSpPr>
            <a:spLocks noGrp="1"/>
          </p:cNvSpPr>
          <p:nvPr>
            <p:ph type="sldNum" sz="quarter" idx="12"/>
          </p:nvPr>
        </p:nvSpPr>
        <p:spPr/>
        <p:txBody>
          <a:bodyPr/>
          <a:lstStyle>
            <a:lvl1pPr>
              <a:defRPr smtClean="0"/>
            </a:lvl1pPr>
          </a:lstStyle>
          <a:p>
            <a:pPr>
              <a:defRPr/>
            </a:pPr>
            <a:fld id="{BF2EC54E-2239-4698-ABDB-A5DFE18424E8}" type="slidenum">
              <a:rPr lang="zh-CN" altLang="en-US"/>
              <a:pPr>
                <a:defRPr/>
              </a:pPr>
              <a:t>‹#›</a:t>
            </a:fld>
            <a:endParaRPr lang="zh-CN" altLang="en-US"/>
          </a:p>
        </p:txBody>
      </p:sp>
    </p:spTree>
    <p:extLst>
      <p:ext uri="{BB962C8B-B14F-4D97-AF65-F5344CB8AC3E}">
        <p14:creationId xmlns:p14="http://schemas.microsoft.com/office/powerpoint/2010/main" val="79483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413D49A8-54BD-4CF0-9A4A-0B4B90D4005A}"/>
              </a:ext>
            </a:extLst>
          </p:cNvPr>
          <p:cNvSpPr>
            <a:spLocks noGrp="1"/>
          </p:cNvSpPr>
          <p:nvPr>
            <p:ph type="dt" sz="half" idx="10"/>
          </p:nvPr>
        </p:nvSpPr>
        <p:spPr/>
        <p:txBody>
          <a:bodyPr/>
          <a:lstStyle>
            <a:lvl1pPr>
              <a:defRPr/>
            </a:lvl1pPr>
          </a:lstStyle>
          <a:p>
            <a:pPr>
              <a:defRPr/>
            </a:pPr>
            <a:fld id="{511FF45E-5B0A-4411-BDFB-2EE8A99DE311}" type="datetimeFigureOut">
              <a:rPr lang="zh-CN" altLang="en-US"/>
              <a:pPr>
                <a:defRPr/>
              </a:pPr>
              <a:t>2019/5/8</a:t>
            </a:fld>
            <a:endParaRPr lang="zh-CN" altLang="en-US"/>
          </a:p>
        </p:txBody>
      </p:sp>
      <p:sp>
        <p:nvSpPr>
          <p:cNvPr id="6" name="页脚占位符 4">
            <a:extLst>
              <a:ext uri="{FF2B5EF4-FFF2-40B4-BE49-F238E27FC236}">
                <a16:creationId xmlns:a16="http://schemas.microsoft.com/office/drawing/2014/main" id="{860992DD-F807-44F1-958E-ED7F20D7413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5CBB7D8-58F7-4048-84B2-E3EEC75A33B9}"/>
              </a:ext>
            </a:extLst>
          </p:cNvPr>
          <p:cNvSpPr>
            <a:spLocks noGrp="1"/>
          </p:cNvSpPr>
          <p:nvPr>
            <p:ph type="sldNum" sz="quarter" idx="12"/>
          </p:nvPr>
        </p:nvSpPr>
        <p:spPr/>
        <p:txBody>
          <a:bodyPr/>
          <a:lstStyle>
            <a:lvl1pPr>
              <a:defRPr/>
            </a:lvl1pPr>
          </a:lstStyle>
          <a:p>
            <a:pPr>
              <a:defRPr/>
            </a:pPr>
            <a:fld id="{5BF52463-E9D9-4F59-92FB-3E91D711368B}" type="slidenum">
              <a:rPr lang="zh-CN" altLang="en-US"/>
              <a:pPr>
                <a:defRPr/>
              </a:pPr>
              <a:t>‹#›</a:t>
            </a:fld>
            <a:endParaRPr lang="zh-CN" altLang="en-US"/>
          </a:p>
        </p:txBody>
      </p:sp>
    </p:spTree>
    <p:extLst>
      <p:ext uri="{BB962C8B-B14F-4D97-AF65-F5344CB8AC3E}">
        <p14:creationId xmlns:p14="http://schemas.microsoft.com/office/powerpoint/2010/main" val="76671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11F4EEAE-83D9-47CF-BFD7-90A9AAC3D75D}"/>
              </a:ext>
            </a:extLst>
          </p:cNvPr>
          <p:cNvSpPr>
            <a:spLocks noGrp="1"/>
          </p:cNvSpPr>
          <p:nvPr>
            <p:ph type="dt" sz="half" idx="10"/>
          </p:nvPr>
        </p:nvSpPr>
        <p:spPr/>
        <p:txBody>
          <a:bodyPr/>
          <a:lstStyle>
            <a:lvl1pPr>
              <a:defRPr/>
            </a:lvl1pPr>
          </a:lstStyle>
          <a:p>
            <a:pPr>
              <a:defRPr/>
            </a:pPr>
            <a:fld id="{53BF1538-153F-4276-8210-3F088F10F2DA}" type="datetimeFigureOut">
              <a:rPr lang="zh-CN" altLang="en-US"/>
              <a:pPr>
                <a:defRPr/>
              </a:pPr>
              <a:t>2019/5/8</a:t>
            </a:fld>
            <a:endParaRPr lang="zh-CN" altLang="en-US"/>
          </a:p>
        </p:txBody>
      </p:sp>
      <p:sp>
        <p:nvSpPr>
          <p:cNvPr id="8" name="页脚占位符 4">
            <a:extLst>
              <a:ext uri="{FF2B5EF4-FFF2-40B4-BE49-F238E27FC236}">
                <a16:creationId xmlns:a16="http://schemas.microsoft.com/office/drawing/2014/main" id="{C9D23943-31B9-42C9-BCF2-73072894CF7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4E90263-8540-41A6-94EC-7D1CC1D244B7}"/>
              </a:ext>
            </a:extLst>
          </p:cNvPr>
          <p:cNvSpPr>
            <a:spLocks noGrp="1"/>
          </p:cNvSpPr>
          <p:nvPr>
            <p:ph type="sldNum" sz="quarter" idx="12"/>
          </p:nvPr>
        </p:nvSpPr>
        <p:spPr/>
        <p:txBody>
          <a:bodyPr/>
          <a:lstStyle>
            <a:lvl1pPr>
              <a:defRPr/>
            </a:lvl1pPr>
          </a:lstStyle>
          <a:p>
            <a:pPr>
              <a:defRPr/>
            </a:pPr>
            <a:fld id="{C730D267-674A-45F0-A6E3-4A0B654157A3}" type="slidenum">
              <a:rPr lang="zh-CN" altLang="en-US"/>
              <a:pPr>
                <a:defRPr/>
              </a:pPr>
              <a:t>‹#›</a:t>
            </a:fld>
            <a:endParaRPr lang="zh-CN" altLang="en-US"/>
          </a:p>
        </p:txBody>
      </p:sp>
    </p:spTree>
    <p:extLst>
      <p:ext uri="{BB962C8B-B14F-4D97-AF65-F5344CB8AC3E}">
        <p14:creationId xmlns:p14="http://schemas.microsoft.com/office/powerpoint/2010/main" val="28707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BAB85B-3176-4A7B-80C9-97C65EB8F6EF}"/>
              </a:ext>
            </a:extLst>
          </p:cNvPr>
          <p:cNvSpPr>
            <a:spLocks noGrp="1"/>
          </p:cNvSpPr>
          <p:nvPr>
            <p:ph type="dt" sz="half" idx="10"/>
          </p:nvPr>
        </p:nvSpPr>
        <p:spPr/>
        <p:txBody>
          <a:bodyPr/>
          <a:lstStyle>
            <a:lvl1pPr>
              <a:defRPr/>
            </a:lvl1pPr>
          </a:lstStyle>
          <a:p>
            <a:pPr>
              <a:defRPr/>
            </a:pPr>
            <a:fld id="{CEFD12F2-677B-408B-83BC-7CA932FC3B30}" type="datetimeFigureOut">
              <a:rPr lang="zh-CN" altLang="en-US"/>
              <a:pPr>
                <a:defRPr/>
              </a:pPr>
              <a:t>2019/5/8</a:t>
            </a:fld>
            <a:endParaRPr lang="zh-CN" altLang="en-US"/>
          </a:p>
        </p:txBody>
      </p:sp>
      <p:sp>
        <p:nvSpPr>
          <p:cNvPr id="4" name="页脚占位符 3">
            <a:extLst>
              <a:ext uri="{FF2B5EF4-FFF2-40B4-BE49-F238E27FC236}">
                <a16:creationId xmlns:a16="http://schemas.microsoft.com/office/drawing/2014/main" id="{9D691AB3-C1C1-4038-A944-AE1C47BAD062}"/>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D31D6018-5DB8-42AF-9ABB-32F523F3BCFF}"/>
              </a:ext>
            </a:extLst>
          </p:cNvPr>
          <p:cNvSpPr>
            <a:spLocks noGrp="1"/>
          </p:cNvSpPr>
          <p:nvPr>
            <p:ph type="sldNum" sz="quarter" idx="12"/>
          </p:nvPr>
        </p:nvSpPr>
        <p:spPr/>
        <p:txBody>
          <a:bodyPr/>
          <a:lstStyle>
            <a:lvl1pPr>
              <a:defRPr smtClean="0"/>
            </a:lvl1pPr>
          </a:lstStyle>
          <a:p>
            <a:pPr>
              <a:defRPr/>
            </a:pPr>
            <a:fld id="{A567F479-F611-4B0B-9881-D244E11548B6}" type="slidenum">
              <a:rPr lang="zh-CN" altLang="en-US"/>
              <a:pPr>
                <a:defRPr/>
              </a:pPr>
              <a:t>‹#›</a:t>
            </a:fld>
            <a:endParaRPr lang="zh-CN" altLang="en-US"/>
          </a:p>
        </p:txBody>
      </p:sp>
    </p:spTree>
    <p:extLst>
      <p:ext uri="{BB962C8B-B14F-4D97-AF65-F5344CB8AC3E}">
        <p14:creationId xmlns:p14="http://schemas.microsoft.com/office/powerpoint/2010/main" val="125308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2E02544-3F22-4074-93F0-D6D658AF8E06}"/>
              </a:ext>
            </a:extLst>
          </p:cNvPr>
          <p:cNvSpPr>
            <a:spLocks noGrp="1"/>
          </p:cNvSpPr>
          <p:nvPr>
            <p:ph type="dt" sz="half" idx="10"/>
          </p:nvPr>
        </p:nvSpPr>
        <p:spPr/>
        <p:txBody>
          <a:bodyPr/>
          <a:lstStyle>
            <a:lvl1pPr>
              <a:defRPr/>
            </a:lvl1pPr>
          </a:lstStyle>
          <a:p>
            <a:pPr>
              <a:defRPr/>
            </a:pPr>
            <a:fld id="{52388E97-C57D-47F7-951A-BACE7095C614}" type="datetimeFigureOut">
              <a:rPr lang="zh-CN" altLang="en-US"/>
              <a:pPr>
                <a:defRPr/>
              </a:pPr>
              <a:t>2019/5/8</a:t>
            </a:fld>
            <a:endParaRPr lang="zh-CN" altLang="en-US"/>
          </a:p>
        </p:txBody>
      </p:sp>
      <p:sp>
        <p:nvSpPr>
          <p:cNvPr id="3" name="页脚占位符 4">
            <a:extLst>
              <a:ext uri="{FF2B5EF4-FFF2-40B4-BE49-F238E27FC236}">
                <a16:creationId xmlns:a16="http://schemas.microsoft.com/office/drawing/2014/main" id="{46B5F327-CEA0-4B55-89E1-C761B29111FA}"/>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94648D9D-2873-4FE3-AECD-781B203C37AB}"/>
              </a:ext>
            </a:extLst>
          </p:cNvPr>
          <p:cNvSpPr>
            <a:spLocks noGrp="1"/>
          </p:cNvSpPr>
          <p:nvPr>
            <p:ph type="sldNum" sz="quarter" idx="12"/>
          </p:nvPr>
        </p:nvSpPr>
        <p:spPr/>
        <p:txBody>
          <a:bodyPr/>
          <a:lstStyle>
            <a:lvl1pPr>
              <a:defRPr/>
            </a:lvl1pPr>
          </a:lstStyle>
          <a:p>
            <a:pPr>
              <a:defRPr/>
            </a:pPr>
            <a:fld id="{AFB6865D-E1AC-4C48-B2A7-29D39C5384AE}" type="slidenum">
              <a:rPr lang="zh-CN" altLang="en-US"/>
              <a:pPr>
                <a:defRPr/>
              </a:pPr>
              <a:t>‹#›</a:t>
            </a:fld>
            <a:endParaRPr lang="zh-CN" altLang="en-US"/>
          </a:p>
        </p:txBody>
      </p:sp>
    </p:spTree>
    <p:extLst>
      <p:ext uri="{BB962C8B-B14F-4D97-AF65-F5344CB8AC3E}">
        <p14:creationId xmlns:p14="http://schemas.microsoft.com/office/powerpoint/2010/main" val="168420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BB86D1E-A571-4E22-83B2-8F90DFBF40BB}"/>
              </a:ext>
            </a:extLst>
          </p:cNvPr>
          <p:cNvSpPr>
            <a:spLocks noGrp="1"/>
          </p:cNvSpPr>
          <p:nvPr>
            <p:ph type="dt" sz="half" idx="10"/>
          </p:nvPr>
        </p:nvSpPr>
        <p:spPr/>
        <p:txBody>
          <a:bodyPr/>
          <a:lstStyle>
            <a:lvl1pPr>
              <a:defRPr/>
            </a:lvl1pPr>
          </a:lstStyle>
          <a:p>
            <a:pPr>
              <a:defRPr/>
            </a:pPr>
            <a:fld id="{EB657A87-61E3-45A5-BEFD-6459DD2CB1A7}" type="datetimeFigureOut">
              <a:rPr lang="zh-CN" altLang="en-US"/>
              <a:pPr>
                <a:defRPr/>
              </a:pPr>
              <a:t>2019/5/8</a:t>
            </a:fld>
            <a:endParaRPr lang="zh-CN" altLang="en-US"/>
          </a:p>
        </p:txBody>
      </p:sp>
      <p:sp>
        <p:nvSpPr>
          <p:cNvPr id="6" name="页脚占位符 4">
            <a:extLst>
              <a:ext uri="{FF2B5EF4-FFF2-40B4-BE49-F238E27FC236}">
                <a16:creationId xmlns:a16="http://schemas.microsoft.com/office/drawing/2014/main" id="{CA53E17E-16CA-4CBA-A9C8-E61BFE6AACC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47D6E41-E267-432F-9AAD-586A0FAD13A3}"/>
              </a:ext>
            </a:extLst>
          </p:cNvPr>
          <p:cNvSpPr>
            <a:spLocks noGrp="1"/>
          </p:cNvSpPr>
          <p:nvPr>
            <p:ph type="sldNum" sz="quarter" idx="12"/>
          </p:nvPr>
        </p:nvSpPr>
        <p:spPr/>
        <p:txBody>
          <a:bodyPr/>
          <a:lstStyle>
            <a:lvl1pPr>
              <a:defRPr/>
            </a:lvl1pPr>
          </a:lstStyle>
          <a:p>
            <a:pPr>
              <a:defRPr/>
            </a:pPr>
            <a:fld id="{63DF4456-FC18-4043-8C32-951D579D1074}" type="slidenum">
              <a:rPr lang="zh-CN" altLang="en-US"/>
              <a:pPr>
                <a:defRPr/>
              </a:pPr>
              <a:t>‹#›</a:t>
            </a:fld>
            <a:endParaRPr lang="zh-CN" altLang="en-US"/>
          </a:p>
        </p:txBody>
      </p:sp>
    </p:spTree>
    <p:extLst>
      <p:ext uri="{BB962C8B-B14F-4D97-AF65-F5344CB8AC3E}">
        <p14:creationId xmlns:p14="http://schemas.microsoft.com/office/powerpoint/2010/main" val="172947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DCDCF07-F6D3-48D1-82B1-0BD8DF99B6F5}"/>
              </a:ext>
            </a:extLst>
          </p:cNvPr>
          <p:cNvSpPr>
            <a:spLocks noGrp="1"/>
          </p:cNvSpPr>
          <p:nvPr>
            <p:ph type="dt" sz="half" idx="10"/>
          </p:nvPr>
        </p:nvSpPr>
        <p:spPr/>
        <p:txBody>
          <a:bodyPr/>
          <a:lstStyle>
            <a:lvl1pPr>
              <a:defRPr/>
            </a:lvl1pPr>
          </a:lstStyle>
          <a:p>
            <a:pPr>
              <a:defRPr/>
            </a:pPr>
            <a:fld id="{24F92FCC-877E-4F82-9A49-36DC517E730A}" type="datetimeFigureOut">
              <a:rPr lang="zh-CN" altLang="en-US"/>
              <a:pPr>
                <a:defRPr/>
              </a:pPr>
              <a:t>2019/5/8</a:t>
            </a:fld>
            <a:endParaRPr lang="zh-CN" altLang="en-US"/>
          </a:p>
        </p:txBody>
      </p:sp>
      <p:sp>
        <p:nvSpPr>
          <p:cNvPr id="6" name="页脚占位符 4">
            <a:extLst>
              <a:ext uri="{FF2B5EF4-FFF2-40B4-BE49-F238E27FC236}">
                <a16:creationId xmlns:a16="http://schemas.microsoft.com/office/drawing/2014/main" id="{5FEA50E5-8DD8-47D7-A0B9-4B17319B9E0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04E1601-2F69-4DED-841F-91FB591F6982}"/>
              </a:ext>
            </a:extLst>
          </p:cNvPr>
          <p:cNvSpPr>
            <a:spLocks noGrp="1"/>
          </p:cNvSpPr>
          <p:nvPr>
            <p:ph type="sldNum" sz="quarter" idx="12"/>
          </p:nvPr>
        </p:nvSpPr>
        <p:spPr/>
        <p:txBody>
          <a:bodyPr/>
          <a:lstStyle>
            <a:lvl1pPr>
              <a:defRPr/>
            </a:lvl1pPr>
          </a:lstStyle>
          <a:p>
            <a:pPr>
              <a:defRPr/>
            </a:pPr>
            <a:fld id="{848F1583-6772-4346-993F-ECE64F5ED133}" type="slidenum">
              <a:rPr lang="zh-CN" altLang="en-US"/>
              <a:pPr>
                <a:defRPr/>
              </a:pPr>
              <a:t>‹#›</a:t>
            </a:fld>
            <a:endParaRPr lang="zh-CN" altLang="en-US"/>
          </a:p>
        </p:txBody>
      </p:sp>
    </p:spTree>
    <p:extLst>
      <p:ext uri="{BB962C8B-B14F-4D97-AF65-F5344CB8AC3E}">
        <p14:creationId xmlns:p14="http://schemas.microsoft.com/office/powerpoint/2010/main" val="147608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B31EFBAB-2640-4025-BDAE-8411384CB85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BB93C61F-8C46-4C5D-A95F-070057DFE8C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AAB8E78-6A82-4EE9-8829-DEF4460B8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42AAB51-6896-4B71-AFD7-25E5BA75DAC8}" type="datetimeFigureOut">
              <a:rPr lang="zh-CN" altLang="en-US"/>
              <a:pPr>
                <a:defRPr/>
              </a:pPr>
              <a:t>2019/5/8</a:t>
            </a:fld>
            <a:endParaRPr lang="zh-CN" altLang="en-US"/>
          </a:p>
        </p:txBody>
      </p:sp>
      <p:sp>
        <p:nvSpPr>
          <p:cNvPr id="5" name="页脚占位符 4">
            <a:extLst>
              <a:ext uri="{FF2B5EF4-FFF2-40B4-BE49-F238E27FC236}">
                <a16:creationId xmlns:a16="http://schemas.microsoft.com/office/drawing/2014/main" id="{F19A2617-DFD8-4391-B6A8-DDB3514EE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A3D14C9-0EBA-4F58-BACF-ACC3F089917D}"/>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1DCAD91-FAF6-42E0-801B-E316F8677FC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41" r:id="rId1"/>
    <p:sldLayoutId id="2147483733" r:id="rId2"/>
    <p:sldLayoutId id="2147483742" r:id="rId3"/>
    <p:sldLayoutId id="2147483734" r:id="rId4"/>
    <p:sldLayoutId id="2147483735" r:id="rId5"/>
    <p:sldLayoutId id="2147483743" r:id="rId6"/>
    <p:sldLayoutId id="2147483736" r:id="rId7"/>
    <p:sldLayoutId id="2147483737" r:id="rId8"/>
    <p:sldLayoutId id="2147483738" r:id="rId9"/>
    <p:sldLayoutId id="2147483739" r:id="rId10"/>
    <p:sldLayoutId id="214748374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E4E0E6BD-F952-4455-B21A-DD4060F18D84}"/>
              </a:ext>
            </a:extLst>
          </p:cNvPr>
          <p:cNvSpPr>
            <a:spLocks noGrp="1"/>
          </p:cNvSpPr>
          <p:nvPr>
            <p:ph type="ctrTitle"/>
          </p:nvPr>
        </p:nvSpPr>
        <p:spPr>
          <a:xfrm>
            <a:off x="1487488" y="1566863"/>
            <a:ext cx="9144000" cy="2387600"/>
          </a:xfrm>
        </p:spPr>
        <p:txBody>
          <a:bodyPr/>
          <a:lstStyle/>
          <a:p>
            <a:pPr eaLnBrk="1" hangingPunct="1"/>
            <a:r>
              <a:rPr lang="en-US" altLang="zh-CN" sz="10000" b="1" dirty="0">
                <a:latin typeface="Microsoft YaHei UI" panose="020B0503020204020204" pitchFamily="34" charset="-122"/>
                <a:ea typeface="Microsoft YaHei UI" panose="020B0503020204020204" pitchFamily="34" charset="-122"/>
              </a:rPr>
              <a:t>2 0 1 9</a:t>
            </a:r>
            <a:endParaRPr lang="zh-CN" altLang="en-US" sz="10000" b="1" dirty="0">
              <a:latin typeface="Microsoft YaHei UI" panose="020B0503020204020204" pitchFamily="34" charset="-122"/>
              <a:ea typeface="Microsoft YaHei UI" panose="020B0503020204020204" pitchFamily="34" charset="-122"/>
            </a:endParaRPr>
          </a:p>
        </p:txBody>
      </p:sp>
      <p:sp>
        <p:nvSpPr>
          <p:cNvPr id="5123" name="副标题 2">
            <a:extLst>
              <a:ext uri="{FF2B5EF4-FFF2-40B4-BE49-F238E27FC236}">
                <a16:creationId xmlns:a16="http://schemas.microsoft.com/office/drawing/2014/main" id="{33225C82-14AC-4C68-B348-5177BD59A5B2}"/>
              </a:ext>
            </a:extLst>
          </p:cNvPr>
          <p:cNvSpPr>
            <a:spLocks noGrp="1"/>
          </p:cNvSpPr>
          <p:nvPr>
            <p:ph type="subTitle" idx="1"/>
          </p:nvPr>
        </p:nvSpPr>
        <p:spPr>
          <a:xfrm>
            <a:off x="1487488" y="3916363"/>
            <a:ext cx="9144000" cy="1655762"/>
          </a:xfrm>
        </p:spPr>
        <p:txBody>
          <a:bodyPr/>
          <a:lstStyle/>
          <a:p>
            <a:pPr lvl="0" eaLnBrk="1" hangingPunct="1"/>
            <a:r>
              <a:rPr lang="en-US" altLang="zh-CN" sz="1800" dirty="0">
                <a:solidFill>
                  <a:prstClr val="white"/>
                </a:solidFill>
              </a:rPr>
              <a:t>Aftertaste house</a:t>
            </a:r>
            <a:endParaRPr lang="zh-CN" altLang="en-US" sz="1800" dirty="0">
              <a:solidFill>
                <a:prstClr val="white"/>
              </a:solidFill>
            </a:endParaRPr>
          </a:p>
        </p:txBody>
      </p:sp>
      <p:grpSp>
        <p:nvGrpSpPr>
          <p:cNvPr id="5124" name="组合 12">
            <a:extLst>
              <a:ext uri="{FF2B5EF4-FFF2-40B4-BE49-F238E27FC236}">
                <a16:creationId xmlns:a16="http://schemas.microsoft.com/office/drawing/2014/main" id="{8A551742-DE00-40C0-BD81-372818850A32}"/>
              </a:ext>
            </a:extLst>
          </p:cNvPr>
          <p:cNvGrpSpPr>
            <a:grpSpLocks/>
          </p:cNvGrpSpPr>
          <p:nvPr/>
        </p:nvGrpSpPr>
        <p:grpSpPr bwMode="auto">
          <a:xfrm>
            <a:off x="6872288" y="4037013"/>
            <a:ext cx="2287587" cy="127000"/>
            <a:chOff x="6096000" y="4737528"/>
            <a:chExt cx="5064252" cy="1060704"/>
          </a:xfrm>
        </p:grpSpPr>
        <p:sp>
          <p:nvSpPr>
            <p:cNvPr id="12" name="任意多边形 11">
              <a:extLst>
                <a:ext uri="{FF2B5EF4-FFF2-40B4-BE49-F238E27FC236}">
                  <a16:creationId xmlns:a16="http://schemas.microsoft.com/office/drawing/2014/main" id="{BD11AEC9-2B6D-47F4-AE54-0A1666DA8D0A}"/>
                </a:ext>
              </a:extLst>
            </p:cNvPr>
            <p:cNvSpPr/>
            <p:nvPr/>
          </p:nvSpPr>
          <p:spPr>
            <a:xfrm>
              <a:off x="6096000" y="5267880"/>
              <a:ext cx="5060739" cy="53035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任意多边形 10">
              <a:extLst>
                <a:ext uri="{FF2B5EF4-FFF2-40B4-BE49-F238E27FC236}">
                  <a16:creationId xmlns:a16="http://schemas.microsoft.com/office/drawing/2014/main" id="{36B80508-1389-42AF-A7F8-253160088360}"/>
                </a:ext>
              </a:extLst>
            </p:cNvPr>
            <p:cNvSpPr/>
            <p:nvPr/>
          </p:nvSpPr>
          <p:spPr>
            <a:xfrm>
              <a:off x="6096000" y="4737528"/>
              <a:ext cx="5064252" cy="53035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125" name="组合 13">
            <a:extLst>
              <a:ext uri="{FF2B5EF4-FFF2-40B4-BE49-F238E27FC236}">
                <a16:creationId xmlns:a16="http://schemas.microsoft.com/office/drawing/2014/main" id="{402325AC-02DC-4A1F-98A2-EB553C44636E}"/>
              </a:ext>
            </a:extLst>
          </p:cNvPr>
          <p:cNvGrpSpPr>
            <a:grpSpLocks/>
          </p:cNvGrpSpPr>
          <p:nvPr/>
        </p:nvGrpSpPr>
        <p:grpSpPr bwMode="auto">
          <a:xfrm flipH="1">
            <a:off x="2924175" y="4035425"/>
            <a:ext cx="2287588" cy="128588"/>
            <a:chOff x="6096000" y="4737528"/>
            <a:chExt cx="5064252" cy="1060704"/>
          </a:xfrm>
        </p:grpSpPr>
        <p:sp>
          <p:nvSpPr>
            <p:cNvPr id="15" name="任意多边形 14">
              <a:extLst>
                <a:ext uri="{FF2B5EF4-FFF2-40B4-BE49-F238E27FC236}">
                  <a16:creationId xmlns:a16="http://schemas.microsoft.com/office/drawing/2014/main" id="{1CC04F67-E560-4283-8BFC-9278A05FBD69}"/>
                </a:ext>
              </a:extLst>
            </p:cNvPr>
            <p:cNvSpPr/>
            <p:nvPr/>
          </p:nvSpPr>
          <p:spPr>
            <a:xfrm>
              <a:off x="6096000" y="5274430"/>
              <a:ext cx="5060736" cy="52380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a:extLst>
                <a:ext uri="{FF2B5EF4-FFF2-40B4-BE49-F238E27FC236}">
                  <a16:creationId xmlns:a16="http://schemas.microsoft.com/office/drawing/2014/main" id="{581AB177-A66D-41DB-BA71-AD209C212652}"/>
                </a:ext>
              </a:extLst>
            </p:cNvPr>
            <p:cNvSpPr/>
            <p:nvPr/>
          </p:nvSpPr>
          <p:spPr>
            <a:xfrm>
              <a:off x="6096000" y="4737528"/>
              <a:ext cx="5064252" cy="53690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A91E86D-449B-4F78-A873-F119482DE53B}"/>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圆角矩形 2">
            <a:extLst>
              <a:ext uri="{FF2B5EF4-FFF2-40B4-BE49-F238E27FC236}">
                <a16:creationId xmlns:a16="http://schemas.microsoft.com/office/drawing/2014/main" id="{2ACD0A29-7630-4CB8-BE0E-66B7329C8156}"/>
              </a:ext>
            </a:extLst>
          </p:cNvPr>
          <p:cNvSpPr/>
          <p:nvPr/>
        </p:nvSpPr>
        <p:spPr>
          <a:xfrm flipV="1">
            <a:off x="9493250" y="4360863"/>
            <a:ext cx="300038" cy="868362"/>
          </a:xfrm>
          <a:prstGeom prst="roundRect">
            <a:avLst>
              <a:gd name="adj" fmla="val 50000"/>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a:extLst>
              <a:ext uri="{FF2B5EF4-FFF2-40B4-BE49-F238E27FC236}">
                <a16:creationId xmlns:a16="http://schemas.microsoft.com/office/drawing/2014/main" id="{CB9D5AEF-BA91-4F36-858D-BB86F427114B}"/>
              </a:ext>
            </a:extLst>
          </p:cNvPr>
          <p:cNvSpPr/>
          <p:nvPr/>
        </p:nvSpPr>
        <p:spPr>
          <a:xfrm>
            <a:off x="9467850" y="4987925"/>
            <a:ext cx="350838" cy="352425"/>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圆角矩形 5">
            <a:extLst>
              <a:ext uri="{FF2B5EF4-FFF2-40B4-BE49-F238E27FC236}">
                <a16:creationId xmlns:a16="http://schemas.microsoft.com/office/drawing/2014/main" id="{42A5AFED-C343-430C-9F94-D1CF2F50A03E}"/>
              </a:ext>
            </a:extLst>
          </p:cNvPr>
          <p:cNvSpPr/>
          <p:nvPr/>
        </p:nvSpPr>
        <p:spPr>
          <a:xfrm flipV="1">
            <a:off x="8297863" y="3516313"/>
            <a:ext cx="300037" cy="1712912"/>
          </a:xfrm>
          <a:prstGeom prst="roundRect">
            <a:avLst>
              <a:gd name="adj" fmla="val 50000"/>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a:extLst>
              <a:ext uri="{FF2B5EF4-FFF2-40B4-BE49-F238E27FC236}">
                <a16:creationId xmlns:a16="http://schemas.microsoft.com/office/drawing/2014/main" id="{DA73F5F7-B13B-4E11-BE6A-E73AD7699EDE}"/>
              </a:ext>
            </a:extLst>
          </p:cNvPr>
          <p:cNvSpPr/>
          <p:nvPr/>
        </p:nvSpPr>
        <p:spPr>
          <a:xfrm>
            <a:off x="8272463" y="4987925"/>
            <a:ext cx="350837" cy="35242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圆角矩形 7">
            <a:extLst>
              <a:ext uri="{FF2B5EF4-FFF2-40B4-BE49-F238E27FC236}">
                <a16:creationId xmlns:a16="http://schemas.microsoft.com/office/drawing/2014/main" id="{DA2D1230-FB75-4599-8BAA-AAD69E3E050A}"/>
              </a:ext>
            </a:extLst>
          </p:cNvPr>
          <p:cNvSpPr/>
          <p:nvPr/>
        </p:nvSpPr>
        <p:spPr>
          <a:xfrm flipV="1">
            <a:off x="7116763" y="3059113"/>
            <a:ext cx="300037" cy="2170112"/>
          </a:xfrm>
          <a:prstGeom prst="roundRect">
            <a:avLst>
              <a:gd name="adj" fmla="val 50000"/>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a:extLst>
              <a:ext uri="{FF2B5EF4-FFF2-40B4-BE49-F238E27FC236}">
                <a16:creationId xmlns:a16="http://schemas.microsoft.com/office/drawing/2014/main" id="{9A146161-84BD-423A-81B0-C9C146224440}"/>
              </a:ext>
            </a:extLst>
          </p:cNvPr>
          <p:cNvSpPr/>
          <p:nvPr/>
        </p:nvSpPr>
        <p:spPr>
          <a:xfrm>
            <a:off x="7091363" y="4987925"/>
            <a:ext cx="350837" cy="352425"/>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圆角矩形 9">
            <a:extLst>
              <a:ext uri="{FF2B5EF4-FFF2-40B4-BE49-F238E27FC236}">
                <a16:creationId xmlns:a16="http://schemas.microsoft.com/office/drawing/2014/main" id="{3DF97BFA-4F57-4E03-B0AB-283AF4BCC92A}"/>
              </a:ext>
            </a:extLst>
          </p:cNvPr>
          <p:cNvSpPr/>
          <p:nvPr/>
        </p:nvSpPr>
        <p:spPr>
          <a:xfrm flipV="1">
            <a:off x="5924550" y="3743325"/>
            <a:ext cx="300038" cy="1485900"/>
          </a:xfrm>
          <a:prstGeom prst="roundRect">
            <a:avLst>
              <a:gd name="adj" fmla="val 50000"/>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a:extLst>
              <a:ext uri="{FF2B5EF4-FFF2-40B4-BE49-F238E27FC236}">
                <a16:creationId xmlns:a16="http://schemas.microsoft.com/office/drawing/2014/main" id="{24F264BE-EEB3-444A-A4E8-4BC90F9FEF11}"/>
              </a:ext>
            </a:extLst>
          </p:cNvPr>
          <p:cNvSpPr/>
          <p:nvPr/>
        </p:nvSpPr>
        <p:spPr>
          <a:xfrm>
            <a:off x="5899150" y="4987925"/>
            <a:ext cx="350838" cy="352425"/>
          </a:xfrm>
          <a:prstGeom prst="ellips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圆角矩形 11">
            <a:extLst>
              <a:ext uri="{FF2B5EF4-FFF2-40B4-BE49-F238E27FC236}">
                <a16:creationId xmlns:a16="http://schemas.microsoft.com/office/drawing/2014/main" id="{70A80767-B351-4C40-B52D-7D1BA83D954A}"/>
              </a:ext>
            </a:extLst>
          </p:cNvPr>
          <p:cNvSpPr/>
          <p:nvPr/>
        </p:nvSpPr>
        <p:spPr>
          <a:xfrm flipV="1">
            <a:off x="4733925" y="3429000"/>
            <a:ext cx="300038" cy="1800225"/>
          </a:xfrm>
          <a:prstGeom prst="roundRect">
            <a:avLst>
              <a:gd name="adj" fmla="val 50000"/>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a:extLst>
              <a:ext uri="{FF2B5EF4-FFF2-40B4-BE49-F238E27FC236}">
                <a16:creationId xmlns:a16="http://schemas.microsoft.com/office/drawing/2014/main" id="{E3CDC606-6AEE-4C20-9796-7823B664A87B}"/>
              </a:ext>
            </a:extLst>
          </p:cNvPr>
          <p:cNvSpPr/>
          <p:nvPr/>
        </p:nvSpPr>
        <p:spPr>
          <a:xfrm>
            <a:off x="4708525" y="4987925"/>
            <a:ext cx="352425" cy="352425"/>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圆角矩形 13">
            <a:extLst>
              <a:ext uri="{FF2B5EF4-FFF2-40B4-BE49-F238E27FC236}">
                <a16:creationId xmlns:a16="http://schemas.microsoft.com/office/drawing/2014/main" id="{D53DE2F9-910E-43E2-B9D8-E273F6E0B35B}"/>
              </a:ext>
            </a:extLst>
          </p:cNvPr>
          <p:cNvSpPr/>
          <p:nvPr/>
        </p:nvSpPr>
        <p:spPr>
          <a:xfrm flipV="1">
            <a:off x="3544888" y="3282950"/>
            <a:ext cx="300037" cy="1946275"/>
          </a:xfrm>
          <a:prstGeom prst="roundRect">
            <a:avLst>
              <a:gd name="adj" fmla="val 50000"/>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椭圆 14">
            <a:extLst>
              <a:ext uri="{FF2B5EF4-FFF2-40B4-BE49-F238E27FC236}">
                <a16:creationId xmlns:a16="http://schemas.microsoft.com/office/drawing/2014/main" id="{FC8EA94A-A362-44AB-BA4A-1F12CC2330CD}"/>
              </a:ext>
            </a:extLst>
          </p:cNvPr>
          <p:cNvSpPr/>
          <p:nvPr/>
        </p:nvSpPr>
        <p:spPr>
          <a:xfrm>
            <a:off x="3519488" y="4987925"/>
            <a:ext cx="350837" cy="352425"/>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圆角矩形 15">
            <a:extLst>
              <a:ext uri="{FF2B5EF4-FFF2-40B4-BE49-F238E27FC236}">
                <a16:creationId xmlns:a16="http://schemas.microsoft.com/office/drawing/2014/main" id="{45249234-D022-4049-A651-EBD9AC6851DE}"/>
              </a:ext>
            </a:extLst>
          </p:cNvPr>
          <p:cNvSpPr/>
          <p:nvPr/>
        </p:nvSpPr>
        <p:spPr>
          <a:xfrm flipV="1">
            <a:off x="2355850" y="4079875"/>
            <a:ext cx="300038" cy="1149350"/>
          </a:xfrm>
          <a:prstGeom prst="roundRect">
            <a:avLst>
              <a:gd name="adj" fmla="val 50000"/>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椭圆 16">
            <a:extLst>
              <a:ext uri="{FF2B5EF4-FFF2-40B4-BE49-F238E27FC236}">
                <a16:creationId xmlns:a16="http://schemas.microsoft.com/office/drawing/2014/main" id="{2BAFB3BE-A06E-49F4-802A-7DE36922D5BF}"/>
              </a:ext>
            </a:extLst>
          </p:cNvPr>
          <p:cNvSpPr/>
          <p:nvPr/>
        </p:nvSpPr>
        <p:spPr>
          <a:xfrm>
            <a:off x="2328863" y="4987925"/>
            <a:ext cx="352425" cy="352425"/>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8" name="直接连接符 17">
            <a:extLst>
              <a:ext uri="{FF2B5EF4-FFF2-40B4-BE49-F238E27FC236}">
                <a16:creationId xmlns:a16="http://schemas.microsoft.com/office/drawing/2014/main" id="{81F5C89B-85F4-4AC7-A726-16807474B7D8}"/>
              </a:ext>
            </a:extLst>
          </p:cNvPr>
          <p:cNvCxnSpPr/>
          <p:nvPr/>
        </p:nvCxnSpPr>
        <p:spPr>
          <a:xfrm>
            <a:off x="1387475" y="5165725"/>
            <a:ext cx="9372600" cy="0"/>
          </a:xfrm>
          <a:prstGeom prst="line">
            <a:avLst/>
          </a:prstGeom>
          <a:ln w="19050">
            <a:solidFill>
              <a:srgbClr val="629CCE"/>
            </a:solidFill>
            <a:prstDash val="sysDot"/>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C293A616-5ABA-494E-9881-7A959BA4C579}"/>
              </a:ext>
            </a:extLst>
          </p:cNvPr>
          <p:cNvSpPr/>
          <p:nvPr/>
        </p:nvSpPr>
        <p:spPr>
          <a:xfrm flipV="1">
            <a:off x="1243013" y="5094288"/>
            <a:ext cx="144462" cy="144462"/>
          </a:xfrm>
          <a:prstGeom prst="ellipse">
            <a:avLst/>
          </a:prstGeom>
          <a:noFill/>
          <a:ln w="19050">
            <a:solidFill>
              <a:srgbClr val="629C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椭圆 19">
            <a:extLst>
              <a:ext uri="{FF2B5EF4-FFF2-40B4-BE49-F238E27FC236}">
                <a16:creationId xmlns:a16="http://schemas.microsoft.com/office/drawing/2014/main" id="{19A58D3F-881A-4EA7-A27A-F70839B10115}"/>
              </a:ext>
            </a:extLst>
          </p:cNvPr>
          <p:cNvSpPr/>
          <p:nvPr/>
        </p:nvSpPr>
        <p:spPr>
          <a:xfrm flipV="1">
            <a:off x="10760075" y="5094288"/>
            <a:ext cx="144463" cy="144462"/>
          </a:xfrm>
          <a:prstGeom prst="ellipse">
            <a:avLst/>
          </a:prstGeom>
          <a:noFill/>
          <a:ln w="19050">
            <a:solidFill>
              <a:srgbClr val="629C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椭圆 20">
            <a:extLst>
              <a:ext uri="{FF2B5EF4-FFF2-40B4-BE49-F238E27FC236}">
                <a16:creationId xmlns:a16="http://schemas.microsoft.com/office/drawing/2014/main" id="{069BC9F9-5903-49B3-977E-C3D6260888F5}"/>
              </a:ext>
            </a:extLst>
          </p:cNvPr>
          <p:cNvSpPr>
            <a:spLocks noChangeAspect="1"/>
          </p:cNvSpPr>
          <p:nvPr/>
        </p:nvSpPr>
        <p:spPr>
          <a:xfrm flipV="1">
            <a:off x="24336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椭圆 21">
            <a:extLst>
              <a:ext uri="{FF2B5EF4-FFF2-40B4-BE49-F238E27FC236}">
                <a16:creationId xmlns:a16="http://schemas.microsoft.com/office/drawing/2014/main" id="{D41E7AD4-1918-4C83-AF8F-698E584886DF}"/>
              </a:ext>
            </a:extLst>
          </p:cNvPr>
          <p:cNvSpPr>
            <a:spLocks noChangeAspect="1"/>
          </p:cNvSpPr>
          <p:nvPr/>
        </p:nvSpPr>
        <p:spPr>
          <a:xfrm flipV="1">
            <a:off x="3622675"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椭圆 22">
            <a:extLst>
              <a:ext uri="{FF2B5EF4-FFF2-40B4-BE49-F238E27FC236}">
                <a16:creationId xmlns:a16="http://schemas.microsoft.com/office/drawing/2014/main" id="{6CC87E8C-059C-4769-8696-678FEE7C7FD0}"/>
              </a:ext>
            </a:extLst>
          </p:cNvPr>
          <p:cNvSpPr>
            <a:spLocks noChangeAspect="1"/>
          </p:cNvSpPr>
          <p:nvPr/>
        </p:nvSpPr>
        <p:spPr>
          <a:xfrm flipV="1">
            <a:off x="4811713"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a:extLst>
              <a:ext uri="{FF2B5EF4-FFF2-40B4-BE49-F238E27FC236}">
                <a16:creationId xmlns:a16="http://schemas.microsoft.com/office/drawing/2014/main" id="{0BC66072-2455-491E-8CC9-1D9A6A22C44B}"/>
              </a:ext>
            </a:extLst>
          </p:cNvPr>
          <p:cNvSpPr>
            <a:spLocks noChangeAspect="1"/>
          </p:cNvSpPr>
          <p:nvPr/>
        </p:nvSpPr>
        <p:spPr>
          <a:xfrm flipV="1">
            <a:off x="60023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椭圆 24">
            <a:extLst>
              <a:ext uri="{FF2B5EF4-FFF2-40B4-BE49-F238E27FC236}">
                <a16:creationId xmlns:a16="http://schemas.microsoft.com/office/drawing/2014/main" id="{0DF5909B-048D-4398-B0CE-8795D38C9731}"/>
              </a:ext>
            </a:extLst>
          </p:cNvPr>
          <p:cNvSpPr>
            <a:spLocks noChangeAspect="1"/>
          </p:cNvSpPr>
          <p:nvPr/>
        </p:nvSpPr>
        <p:spPr>
          <a:xfrm flipV="1">
            <a:off x="7191375"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椭圆 25">
            <a:extLst>
              <a:ext uri="{FF2B5EF4-FFF2-40B4-BE49-F238E27FC236}">
                <a16:creationId xmlns:a16="http://schemas.microsoft.com/office/drawing/2014/main" id="{E995C6D2-F206-477E-BD15-B9F5ABA5950B}"/>
              </a:ext>
            </a:extLst>
          </p:cNvPr>
          <p:cNvSpPr>
            <a:spLocks noChangeAspect="1"/>
          </p:cNvSpPr>
          <p:nvPr/>
        </p:nvSpPr>
        <p:spPr>
          <a:xfrm flipV="1">
            <a:off x="8382000" y="5094288"/>
            <a:ext cx="144463"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椭圆 26">
            <a:extLst>
              <a:ext uri="{FF2B5EF4-FFF2-40B4-BE49-F238E27FC236}">
                <a16:creationId xmlns:a16="http://schemas.microsoft.com/office/drawing/2014/main" id="{954C99E0-AB25-4B41-AB6D-D366A7F2B2C6}"/>
              </a:ext>
            </a:extLst>
          </p:cNvPr>
          <p:cNvSpPr>
            <a:spLocks noChangeAspect="1"/>
          </p:cNvSpPr>
          <p:nvPr/>
        </p:nvSpPr>
        <p:spPr>
          <a:xfrm flipV="1">
            <a:off x="9571038" y="5094288"/>
            <a:ext cx="144462" cy="144462"/>
          </a:xfrm>
          <a:prstGeom prst="ellipse">
            <a:avLst/>
          </a:prstGeom>
          <a:solidFill>
            <a:srgbClr val="629CC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28" name="组合 27">
            <a:extLst>
              <a:ext uri="{FF2B5EF4-FFF2-40B4-BE49-F238E27FC236}">
                <a16:creationId xmlns:a16="http://schemas.microsoft.com/office/drawing/2014/main" id="{EE9A4C75-677C-4360-A3F9-C2954C6C3EB9}"/>
              </a:ext>
            </a:extLst>
          </p:cNvPr>
          <p:cNvGrpSpPr/>
          <p:nvPr/>
        </p:nvGrpSpPr>
        <p:grpSpPr>
          <a:xfrm>
            <a:off x="2239394" y="3282462"/>
            <a:ext cx="528656" cy="632232"/>
            <a:chOff x="2048933" y="2709333"/>
            <a:chExt cx="528656" cy="632232"/>
          </a:xfrm>
          <a:solidFill>
            <a:srgbClr val="E79367"/>
          </a:solidFill>
        </p:grpSpPr>
        <p:sp>
          <p:nvSpPr>
            <p:cNvPr id="29" name="椭圆 28">
              <a:extLst>
                <a:ext uri="{FF2B5EF4-FFF2-40B4-BE49-F238E27FC236}">
                  <a16:creationId xmlns:a16="http://schemas.microsoft.com/office/drawing/2014/main" id="{CE812279-74D4-4D1B-A430-BEA1E4C68904}"/>
                </a:ext>
              </a:extLst>
            </p:cNvPr>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等腰三角形 29">
              <a:extLst>
                <a:ext uri="{FF2B5EF4-FFF2-40B4-BE49-F238E27FC236}">
                  <a16:creationId xmlns:a16="http://schemas.microsoft.com/office/drawing/2014/main" id="{14B0609D-5D3C-4B41-81FB-2C3C190DB7AD}"/>
                </a:ext>
              </a:extLst>
            </p:cNvPr>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1" name="组合 30">
            <a:extLst>
              <a:ext uri="{FF2B5EF4-FFF2-40B4-BE49-F238E27FC236}">
                <a16:creationId xmlns:a16="http://schemas.microsoft.com/office/drawing/2014/main" id="{A00DAE53-51F9-4B64-A99A-953BEC074BF9}"/>
              </a:ext>
            </a:extLst>
          </p:cNvPr>
          <p:cNvGrpSpPr/>
          <p:nvPr/>
        </p:nvGrpSpPr>
        <p:grpSpPr>
          <a:xfrm>
            <a:off x="4620242" y="2703895"/>
            <a:ext cx="528656" cy="632232"/>
            <a:chOff x="2048933" y="2709333"/>
            <a:chExt cx="528656" cy="632232"/>
          </a:xfrm>
          <a:solidFill>
            <a:srgbClr val="8FA670"/>
          </a:solidFill>
        </p:grpSpPr>
        <p:sp>
          <p:nvSpPr>
            <p:cNvPr id="32" name="椭圆 31">
              <a:extLst>
                <a:ext uri="{FF2B5EF4-FFF2-40B4-BE49-F238E27FC236}">
                  <a16:creationId xmlns:a16="http://schemas.microsoft.com/office/drawing/2014/main" id="{C223FCD6-8821-43AC-AD2A-ACA4DB172CAD}"/>
                </a:ext>
              </a:extLst>
            </p:cNvPr>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等腰三角形 32">
              <a:extLst>
                <a:ext uri="{FF2B5EF4-FFF2-40B4-BE49-F238E27FC236}">
                  <a16:creationId xmlns:a16="http://schemas.microsoft.com/office/drawing/2014/main" id="{E64EE6E1-344A-4143-8706-3B4203F064F1}"/>
                </a:ext>
              </a:extLst>
            </p:cNvPr>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4" name="组合 33">
            <a:extLst>
              <a:ext uri="{FF2B5EF4-FFF2-40B4-BE49-F238E27FC236}">
                <a16:creationId xmlns:a16="http://schemas.microsoft.com/office/drawing/2014/main" id="{F17D8398-2EBD-4577-AC5A-22F9AAC999A7}"/>
              </a:ext>
            </a:extLst>
          </p:cNvPr>
          <p:cNvGrpSpPr/>
          <p:nvPr/>
        </p:nvGrpSpPr>
        <p:grpSpPr>
          <a:xfrm>
            <a:off x="8183633" y="2789758"/>
            <a:ext cx="528656" cy="632232"/>
            <a:chOff x="2048933" y="2709333"/>
            <a:chExt cx="528656" cy="632232"/>
          </a:xfrm>
          <a:solidFill>
            <a:srgbClr val="E79367"/>
          </a:solidFill>
        </p:grpSpPr>
        <p:sp>
          <p:nvSpPr>
            <p:cNvPr id="35" name="椭圆 34">
              <a:extLst>
                <a:ext uri="{FF2B5EF4-FFF2-40B4-BE49-F238E27FC236}">
                  <a16:creationId xmlns:a16="http://schemas.microsoft.com/office/drawing/2014/main" id="{A421DFAB-2F5D-45D8-8A46-00C1B5E12E25}"/>
                </a:ext>
              </a:extLst>
            </p:cNvPr>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等腰三角形 35">
              <a:extLst>
                <a:ext uri="{FF2B5EF4-FFF2-40B4-BE49-F238E27FC236}">
                  <a16:creationId xmlns:a16="http://schemas.microsoft.com/office/drawing/2014/main" id="{575F270A-7B72-4C76-A9D0-4E0589A57AAC}"/>
                </a:ext>
              </a:extLst>
            </p:cNvPr>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37" name="组合 36">
            <a:extLst>
              <a:ext uri="{FF2B5EF4-FFF2-40B4-BE49-F238E27FC236}">
                <a16:creationId xmlns:a16="http://schemas.microsoft.com/office/drawing/2014/main" id="{4C43A312-2D18-47B4-B1A8-602425626FE3}"/>
              </a:ext>
            </a:extLst>
          </p:cNvPr>
          <p:cNvGrpSpPr/>
          <p:nvPr/>
        </p:nvGrpSpPr>
        <p:grpSpPr>
          <a:xfrm>
            <a:off x="5812898" y="3038350"/>
            <a:ext cx="528656" cy="632232"/>
            <a:chOff x="2048933" y="2709333"/>
            <a:chExt cx="528656" cy="632232"/>
          </a:xfrm>
          <a:solidFill>
            <a:srgbClr val="F1D289"/>
          </a:solidFill>
        </p:grpSpPr>
        <p:sp>
          <p:nvSpPr>
            <p:cNvPr id="38" name="椭圆 37">
              <a:extLst>
                <a:ext uri="{FF2B5EF4-FFF2-40B4-BE49-F238E27FC236}">
                  <a16:creationId xmlns:a16="http://schemas.microsoft.com/office/drawing/2014/main" id="{6FC0D5F9-9017-442D-88A1-15AE3355AA2F}"/>
                </a:ext>
              </a:extLst>
            </p:cNvPr>
            <p:cNvSpPr/>
            <p:nvPr/>
          </p:nvSpPr>
          <p:spPr>
            <a:xfrm>
              <a:off x="2048933" y="2709333"/>
              <a:ext cx="528656" cy="528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等腰三角形 38">
              <a:extLst>
                <a:ext uri="{FF2B5EF4-FFF2-40B4-BE49-F238E27FC236}">
                  <a16:creationId xmlns:a16="http://schemas.microsoft.com/office/drawing/2014/main" id="{4518E474-23AE-4828-BECA-31F79C1ADFDF}"/>
                </a:ext>
              </a:extLst>
            </p:cNvPr>
            <p:cNvSpPr/>
            <p:nvPr/>
          </p:nvSpPr>
          <p:spPr>
            <a:xfrm flipV="1">
              <a:off x="2099080" y="2972288"/>
              <a:ext cx="428361" cy="36927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0" name="组合 39">
            <a:extLst>
              <a:ext uri="{FF2B5EF4-FFF2-40B4-BE49-F238E27FC236}">
                <a16:creationId xmlns:a16="http://schemas.microsoft.com/office/drawing/2014/main" id="{CE2E5B48-528F-415C-AF5A-61DAA753C52D}"/>
              </a:ext>
            </a:extLst>
          </p:cNvPr>
          <p:cNvGrpSpPr/>
          <p:nvPr/>
        </p:nvGrpSpPr>
        <p:grpSpPr>
          <a:xfrm>
            <a:off x="3346287" y="2577144"/>
            <a:ext cx="709461" cy="468735"/>
            <a:chOff x="2577589" y="2127485"/>
            <a:chExt cx="709461" cy="468735"/>
          </a:xfrm>
          <a:solidFill>
            <a:srgbClr val="EAC263"/>
          </a:solidFill>
        </p:grpSpPr>
        <p:sp>
          <p:nvSpPr>
            <p:cNvPr id="41" name="圆角矩形 40">
              <a:extLst>
                <a:ext uri="{FF2B5EF4-FFF2-40B4-BE49-F238E27FC236}">
                  <a16:creationId xmlns:a16="http://schemas.microsoft.com/office/drawing/2014/main" id="{2301569F-17F4-4C9B-BB20-AD5F9737D63E}"/>
                </a:ext>
              </a:extLst>
            </p:cNvPr>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等腰三角形 41">
              <a:extLst>
                <a:ext uri="{FF2B5EF4-FFF2-40B4-BE49-F238E27FC236}">
                  <a16:creationId xmlns:a16="http://schemas.microsoft.com/office/drawing/2014/main" id="{5F22FF72-F3C9-4ECD-ACF0-E5B3882BC450}"/>
                </a:ext>
              </a:extLst>
            </p:cNvPr>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 name="组合 42">
            <a:extLst>
              <a:ext uri="{FF2B5EF4-FFF2-40B4-BE49-F238E27FC236}">
                <a16:creationId xmlns:a16="http://schemas.microsoft.com/office/drawing/2014/main" id="{07900603-0A56-47BF-ADEB-94926E6FB3F7}"/>
              </a:ext>
            </a:extLst>
          </p:cNvPr>
          <p:cNvGrpSpPr/>
          <p:nvPr/>
        </p:nvGrpSpPr>
        <p:grpSpPr>
          <a:xfrm>
            <a:off x="6909678" y="2284903"/>
            <a:ext cx="709461" cy="468735"/>
            <a:chOff x="2577589" y="2127485"/>
            <a:chExt cx="709461" cy="468735"/>
          </a:xfrm>
          <a:solidFill>
            <a:srgbClr val="487360"/>
          </a:solidFill>
        </p:grpSpPr>
        <p:sp>
          <p:nvSpPr>
            <p:cNvPr id="44" name="圆角矩形 43">
              <a:extLst>
                <a:ext uri="{FF2B5EF4-FFF2-40B4-BE49-F238E27FC236}">
                  <a16:creationId xmlns:a16="http://schemas.microsoft.com/office/drawing/2014/main" id="{01B597EC-6912-4595-92EC-3683FD27256A}"/>
                </a:ext>
              </a:extLst>
            </p:cNvPr>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等腰三角形 44">
              <a:extLst>
                <a:ext uri="{FF2B5EF4-FFF2-40B4-BE49-F238E27FC236}">
                  <a16:creationId xmlns:a16="http://schemas.microsoft.com/office/drawing/2014/main" id="{2C656E22-08F0-4006-BC44-7FAC922C6522}"/>
                </a:ext>
              </a:extLst>
            </p:cNvPr>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6" name="组合 45">
            <a:extLst>
              <a:ext uri="{FF2B5EF4-FFF2-40B4-BE49-F238E27FC236}">
                <a16:creationId xmlns:a16="http://schemas.microsoft.com/office/drawing/2014/main" id="{C710DA5B-D71C-4E87-A552-5107C1793A4F}"/>
              </a:ext>
            </a:extLst>
          </p:cNvPr>
          <p:cNvGrpSpPr/>
          <p:nvPr/>
        </p:nvGrpSpPr>
        <p:grpSpPr>
          <a:xfrm>
            <a:off x="9288479" y="3663555"/>
            <a:ext cx="709461" cy="468735"/>
            <a:chOff x="2577589" y="2127485"/>
            <a:chExt cx="709461" cy="468735"/>
          </a:xfrm>
          <a:solidFill>
            <a:srgbClr val="EAC263"/>
          </a:solidFill>
        </p:grpSpPr>
        <p:sp>
          <p:nvSpPr>
            <p:cNvPr id="47" name="圆角矩形 46">
              <a:extLst>
                <a:ext uri="{FF2B5EF4-FFF2-40B4-BE49-F238E27FC236}">
                  <a16:creationId xmlns:a16="http://schemas.microsoft.com/office/drawing/2014/main" id="{A22666BF-0514-4240-973C-4FE6F98AFF57}"/>
                </a:ext>
              </a:extLst>
            </p:cNvPr>
            <p:cNvSpPr/>
            <p:nvPr/>
          </p:nvSpPr>
          <p:spPr>
            <a:xfrm>
              <a:off x="2577589" y="2127485"/>
              <a:ext cx="709461" cy="3370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等腰三角形 47">
              <a:extLst>
                <a:ext uri="{FF2B5EF4-FFF2-40B4-BE49-F238E27FC236}">
                  <a16:creationId xmlns:a16="http://schemas.microsoft.com/office/drawing/2014/main" id="{CDBC97AF-6711-4E95-B601-DBDE26E3ADCA}"/>
                </a:ext>
              </a:extLst>
            </p:cNvPr>
            <p:cNvSpPr/>
            <p:nvPr/>
          </p:nvSpPr>
          <p:spPr>
            <a:xfrm flipV="1">
              <a:off x="2795654" y="2396183"/>
              <a:ext cx="273329" cy="20003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4370" name="矩形 48">
            <a:extLst>
              <a:ext uri="{FF2B5EF4-FFF2-40B4-BE49-F238E27FC236}">
                <a16:creationId xmlns:a16="http://schemas.microsoft.com/office/drawing/2014/main" id="{82ADFBB8-FA99-48B6-AC3E-ED31640F6858}"/>
              </a:ext>
            </a:extLst>
          </p:cNvPr>
          <p:cNvSpPr>
            <a:spLocks noChangeArrowheads="1"/>
          </p:cNvSpPr>
          <p:nvPr/>
        </p:nvSpPr>
        <p:spPr bwMode="auto">
          <a:xfrm>
            <a:off x="1878013" y="5445125"/>
            <a:ext cx="1233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14371" name="矩形 49">
            <a:extLst>
              <a:ext uri="{FF2B5EF4-FFF2-40B4-BE49-F238E27FC236}">
                <a16:creationId xmlns:a16="http://schemas.microsoft.com/office/drawing/2014/main" id="{639CB49B-FEF3-4D7B-96CF-480A2BCF5269}"/>
              </a:ext>
            </a:extLst>
          </p:cNvPr>
          <p:cNvSpPr>
            <a:spLocks noChangeArrowheads="1"/>
          </p:cNvSpPr>
          <p:nvPr/>
        </p:nvSpPr>
        <p:spPr bwMode="auto">
          <a:xfrm>
            <a:off x="1717675" y="56483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14372" name="矩形 50">
            <a:extLst>
              <a:ext uri="{FF2B5EF4-FFF2-40B4-BE49-F238E27FC236}">
                <a16:creationId xmlns:a16="http://schemas.microsoft.com/office/drawing/2014/main" id="{0A100EF4-E0CF-4C72-BCB3-3656BC28DE12}"/>
              </a:ext>
            </a:extLst>
          </p:cNvPr>
          <p:cNvSpPr>
            <a:spLocks noChangeArrowheads="1"/>
          </p:cNvSpPr>
          <p:nvPr/>
        </p:nvSpPr>
        <p:spPr bwMode="auto">
          <a:xfrm>
            <a:off x="3151188" y="1851025"/>
            <a:ext cx="1233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14373" name="矩形 51">
            <a:extLst>
              <a:ext uri="{FF2B5EF4-FFF2-40B4-BE49-F238E27FC236}">
                <a16:creationId xmlns:a16="http://schemas.microsoft.com/office/drawing/2014/main" id="{B1152ED2-8AB3-4E50-8FCD-99EAAB27E0BD}"/>
              </a:ext>
            </a:extLst>
          </p:cNvPr>
          <p:cNvSpPr>
            <a:spLocks noChangeArrowheads="1"/>
          </p:cNvSpPr>
          <p:nvPr/>
        </p:nvSpPr>
        <p:spPr bwMode="auto">
          <a:xfrm>
            <a:off x="2989263" y="205263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14374" name="矩形 52">
            <a:extLst>
              <a:ext uri="{FF2B5EF4-FFF2-40B4-BE49-F238E27FC236}">
                <a16:creationId xmlns:a16="http://schemas.microsoft.com/office/drawing/2014/main" id="{C7456674-FCDF-4239-BE41-2093FF8C51E5}"/>
              </a:ext>
            </a:extLst>
          </p:cNvPr>
          <p:cNvSpPr>
            <a:spLocks noChangeArrowheads="1"/>
          </p:cNvSpPr>
          <p:nvPr/>
        </p:nvSpPr>
        <p:spPr bwMode="auto">
          <a:xfrm>
            <a:off x="4292600" y="5445125"/>
            <a:ext cx="123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14375" name="矩形 53">
            <a:extLst>
              <a:ext uri="{FF2B5EF4-FFF2-40B4-BE49-F238E27FC236}">
                <a16:creationId xmlns:a16="http://schemas.microsoft.com/office/drawing/2014/main" id="{44F4D171-33A6-40DD-9017-4FC7A0F8112F}"/>
              </a:ext>
            </a:extLst>
          </p:cNvPr>
          <p:cNvSpPr>
            <a:spLocks noChangeArrowheads="1"/>
          </p:cNvSpPr>
          <p:nvPr/>
        </p:nvSpPr>
        <p:spPr bwMode="auto">
          <a:xfrm>
            <a:off x="4132263" y="56483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14376" name="矩形 54">
            <a:extLst>
              <a:ext uri="{FF2B5EF4-FFF2-40B4-BE49-F238E27FC236}">
                <a16:creationId xmlns:a16="http://schemas.microsoft.com/office/drawing/2014/main" id="{54C5AC7A-2109-4A08-B2B4-B7AEA7989102}"/>
              </a:ext>
            </a:extLst>
          </p:cNvPr>
          <p:cNvSpPr>
            <a:spLocks noChangeArrowheads="1"/>
          </p:cNvSpPr>
          <p:nvPr/>
        </p:nvSpPr>
        <p:spPr bwMode="auto">
          <a:xfrm>
            <a:off x="5459413" y="2320925"/>
            <a:ext cx="12334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14377" name="矩形 55">
            <a:extLst>
              <a:ext uri="{FF2B5EF4-FFF2-40B4-BE49-F238E27FC236}">
                <a16:creationId xmlns:a16="http://schemas.microsoft.com/office/drawing/2014/main" id="{345330FE-F2E6-40ED-AD1D-1715CE931840}"/>
              </a:ext>
            </a:extLst>
          </p:cNvPr>
          <p:cNvSpPr>
            <a:spLocks noChangeArrowheads="1"/>
          </p:cNvSpPr>
          <p:nvPr/>
        </p:nvSpPr>
        <p:spPr bwMode="auto">
          <a:xfrm>
            <a:off x="5297488" y="2524125"/>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14378" name="矩形 56">
            <a:extLst>
              <a:ext uri="{FF2B5EF4-FFF2-40B4-BE49-F238E27FC236}">
                <a16:creationId xmlns:a16="http://schemas.microsoft.com/office/drawing/2014/main" id="{ADE1A7BD-670F-4555-A2D1-B81CA34B131A}"/>
              </a:ext>
            </a:extLst>
          </p:cNvPr>
          <p:cNvSpPr>
            <a:spLocks noChangeArrowheads="1"/>
          </p:cNvSpPr>
          <p:nvPr/>
        </p:nvSpPr>
        <p:spPr bwMode="auto">
          <a:xfrm>
            <a:off x="6654800" y="5403850"/>
            <a:ext cx="1233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14379" name="矩形 57">
            <a:extLst>
              <a:ext uri="{FF2B5EF4-FFF2-40B4-BE49-F238E27FC236}">
                <a16:creationId xmlns:a16="http://schemas.microsoft.com/office/drawing/2014/main" id="{EF94E541-07D9-4D76-9DD8-152D1CDCBD55}"/>
              </a:ext>
            </a:extLst>
          </p:cNvPr>
          <p:cNvSpPr>
            <a:spLocks noChangeArrowheads="1"/>
          </p:cNvSpPr>
          <p:nvPr/>
        </p:nvSpPr>
        <p:spPr bwMode="auto">
          <a:xfrm>
            <a:off x="6494463" y="5607050"/>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14380" name="矩形 58">
            <a:extLst>
              <a:ext uri="{FF2B5EF4-FFF2-40B4-BE49-F238E27FC236}">
                <a16:creationId xmlns:a16="http://schemas.microsoft.com/office/drawing/2014/main" id="{E2548796-CAAD-4165-BD26-300E42F1EF69}"/>
              </a:ext>
            </a:extLst>
          </p:cNvPr>
          <p:cNvSpPr>
            <a:spLocks noChangeArrowheads="1"/>
          </p:cNvSpPr>
          <p:nvPr/>
        </p:nvSpPr>
        <p:spPr bwMode="auto">
          <a:xfrm>
            <a:off x="7842250" y="2119313"/>
            <a:ext cx="1233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14381" name="矩形 59">
            <a:extLst>
              <a:ext uri="{FF2B5EF4-FFF2-40B4-BE49-F238E27FC236}">
                <a16:creationId xmlns:a16="http://schemas.microsoft.com/office/drawing/2014/main" id="{C96C5270-B51E-45AB-B992-6972E92F1E1C}"/>
              </a:ext>
            </a:extLst>
          </p:cNvPr>
          <p:cNvSpPr>
            <a:spLocks noChangeArrowheads="1"/>
          </p:cNvSpPr>
          <p:nvPr/>
        </p:nvSpPr>
        <p:spPr bwMode="auto">
          <a:xfrm>
            <a:off x="7681913" y="2322513"/>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14382" name="矩形 60">
            <a:extLst>
              <a:ext uri="{FF2B5EF4-FFF2-40B4-BE49-F238E27FC236}">
                <a16:creationId xmlns:a16="http://schemas.microsoft.com/office/drawing/2014/main" id="{E23EC908-9DD9-4A29-954A-3D4E6B8F66C7}"/>
              </a:ext>
            </a:extLst>
          </p:cNvPr>
          <p:cNvSpPr>
            <a:spLocks noChangeArrowheads="1"/>
          </p:cNvSpPr>
          <p:nvPr/>
        </p:nvSpPr>
        <p:spPr bwMode="auto">
          <a:xfrm>
            <a:off x="9050338" y="5360988"/>
            <a:ext cx="12334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200">
                <a:solidFill>
                  <a:srgbClr val="8FA670"/>
                </a:solidFill>
              </a:rPr>
              <a:t>ADD YOUR TEXT</a:t>
            </a:r>
          </a:p>
        </p:txBody>
      </p:sp>
      <p:sp>
        <p:nvSpPr>
          <p:cNvPr id="14383" name="矩形 61">
            <a:extLst>
              <a:ext uri="{FF2B5EF4-FFF2-40B4-BE49-F238E27FC236}">
                <a16:creationId xmlns:a16="http://schemas.microsoft.com/office/drawing/2014/main" id="{C5A7DF99-D304-4855-9E96-AD6A0D04453B}"/>
              </a:ext>
            </a:extLst>
          </p:cNvPr>
          <p:cNvSpPr>
            <a:spLocks noChangeArrowheads="1"/>
          </p:cNvSpPr>
          <p:nvPr/>
        </p:nvSpPr>
        <p:spPr bwMode="auto">
          <a:xfrm>
            <a:off x="8888413" y="5564188"/>
            <a:ext cx="155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200">
                <a:solidFill>
                  <a:srgbClr val="8FA670"/>
                </a:solidFill>
              </a:rPr>
              <a:t>Vestibulum ante ipsum primis </a:t>
            </a:r>
            <a:r>
              <a:rPr lang="en-US" altLang="zh-CN" sz="1200">
                <a:solidFill>
                  <a:srgbClr val="8FA670"/>
                </a:solidFill>
              </a:rPr>
              <a:t>.</a:t>
            </a:r>
            <a:endParaRPr lang="zh-CN" altLang="en-US" sz="1200">
              <a:solidFill>
                <a:srgbClr val="8FA670"/>
              </a:solidFill>
            </a:endParaRPr>
          </a:p>
        </p:txBody>
      </p:sp>
      <p:sp>
        <p:nvSpPr>
          <p:cNvPr id="63" name="KSO_Shape">
            <a:extLst>
              <a:ext uri="{FF2B5EF4-FFF2-40B4-BE49-F238E27FC236}">
                <a16:creationId xmlns:a16="http://schemas.microsoft.com/office/drawing/2014/main" id="{664EDF89-FAF2-47F8-8794-C523ADCF6AE3}"/>
              </a:ext>
            </a:extLst>
          </p:cNvPr>
          <p:cNvSpPr>
            <a:spLocks noChangeAspect="1"/>
          </p:cNvSpPr>
          <p:nvPr/>
        </p:nvSpPr>
        <p:spPr bwMode="auto">
          <a:xfrm>
            <a:off x="5956300" y="3152775"/>
            <a:ext cx="239713" cy="250825"/>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solidFill>
            <a:schemeClr val="bg1">
              <a:lumMod val="9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KSO_Shape">
            <a:extLst>
              <a:ext uri="{FF2B5EF4-FFF2-40B4-BE49-F238E27FC236}">
                <a16:creationId xmlns:a16="http://schemas.microsoft.com/office/drawing/2014/main" id="{893CEAED-3F91-4ECB-BE5E-A80A9401CC8F}"/>
              </a:ext>
            </a:extLst>
          </p:cNvPr>
          <p:cNvSpPr>
            <a:spLocks noChangeAspect="1"/>
          </p:cNvSpPr>
          <p:nvPr/>
        </p:nvSpPr>
        <p:spPr bwMode="auto">
          <a:xfrm>
            <a:off x="4756150" y="2865438"/>
            <a:ext cx="250825" cy="18732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lumMod val="95000"/>
            </a:schemeClr>
          </a:solidFill>
          <a:ln>
            <a:noFill/>
          </a:ln>
        </p:spPr>
        <p:txBody>
          <a:bodyPr lIns="68580" tIns="34290" rIns="68580" bIns="34290"/>
          <a:lstStyle/>
          <a:p>
            <a:pPr eaLnBrk="1" fontAlgn="auto" hangingPunct="1">
              <a:spcBef>
                <a:spcPts val="0"/>
              </a:spcBef>
              <a:spcAft>
                <a:spcPts val="0"/>
              </a:spcAft>
              <a:defRPr/>
            </a:pPr>
            <a:endParaRPr lang="zh-CN" altLang="en-US">
              <a:latin typeface="+mn-lt"/>
              <a:ea typeface="+mn-ea"/>
            </a:endParaRPr>
          </a:p>
        </p:txBody>
      </p:sp>
      <p:sp>
        <p:nvSpPr>
          <p:cNvPr id="65" name="KSO_Shape">
            <a:extLst>
              <a:ext uri="{FF2B5EF4-FFF2-40B4-BE49-F238E27FC236}">
                <a16:creationId xmlns:a16="http://schemas.microsoft.com/office/drawing/2014/main" id="{D1A99372-E780-4F25-B3C1-CFEC33E4E0E3}"/>
              </a:ext>
            </a:extLst>
          </p:cNvPr>
          <p:cNvSpPr>
            <a:spLocks noChangeAspect="1"/>
          </p:cNvSpPr>
          <p:nvPr/>
        </p:nvSpPr>
        <p:spPr>
          <a:xfrm>
            <a:off x="2370138" y="3433763"/>
            <a:ext cx="250825" cy="2000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KSO_Shape">
            <a:extLst>
              <a:ext uri="{FF2B5EF4-FFF2-40B4-BE49-F238E27FC236}">
                <a16:creationId xmlns:a16="http://schemas.microsoft.com/office/drawing/2014/main" id="{01F1D995-3ED7-48B1-868C-4ED48BA0B248}"/>
              </a:ext>
            </a:extLst>
          </p:cNvPr>
          <p:cNvSpPr>
            <a:spLocks noChangeAspect="1"/>
          </p:cNvSpPr>
          <p:nvPr/>
        </p:nvSpPr>
        <p:spPr>
          <a:xfrm>
            <a:off x="7137400" y="2366963"/>
            <a:ext cx="252413" cy="168275"/>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KSO_Shape">
            <a:extLst>
              <a:ext uri="{FF2B5EF4-FFF2-40B4-BE49-F238E27FC236}">
                <a16:creationId xmlns:a16="http://schemas.microsoft.com/office/drawing/2014/main" id="{5BA1F860-2DFA-4C58-8FB3-359505417AA0}"/>
              </a:ext>
            </a:extLst>
          </p:cNvPr>
          <p:cNvSpPr>
            <a:spLocks noChangeAspect="1"/>
          </p:cNvSpPr>
          <p:nvPr/>
        </p:nvSpPr>
        <p:spPr>
          <a:xfrm>
            <a:off x="9517063" y="3735388"/>
            <a:ext cx="252412" cy="19050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KSO_Shape">
            <a:extLst>
              <a:ext uri="{FF2B5EF4-FFF2-40B4-BE49-F238E27FC236}">
                <a16:creationId xmlns:a16="http://schemas.microsoft.com/office/drawing/2014/main" id="{15CA9A86-9F62-4C51-88EB-8C087CC66749}"/>
              </a:ext>
            </a:extLst>
          </p:cNvPr>
          <p:cNvSpPr>
            <a:spLocks noChangeAspect="1"/>
          </p:cNvSpPr>
          <p:nvPr/>
        </p:nvSpPr>
        <p:spPr>
          <a:xfrm>
            <a:off x="8321675" y="2944813"/>
            <a:ext cx="252413" cy="23495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KSO_Shape">
            <a:extLst>
              <a:ext uri="{FF2B5EF4-FFF2-40B4-BE49-F238E27FC236}">
                <a16:creationId xmlns:a16="http://schemas.microsoft.com/office/drawing/2014/main" id="{6149B43B-ADFD-487C-B3D2-3B20910E7DAA}"/>
              </a:ext>
            </a:extLst>
          </p:cNvPr>
          <p:cNvSpPr/>
          <p:nvPr/>
        </p:nvSpPr>
        <p:spPr>
          <a:xfrm>
            <a:off x="3573463" y="2628900"/>
            <a:ext cx="242887" cy="217488"/>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3">
            <a:extLst>
              <a:ext uri="{FF2B5EF4-FFF2-40B4-BE49-F238E27FC236}">
                <a16:creationId xmlns:a16="http://schemas.microsoft.com/office/drawing/2014/main" id="{F213FF4D-0088-48A3-831B-3FE7B99EBD55}"/>
              </a:ext>
            </a:extLst>
          </p:cNvPr>
          <p:cNvSpPr>
            <a:spLocks noGrp="1"/>
          </p:cNvSpPr>
          <p:nvPr>
            <p:ph type="title"/>
          </p:nvPr>
        </p:nvSpPr>
        <p:spPr>
          <a:xfrm>
            <a:off x="2819400" y="2043113"/>
            <a:ext cx="8532813" cy="1517650"/>
          </a:xfrm>
        </p:spPr>
        <p:txBody>
          <a:bodyPr/>
          <a:lstStyle/>
          <a:p>
            <a:pPr eaLnBrk="1" hangingPunct="1"/>
            <a:r>
              <a:rPr lang="en-US" altLang="zh-CN" sz="4400"/>
              <a:t>SECTION TITLE</a:t>
            </a:r>
            <a:endParaRPr lang="zh-CN" altLang="en-US" sz="4400"/>
          </a:p>
        </p:txBody>
      </p:sp>
      <p:sp>
        <p:nvSpPr>
          <p:cNvPr id="15363" name="文本占位符 4">
            <a:extLst>
              <a:ext uri="{FF2B5EF4-FFF2-40B4-BE49-F238E27FC236}">
                <a16:creationId xmlns:a16="http://schemas.microsoft.com/office/drawing/2014/main" id="{62948BF3-3E85-4DD0-B4F6-79928F6DDE1B}"/>
              </a:ext>
            </a:extLst>
          </p:cNvPr>
          <p:cNvSpPr>
            <a:spLocks noGrp="1"/>
          </p:cNvSpPr>
          <p:nvPr>
            <p:ph type="body" idx="1"/>
          </p:nvPr>
        </p:nvSpPr>
        <p:spPr>
          <a:xfrm>
            <a:off x="4095750" y="3425825"/>
            <a:ext cx="5772150" cy="1500188"/>
          </a:xfrm>
        </p:spPr>
        <p:txBody>
          <a:bodyPr/>
          <a:lstStyle/>
          <a:p>
            <a:pPr eaLnBrk="1" hangingPunct="1"/>
            <a:r>
              <a:rPr lang="zh-CN" altLang="en-US"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lang="zh-CN" altLang="en-US" sz="1200"/>
              <a:t> </a:t>
            </a:r>
          </a:p>
          <a:p>
            <a:pPr eaLnBrk="1" hangingPunct="1"/>
            <a:endParaRPr lang="zh-CN" altLang="en-US"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2C09F51-07AF-4BBA-A753-AFA0C000A468}"/>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KSO_Shape">
            <a:extLst>
              <a:ext uri="{FF2B5EF4-FFF2-40B4-BE49-F238E27FC236}">
                <a16:creationId xmlns:a16="http://schemas.microsoft.com/office/drawing/2014/main" id="{D979A4EF-ED28-40EF-94D8-5AF1A5D28DE2}"/>
              </a:ext>
            </a:extLst>
          </p:cNvPr>
          <p:cNvSpPr>
            <a:spLocks noChangeAspect="1"/>
          </p:cNvSpPr>
          <p:nvPr/>
        </p:nvSpPr>
        <p:spPr>
          <a:xfrm>
            <a:off x="1414463" y="1946275"/>
            <a:ext cx="5689600" cy="3111500"/>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solidFill>
            <a:srgbClr val="E79367"/>
          </a:solidFill>
          <a:ln w="63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a:extLst>
              <a:ext uri="{FF2B5EF4-FFF2-40B4-BE49-F238E27FC236}">
                <a16:creationId xmlns:a16="http://schemas.microsoft.com/office/drawing/2014/main" id="{4142E5EA-C545-4DD4-979D-8CB167CCBF04}"/>
              </a:ext>
            </a:extLst>
          </p:cNvPr>
          <p:cNvSpPr/>
          <p:nvPr/>
        </p:nvSpPr>
        <p:spPr>
          <a:xfrm>
            <a:off x="6792913" y="2276475"/>
            <a:ext cx="431800" cy="354013"/>
          </a:xfrm>
          <a:custGeom>
            <a:avLst/>
            <a:gdLst/>
            <a:ahLst/>
            <a:cxnLst/>
            <a:rect l="l" t="t" r="r" b="b"/>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89" name="KSO_Shape">
            <a:extLst>
              <a:ext uri="{FF2B5EF4-FFF2-40B4-BE49-F238E27FC236}">
                <a16:creationId xmlns:a16="http://schemas.microsoft.com/office/drawing/2014/main" id="{F160A342-5C65-4EA3-BC40-921B29ABE978}"/>
              </a:ext>
            </a:extLst>
          </p:cNvPr>
          <p:cNvSpPr>
            <a:spLocks/>
          </p:cNvSpPr>
          <p:nvPr/>
        </p:nvSpPr>
        <p:spPr bwMode="auto">
          <a:xfrm>
            <a:off x="3073400" y="4687888"/>
            <a:ext cx="533400" cy="512762"/>
          </a:xfrm>
          <a:custGeom>
            <a:avLst/>
            <a:gdLst>
              <a:gd name="T0" fmla="*/ 2147483646 w 104"/>
              <a:gd name="T1" fmla="*/ 2147483646 h 100"/>
              <a:gd name="T2" fmla="*/ 2147483646 w 104"/>
              <a:gd name="T3" fmla="*/ 2147483646 h 100"/>
              <a:gd name="T4" fmla="*/ 2147483646 w 104"/>
              <a:gd name="T5" fmla="*/ 2147483646 h 100"/>
              <a:gd name="T6" fmla="*/ 2147483646 w 104"/>
              <a:gd name="T7" fmla="*/ 2147483646 h 100"/>
              <a:gd name="T8" fmla="*/ 2147483646 w 104"/>
              <a:gd name="T9" fmla="*/ 2147483646 h 100"/>
              <a:gd name="T10" fmla="*/ 2147483646 w 104"/>
              <a:gd name="T11" fmla="*/ 2147483646 h 100"/>
              <a:gd name="T12" fmla="*/ 2147483646 w 104"/>
              <a:gd name="T13" fmla="*/ 2147483646 h 100"/>
              <a:gd name="T14" fmla="*/ 2147483646 w 104"/>
              <a:gd name="T15" fmla="*/ 2147483646 h 100"/>
              <a:gd name="T16" fmla="*/ 2147483646 w 104"/>
              <a:gd name="T17" fmla="*/ 2147483646 h 100"/>
              <a:gd name="T18" fmla="*/ 2147483646 w 104"/>
              <a:gd name="T19" fmla="*/ 2147483646 h 100"/>
              <a:gd name="T20" fmla="*/ 2147483646 w 104"/>
              <a:gd name="T21" fmla="*/ 2147483646 h 100"/>
              <a:gd name="T22" fmla="*/ 2147483646 w 104"/>
              <a:gd name="T23" fmla="*/ 2147483646 h 100"/>
              <a:gd name="T24" fmla="*/ 2147483646 w 104"/>
              <a:gd name="T25" fmla="*/ 2147483646 h 100"/>
              <a:gd name="T26" fmla="*/ 2147483646 w 104"/>
              <a:gd name="T27" fmla="*/ 2147483646 h 100"/>
              <a:gd name="T28" fmla="*/ 2147483646 w 104"/>
              <a:gd name="T29" fmla="*/ 2147483646 h 100"/>
              <a:gd name="T30" fmla="*/ 2147483646 w 104"/>
              <a:gd name="T31" fmla="*/ 2147483646 h 100"/>
              <a:gd name="T32" fmla="*/ 2147483646 w 104"/>
              <a:gd name="T33" fmla="*/ 2147483646 h 100"/>
              <a:gd name="T34" fmla="*/ 2147483646 w 104"/>
              <a:gd name="T35" fmla="*/ 2147483646 h 100"/>
              <a:gd name="T36" fmla="*/ 2147483646 w 104"/>
              <a:gd name="T37" fmla="*/ 2147483646 h 100"/>
              <a:gd name="T38" fmla="*/ 2147483646 w 104"/>
              <a:gd name="T39" fmla="*/ 2147483646 h 100"/>
              <a:gd name="T40" fmla="*/ 2147483646 w 104"/>
              <a:gd name="T41" fmla="*/ 2147483646 h 100"/>
              <a:gd name="T42" fmla="*/ 2147483646 w 104"/>
              <a:gd name="T43" fmla="*/ 2147483646 h 100"/>
              <a:gd name="T44" fmla="*/ 2147483646 w 104"/>
              <a:gd name="T45" fmla="*/ 2147483646 h 100"/>
              <a:gd name="T46" fmla="*/ 2147483646 w 104"/>
              <a:gd name="T47" fmla="*/ 2147483646 h 100"/>
              <a:gd name="T48" fmla="*/ 2147483646 w 104"/>
              <a:gd name="T49" fmla="*/ 2147483646 h 100"/>
              <a:gd name="T50" fmla="*/ 2147483646 w 104"/>
              <a:gd name="T51" fmla="*/ 2147483646 h 100"/>
              <a:gd name="T52" fmla="*/ 2147483646 w 104"/>
              <a:gd name="T53" fmla="*/ 2147483646 h 100"/>
              <a:gd name="T54" fmla="*/ 2147483646 w 104"/>
              <a:gd name="T55" fmla="*/ 2147483646 h 100"/>
              <a:gd name="T56" fmla="*/ 2147483646 w 104"/>
              <a:gd name="T57" fmla="*/ 2147483646 h 100"/>
              <a:gd name="T58" fmla="*/ 2147483646 w 104"/>
              <a:gd name="T59" fmla="*/ 2147483646 h 100"/>
              <a:gd name="T60" fmla="*/ 2147483646 w 104"/>
              <a:gd name="T61" fmla="*/ 2147483646 h 100"/>
              <a:gd name="T62" fmla="*/ 2147483646 w 104"/>
              <a:gd name="T63" fmla="*/ 2147483646 h 100"/>
              <a:gd name="T64" fmla="*/ 2147483646 w 104"/>
              <a:gd name="T65" fmla="*/ 2147483646 h 100"/>
              <a:gd name="T66" fmla="*/ 2147483646 w 104"/>
              <a:gd name="T67" fmla="*/ 2147483646 h 100"/>
              <a:gd name="T68" fmla="*/ 2147483646 w 104"/>
              <a:gd name="T69" fmla="*/ 2147483646 h 100"/>
              <a:gd name="T70" fmla="*/ 0 w 104"/>
              <a:gd name="T71" fmla="*/ 2147483646 h 100"/>
              <a:gd name="T72" fmla="*/ 0 w 104"/>
              <a:gd name="T73" fmla="*/ 2147483646 h 100"/>
              <a:gd name="T74" fmla="*/ 2147483646 w 104"/>
              <a:gd name="T75" fmla="*/ 2147483646 h 100"/>
              <a:gd name="T76" fmla="*/ 2147483646 w 104"/>
              <a:gd name="T77" fmla="*/ 2147483646 h 100"/>
              <a:gd name="T78" fmla="*/ 2147483646 w 104"/>
              <a:gd name="T79" fmla="*/ 2147483646 h 100"/>
              <a:gd name="T80" fmla="*/ 2147483646 w 104"/>
              <a:gd name="T81" fmla="*/ 2147483646 h 100"/>
              <a:gd name="T82" fmla="*/ 2147483646 w 104"/>
              <a:gd name="T83" fmla="*/ 2147483646 h 100"/>
              <a:gd name="T84" fmla="*/ 2147483646 w 104"/>
              <a:gd name="T85" fmla="*/ 2147483646 h 100"/>
              <a:gd name="T86" fmla="*/ 2147483646 w 104"/>
              <a:gd name="T87" fmla="*/ 2147483646 h 100"/>
              <a:gd name="T88" fmla="*/ 2147483646 w 104"/>
              <a:gd name="T89" fmla="*/ 2147483646 h 100"/>
              <a:gd name="T90" fmla="*/ 2147483646 w 104"/>
              <a:gd name="T91" fmla="*/ 2147483646 h 100"/>
              <a:gd name="T92" fmla="*/ 2147483646 w 104"/>
              <a:gd name="T93" fmla="*/ 2147483646 h 100"/>
              <a:gd name="T94" fmla="*/ 2147483646 w 104"/>
              <a:gd name="T95" fmla="*/ 2147483646 h 100"/>
              <a:gd name="T96" fmla="*/ 2147483646 w 104"/>
              <a:gd name="T97" fmla="*/ 2147483646 h 100"/>
              <a:gd name="T98" fmla="*/ 2147483646 w 104"/>
              <a:gd name="T99" fmla="*/ 2147483646 h 100"/>
              <a:gd name="T100" fmla="*/ 2147483646 w 104"/>
              <a:gd name="T101" fmla="*/ 2147483646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4" h="100">
                <a:moveTo>
                  <a:pt x="15" y="30"/>
                </a:moveTo>
                <a:cubicBezTo>
                  <a:pt x="39" y="30"/>
                  <a:pt x="39" y="30"/>
                  <a:pt x="39" y="30"/>
                </a:cubicBezTo>
                <a:cubicBezTo>
                  <a:pt x="47" y="44"/>
                  <a:pt x="47" y="44"/>
                  <a:pt x="47" y="44"/>
                </a:cubicBezTo>
                <a:cubicBezTo>
                  <a:pt x="54" y="53"/>
                  <a:pt x="54" y="53"/>
                  <a:pt x="54" y="53"/>
                </a:cubicBezTo>
                <a:cubicBezTo>
                  <a:pt x="69" y="30"/>
                  <a:pt x="69" y="30"/>
                  <a:pt x="69" y="30"/>
                </a:cubicBezTo>
                <a:cubicBezTo>
                  <a:pt x="96" y="30"/>
                  <a:pt x="96" y="30"/>
                  <a:pt x="96" y="30"/>
                </a:cubicBezTo>
                <a:cubicBezTo>
                  <a:pt x="104" y="53"/>
                  <a:pt x="104" y="53"/>
                  <a:pt x="104" y="53"/>
                </a:cubicBezTo>
                <a:cubicBezTo>
                  <a:pt x="100" y="66"/>
                  <a:pt x="100" y="66"/>
                  <a:pt x="100" y="66"/>
                </a:cubicBezTo>
                <a:cubicBezTo>
                  <a:pt x="96" y="65"/>
                  <a:pt x="96" y="65"/>
                  <a:pt x="96" y="65"/>
                </a:cubicBezTo>
                <a:cubicBezTo>
                  <a:pt x="97" y="55"/>
                  <a:pt x="97" y="55"/>
                  <a:pt x="97" y="55"/>
                </a:cubicBezTo>
                <a:cubicBezTo>
                  <a:pt x="94" y="47"/>
                  <a:pt x="94" y="47"/>
                  <a:pt x="94" y="47"/>
                </a:cubicBezTo>
                <a:cubicBezTo>
                  <a:pt x="93" y="65"/>
                  <a:pt x="93" y="65"/>
                  <a:pt x="93" y="65"/>
                </a:cubicBezTo>
                <a:cubicBezTo>
                  <a:pt x="90" y="100"/>
                  <a:pt x="90" y="100"/>
                  <a:pt x="90" y="100"/>
                </a:cubicBezTo>
                <a:cubicBezTo>
                  <a:pt x="83" y="100"/>
                  <a:pt x="83" y="100"/>
                  <a:pt x="83" y="100"/>
                </a:cubicBezTo>
                <a:cubicBezTo>
                  <a:pt x="83" y="68"/>
                  <a:pt x="83" y="68"/>
                  <a:pt x="83" y="68"/>
                </a:cubicBezTo>
                <a:cubicBezTo>
                  <a:pt x="79" y="68"/>
                  <a:pt x="79" y="68"/>
                  <a:pt x="79" y="68"/>
                </a:cubicBezTo>
                <a:cubicBezTo>
                  <a:pt x="74" y="100"/>
                  <a:pt x="74" y="100"/>
                  <a:pt x="74" y="100"/>
                </a:cubicBezTo>
                <a:cubicBezTo>
                  <a:pt x="67" y="100"/>
                  <a:pt x="67" y="100"/>
                  <a:pt x="67" y="100"/>
                </a:cubicBezTo>
                <a:cubicBezTo>
                  <a:pt x="69" y="65"/>
                  <a:pt x="69" y="65"/>
                  <a:pt x="69" y="65"/>
                </a:cubicBezTo>
                <a:cubicBezTo>
                  <a:pt x="69" y="48"/>
                  <a:pt x="69" y="48"/>
                  <a:pt x="69" y="48"/>
                </a:cubicBezTo>
                <a:cubicBezTo>
                  <a:pt x="53" y="61"/>
                  <a:pt x="53" y="61"/>
                  <a:pt x="53" y="61"/>
                </a:cubicBezTo>
                <a:cubicBezTo>
                  <a:pt x="41" y="53"/>
                  <a:pt x="41" y="53"/>
                  <a:pt x="41" y="53"/>
                </a:cubicBezTo>
                <a:cubicBezTo>
                  <a:pt x="41" y="65"/>
                  <a:pt x="41" y="65"/>
                  <a:pt x="41" y="65"/>
                </a:cubicBezTo>
                <a:cubicBezTo>
                  <a:pt x="37" y="100"/>
                  <a:pt x="37" y="100"/>
                  <a:pt x="37" y="100"/>
                </a:cubicBezTo>
                <a:cubicBezTo>
                  <a:pt x="30" y="100"/>
                  <a:pt x="30" y="100"/>
                  <a:pt x="30" y="100"/>
                </a:cubicBezTo>
                <a:cubicBezTo>
                  <a:pt x="30" y="68"/>
                  <a:pt x="30" y="68"/>
                  <a:pt x="30" y="68"/>
                </a:cubicBezTo>
                <a:cubicBezTo>
                  <a:pt x="27" y="68"/>
                  <a:pt x="27" y="68"/>
                  <a:pt x="27" y="68"/>
                </a:cubicBezTo>
                <a:cubicBezTo>
                  <a:pt x="20" y="100"/>
                  <a:pt x="20" y="100"/>
                  <a:pt x="20" y="100"/>
                </a:cubicBezTo>
                <a:cubicBezTo>
                  <a:pt x="14" y="100"/>
                  <a:pt x="14" y="100"/>
                  <a:pt x="14" y="100"/>
                </a:cubicBezTo>
                <a:cubicBezTo>
                  <a:pt x="16" y="65"/>
                  <a:pt x="16" y="65"/>
                  <a:pt x="16" y="65"/>
                </a:cubicBezTo>
                <a:cubicBezTo>
                  <a:pt x="16" y="49"/>
                  <a:pt x="16" y="49"/>
                  <a:pt x="16" y="49"/>
                </a:cubicBezTo>
                <a:cubicBezTo>
                  <a:pt x="7" y="60"/>
                  <a:pt x="7" y="60"/>
                  <a:pt x="7" y="60"/>
                </a:cubicBezTo>
                <a:cubicBezTo>
                  <a:pt x="7" y="65"/>
                  <a:pt x="7" y="65"/>
                  <a:pt x="7" y="65"/>
                </a:cubicBezTo>
                <a:cubicBezTo>
                  <a:pt x="10" y="65"/>
                  <a:pt x="10" y="65"/>
                  <a:pt x="10" y="65"/>
                </a:cubicBezTo>
                <a:cubicBezTo>
                  <a:pt x="10" y="89"/>
                  <a:pt x="10" y="89"/>
                  <a:pt x="10" y="89"/>
                </a:cubicBezTo>
                <a:cubicBezTo>
                  <a:pt x="0" y="89"/>
                  <a:pt x="0" y="89"/>
                  <a:pt x="0" y="89"/>
                </a:cubicBezTo>
                <a:cubicBezTo>
                  <a:pt x="0" y="65"/>
                  <a:pt x="0" y="65"/>
                  <a:pt x="0" y="65"/>
                </a:cubicBezTo>
                <a:cubicBezTo>
                  <a:pt x="3" y="65"/>
                  <a:pt x="3" y="65"/>
                  <a:pt x="3" y="65"/>
                </a:cubicBezTo>
                <a:cubicBezTo>
                  <a:pt x="3" y="60"/>
                  <a:pt x="3" y="60"/>
                  <a:pt x="3" y="60"/>
                </a:cubicBezTo>
                <a:cubicBezTo>
                  <a:pt x="1" y="59"/>
                  <a:pt x="1" y="59"/>
                  <a:pt x="1" y="59"/>
                </a:cubicBezTo>
                <a:cubicBezTo>
                  <a:pt x="15" y="30"/>
                  <a:pt x="15" y="30"/>
                  <a:pt x="15" y="30"/>
                </a:cubicBezTo>
                <a:close/>
                <a:moveTo>
                  <a:pt x="86" y="4"/>
                </a:moveTo>
                <a:cubicBezTo>
                  <a:pt x="80" y="0"/>
                  <a:pt x="73" y="2"/>
                  <a:pt x="70" y="8"/>
                </a:cubicBezTo>
                <a:cubicBezTo>
                  <a:pt x="67" y="13"/>
                  <a:pt x="68" y="20"/>
                  <a:pt x="74" y="24"/>
                </a:cubicBezTo>
                <a:cubicBezTo>
                  <a:pt x="79" y="27"/>
                  <a:pt x="87" y="25"/>
                  <a:pt x="90" y="20"/>
                </a:cubicBezTo>
                <a:cubicBezTo>
                  <a:pt x="93" y="14"/>
                  <a:pt x="91" y="7"/>
                  <a:pt x="86" y="4"/>
                </a:cubicBezTo>
                <a:close/>
                <a:moveTo>
                  <a:pt x="22" y="4"/>
                </a:moveTo>
                <a:cubicBezTo>
                  <a:pt x="28" y="0"/>
                  <a:pt x="35" y="2"/>
                  <a:pt x="38" y="8"/>
                </a:cubicBezTo>
                <a:cubicBezTo>
                  <a:pt x="41" y="13"/>
                  <a:pt x="40" y="20"/>
                  <a:pt x="34" y="24"/>
                </a:cubicBezTo>
                <a:cubicBezTo>
                  <a:pt x="29" y="27"/>
                  <a:pt x="21" y="25"/>
                  <a:pt x="18" y="20"/>
                </a:cubicBezTo>
                <a:cubicBezTo>
                  <a:pt x="15" y="14"/>
                  <a:pt x="17" y="7"/>
                  <a:pt x="22" y="4"/>
                </a:cubicBezTo>
                <a:close/>
              </a:path>
            </a:pathLst>
          </a:custGeom>
          <a:solidFill>
            <a:srgbClr val="8FA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0" name="KSO_Shape">
            <a:extLst>
              <a:ext uri="{FF2B5EF4-FFF2-40B4-BE49-F238E27FC236}">
                <a16:creationId xmlns:a16="http://schemas.microsoft.com/office/drawing/2014/main" id="{FB6F7AF1-5925-4ABE-AF8C-3F7DC78063E4}"/>
              </a:ext>
            </a:extLst>
          </p:cNvPr>
          <p:cNvSpPr>
            <a:spLocks/>
          </p:cNvSpPr>
          <p:nvPr/>
        </p:nvSpPr>
        <p:spPr bwMode="auto">
          <a:xfrm>
            <a:off x="7080250" y="4278313"/>
            <a:ext cx="555625" cy="46355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EAC2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1" name="矩形 7">
            <a:extLst>
              <a:ext uri="{FF2B5EF4-FFF2-40B4-BE49-F238E27FC236}">
                <a16:creationId xmlns:a16="http://schemas.microsoft.com/office/drawing/2014/main" id="{C9F7986B-17F1-4C59-8E9D-BE1AD9A84BA3}"/>
              </a:ext>
            </a:extLst>
          </p:cNvPr>
          <p:cNvSpPr>
            <a:spLocks noChangeArrowheads="1"/>
          </p:cNvSpPr>
          <p:nvPr/>
        </p:nvSpPr>
        <p:spPr bwMode="auto">
          <a:xfrm>
            <a:off x="3683000" y="5124450"/>
            <a:ext cx="231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8FA670"/>
                </a:solidFill>
              </a:rPr>
              <a:t>DONEC SOLLICITUDIN</a:t>
            </a:r>
            <a:endParaRPr lang="zh-CN" altLang="en-US" sz="1600">
              <a:solidFill>
                <a:srgbClr val="8FA670"/>
              </a:solidFill>
            </a:endParaRPr>
          </a:p>
        </p:txBody>
      </p:sp>
      <p:sp>
        <p:nvSpPr>
          <p:cNvPr id="16392" name="矩形 8">
            <a:extLst>
              <a:ext uri="{FF2B5EF4-FFF2-40B4-BE49-F238E27FC236}">
                <a16:creationId xmlns:a16="http://schemas.microsoft.com/office/drawing/2014/main" id="{B2793BF0-855B-494D-9639-8EE2AA3C4B27}"/>
              </a:ext>
            </a:extLst>
          </p:cNvPr>
          <p:cNvSpPr>
            <a:spLocks noChangeArrowheads="1"/>
          </p:cNvSpPr>
          <p:nvPr/>
        </p:nvSpPr>
        <p:spPr bwMode="auto">
          <a:xfrm>
            <a:off x="3683000" y="5416550"/>
            <a:ext cx="262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8FA670"/>
                </a:solidFill>
              </a:rPr>
              <a:t>ipsum primis in faucibus orci luctus auctor sit amet</a:t>
            </a:r>
          </a:p>
        </p:txBody>
      </p:sp>
      <p:sp>
        <p:nvSpPr>
          <p:cNvPr id="16393" name="矩形 9">
            <a:extLst>
              <a:ext uri="{FF2B5EF4-FFF2-40B4-BE49-F238E27FC236}">
                <a16:creationId xmlns:a16="http://schemas.microsoft.com/office/drawing/2014/main" id="{0F5B2ED0-8B39-4E5B-BC5A-2A172B558D64}"/>
              </a:ext>
            </a:extLst>
          </p:cNvPr>
          <p:cNvSpPr>
            <a:spLocks noChangeArrowheads="1"/>
          </p:cNvSpPr>
          <p:nvPr/>
        </p:nvSpPr>
        <p:spPr bwMode="auto">
          <a:xfrm>
            <a:off x="3670300" y="4687888"/>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8FA670"/>
                </a:solidFill>
              </a:rPr>
              <a:t>65%</a:t>
            </a:r>
            <a:endParaRPr lang="zh-CN" altLang="en-US" sz="3200" b="1">
              <a:solidFill>
                <a:srgbClr val="8FA670"/>
              </a:solidFill>
            </a:endParaRPr>
          </a:p>
        </p:txBody>
      </p:sp>
      <p:sp>
        <p:nvSpPr>
          <p:cNvPr id="16394" name="矩形 10">
            <a:extLst>
              <a:ext uri="{FF2B5EF4-FFF2-40B4-BE49-F238E27FC236}">
                <a16:creationId xmlns:a16="http://schemas.microsoft.com/office/drawing/2014/main" id="{9ED19EE7-F511-4966-B3EE-3549B083B1B6}"/>
              </a:ext>
            </a:extLst>
          </p:cNvPr>
          <p:cNvSpPr>
            <a:spLocks noChangeArrowheads="1"/>
          </p:cNvSpPr>
          <p:nvPr/>
        </p:nvSpPr>
        <p:spPr bwMode="auto">
          <a:xfrm>
            <a:off x="7408863" y="2663825"/>
            <a:ext cx="16716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487360"/>
                </a:solidFill>
              </a:rPr>
              <a:t>DONEC SOLLICITUDIN</a:t>
            </a:r>
            <a:endParaRPr lang="zh-CN" altLang="en-US" sz="1600">
              <a:solidFill>
                <a:srgbClr val="487360"/>
              </a:solidFill>
            </a:endParaRPr>
          </a:p>
        </p:txBody>
      </p:sp>
      <p:sp>
        <p:nvSpPr>
          <p:cNvPr id="16395" name="矩形 11">
            <a:extLst>
              <a:ext uri="{FF2B5EF4-FFF2-40B4-BE49-F238E27FC236}">
                <a16:creationId xmlns:a16="http://schemas.microsoft.com/office/drawing/2014/main" id="{F0EBF6DA-21EE-4972-9683-5A0FA7714A6F}"/>
              </a:ext>
            </a:extLst>
          </p:cNvPr>
          <p:cNvSpPr>
            <a:spLocks noChangeArrowheads="1"/>
          </p:cNvSpPr>
          <p:nvPr/>
        </p:nvSpPr>
        <p:spPr bwMode="auto">
          <a:xfrm>
            <a:off x="7408863" y="3160713"/>
            <a:ext cx="329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ipsum primis in faucibus orci luctus auctor sit amet</a:t>
            </a:r>
          </a:p>
        </p:txBody>
      </p:sp>
      <p:sp>
        <p:nvSpPr>
          <p:cNvPr id="16396" name="矩形 12">
            <a:extLst>
              <a:ext uri="{FF2B5EF4-FFF2-40B4-BE49-F238E27FC236}">
                <a16:creationId xmlns:a16="http://schemas.microsoft.com/office/drawing/2014/main" id="{B6273BB7-3CAD-4393-82D2-657630E08338}"/>
              </a:ext>
            </a:extLst>
          </p:cNvPr>
          <p:cNvSpPr>
            <a:spLocks noChangeArrowheads="1"/>
          </p:cNvSpPr>
          <p:nvPr/>
        </p:nvSpPr>
        <p:spPr bwMode="auto">
          <a:xfrm>
            <a:off x="7381875" y="2165350"/>
            <a:ext cx="1204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487360"/>
                </a:solidFill>
              </a:rPr>
              <a:t>38%</a:t>
            </a:r>
            <a:endParaRPr lang="zh-CN" altLang="en-US" sz="3200" b="1">
              <a:solidFill>
                <a:srgbClr val="487360"/>
              </a:solidFill>
            </a:endParaRPr>
          </a:p>
        </p:txBody>
      </p:sp>
      <p:sp>
        <p:nvSpPr>
          <p:cNvPr id="16397" name="矩形 13">
            <a:extLst>
              <a:ext uri="{FF2B5EF4-FFF2-40B4-BE49-F238E27FC236}">
                <a16:creationId xmlns:a16="http://schemas.microsoft.com/office/drawing/2014/main" id="{EF7D3F09-B385-4C3D-B488-94DDA5391ABB}"/>
              </a:ext>
            </a:extLst>
          </p:cNvPr>
          <p:cNvSpPr>
            <a:spLocks noChangeArrowheads="1"/>
          </p:cNvSpPr>
          <p:nvPr/>
        </p:nvSpPr>
        <p:spPr bwMode="auto">
          <a:xfrm>
            <a:off x="7753350" y="4697413"/>
            <a:ext cx="16716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EAC263"/>
                </a:solidFill>
              </a:rPr>
              <a:t>DONEC SOLLICITUDIN</a:t>
            </a:r>
            <a:endParaRPr lang="zh-CN" altLang="en-US" sz="1600">
              <a:solidFill>
                <a:srgbClr val="EAC263"/>
              </a:solidFill>
            </a:endParaRPr>
          </a:p>
        </p:txBody>
      </p:sp>
      <p:sp>
        <p:nvSpPr>
          <p:cNvPr id="16398" name="矩形 14">
            <a:extLst>
              <a:ext uri="{FF2B5EF4-FFF2-40B4-BE49-F238E27FC236}">
                <a16:creationId xmlns:a16="http://schemas.microsoft.com/office/drawing/2014/main" id="{E497B46E-B1B3-4719-A16B-F58A79270BA6}"/>
              </a:ext>
            </a:extLst>
          </p:cNvPr>
          <p:cNvSpPr>
            <a:spLocks noChangeArrowheads="1"/>
          </p:cNvSpPr>
          <p:nvPr/>
        </p:nvSpPr>
        <p:spPr bwMode="auto">
          <a:xfrm>
            <a:off x="7753350" y="5194300"/>
            <a:ext cx="294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ipsum primis in faucibus orci luctus auctor sit amet</a:t>
            </a:r>
          </a:p>
        </p:txBody>
      </p:sp>
      <p:sp>
        <p:nvSpPr>
          <p:cNvPr id="16399" name="矩形 15">
            <a:extLst>
              <a:ext uri="{FF2B5EF4-FFF2-40B4-BE49-F238E27FC236}">
                <a16:creationId xmlns:a16="http://schemas.microsoft.com/office/drawing/2014/main" id="{FD18D3B0-8862-4C82-BA1F-CF2E6EE216DD}"/>
              </a:ext>
            </a:extLst>
          </p:cNvPr>
          <p:cNvSpPr>
            <a:spLocks noChangeArrowheads="1"/>
          </p:cNvSpPr>
          <p:nvPr/>
        </p:nvSpPr>
        <p:spPr bwMode="auto">
          <a:xfrm>
            <a:off x="7726363" y="4198938"/>
            <a:ext cx="1203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EAC263"/>
                </a:solidFill>
              </a:rPr>
              <a:t>70%</a:t>
            </a:r>
            <a:endParaRPr lang="zh-CN" altLang="en-US" sz="3200" b="1">
              <a:solidFill>
                <a:srgbClr val="EAC263"/>
              </a:solidFill>
            </a:endParaRPr>
          </a:p>
        </p:txBody>
      </p:sp>
      <p:sp>
        <p:nvSpPr>
          <p:cNvPr id="18" name="同心圆 17">
            <a:extLst>
              <a:ext uri="{FF2B5EF4-FFF2-40B4-BE49-F238E27FC236}">
                <a16:creationId xmlns:a16="http://schemas.microsoft.com/office/drawing/2014/main" id="{0681773C-E07C-43BA-8D23-0F90A46C6E23}"/>
              </a:ext>
            </a:extLst>
          </p:cNvPr>
          <p:cNvSpPr/>
          <p:nvPr/>
        </p:nvSpPr>
        <p:spPr>
          <a:xfrm>
            <a:off x="3575050" y="4225925"/>
            <a:ext cx="355600" cy="354013"/>
          </a:xfrm>
          <a:prstGeom prst="donut">
            <a:avLst>
              <a:gd name="adj" fmla="val 9615"/>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19" name="椭圆 18">
            <a:extLst>
              <a:ext uri="{FF2B5EF4-FFF2-40B4-BE49-F238E27FC236}">
                <a16:creationId xmlns:a16="http://schemas.microsoft.com/office/drawing/2014/main" id="{5DC35589-39D5-4513-A2DA-3DD796481FD1}"/>
              </a:ext>
            </a:extLst>
          </p:cNvPr>
          <p:cNvSpPr/>
          <p:nvPr/>
        </p:nvSpPr>
        <p:spPr>
          <a:xfrm>
            <a:off x="3683000" y="4333875"/>
            <a:ext cx="139700" cy="1397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同心圆 19">
            <a:extLst>
              <a:ext uri="{FF2B5EF4-FFF2-40B4-BE49-F238E27FC236}">
                <a16:creationId xmlns:a16="http://schemas.microsoft.com/office/drawing/2014/main" id="{C5F718C6-306B-4294-8B85-662F2DAFF1DD}"/>
              </a:ext>
            </a:extLst>
          </p:cNvPr>
          <p:cNvSpPr/>
          <p:nvPr/>
        </p:nvSpPr>
        <p:spPr>
          <a:xfrm>
            <a:off x="6711950" y="4162425"/>
            <a:ext cx="354013" cy="354013"/>
          </a:xfrm>
          <a:prstGeom prst="donut">
            <a:avLst>
              <a:gd name="adj" fmla="val 9615"/>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21" name="椭圆 20">
            <a:extLst>
              <a:ext uri="{FF2B5EF4-FFF2-40B4-BE49-F238E27FC236}">
                <a16:creationId xmlns:a16="http://schemas.microsoft.com/office/drawing/2014/main" id="{E0CB0490-B5FD-4E9E-831E-152B5DEC0EC1}"/>
              </a:ext>
            </a:extLst>
          </p:cNvPr>
          <p:cNvSpPr/>
          <p:nvPr/>
        </p:nvSpPr>
        <p:spPr>
          <a:xfrm>
            <a:off x="6818313" y="4268788"/>
            <a:ext cx="139700" cy="1397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同心圆 21">
            <a:extLst>
              <a:ext uri="{FF2B5EF4-FFF2-40B4-BE49-F238E27FC236}">
                <a16:creationId xmlns:a16="http://schemas.microsoft.com/office/drawing/2014/main" id="{4120A2B0-B6AD-4199-B3F0-3D397DBB7156}"/>
              </a:ext>
            </a:extLst>
          </p:cNvPr>
          <p:cNvSpPr/>
          <p:nvPr/>
        </p:nvSpPr>
        <p:spPr>
          <a:xfrm>
            <a:off x="6146800" y="2244725"/>
            <a:ext cx="355600" cy="355600"/>
          </a:xfrm>
          <a:prstGeom prst="donut">
            <a:avLst>
              <a:gd name="adj" fmla="val 9615"/>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dirty="0">
              <a:solidFill>
                <a:schemeClr val="tx1"/>
              </a:solidFill>
            </a:endParaRPr>
          </a:p>
        </p:txBody>
      </p:sp>
      <p:sp>
        <p:nvSpPr>
          <p:cNvPr id="23" name="椭圆 22">
            <a:extLst>
              <a:ext uri="{FF2B5EF4-FFF2-40B4-BE49-F238E27FC236}">
                <a16:creationId xmlns:a16="http://schemas.microsoft.com/office/drawing/2014/main" id="{6E2E49A0-9D8A-4745-960D-F5C4A4EF8A86}"/>
              </a:ext>
            </a:extLst>
          </p:cNvPr>
          <p:cNvSpPr/>
          <p:nvPr/>
        </p:nvSpPr>
        <p:spPr>
          <a:xfrm>
            <a:off x="6254750" y="2352675"/>
            <a:ext cx="139700" cy="1397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CCE883D-67F7-4ACE-AD87-7A430E2DA5F9}"/>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graphicFrame>
        <p:nvGraphicFramePr>
          <p:cNvPr id="17411" name="图表 2">
            <a:extLst>
              <a:ext uri="{FF2B5EF4-FFF2-40B4-BE49-F238E27FC236}">
                <a16:creationId xmlns:a16="http://schemas.microsoft.com/office/drawing/2014/main" id="{B3C515EF-6388-40CC-A5A8-9F724E955BDB}"/>
              </a:ext>
            </a:extLst>
          </p:cNvPr>
          <p:cNvGraphicFramePr>
            <a:graphicFrameLocks/>
          </p:cNvGraphicFramePr>
          <p:nvPr/>
        </p:nvGraphicFramePr>
        <p:xfrm>
          <a:off x="1311275" y="1943100"/>
          <a:ext cx="3686175" cy="1989138"/>
        </p:xfrm>
        <a:graphic>
          <a:graphicData uri="http://schemas.openxmlformats.org/presentationml/2006/ole">
            <mc:AlternateContent xmlns:mc="http://schemas.openxmlformats.org/markup-compatibility/2006">
              <mc:Choice xmlns:v="urn:schemas-microsoft-com:vml" Requires="v">
                <p:oleObj spid="_x0000_s17424" name="图表" r:id="rId3" imgW="3688400" imgH="1993565" progId="Excel.Chart.8">
                  <p:embed/>
                </p:oleObj>
              </mc:Choice>
              <mc:Fallback>
                <p:oleObj name="图表" r:id="rId3" imgW="3688400" imgH="1993565" progId="Excel.Chart.8">
                  <p:embed/>
                  <p:pic>
                    <p:nvPicPr>
                      <p:cNvPr id="0" name="图表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1943100"/>
                        <a:ext cx="36861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矩形 4">
            <a:extLst>
              <a:ext uri="{FF2B5EF4-FFF2-40B4-BE49-F238E27FC236}">
                <a16:creationId xmlns:a16="http://schemas.microsoft.com/office/drawing/2014/main" id="{5887A94E-DDCA-4387-8D82-D5F390AD5852}"/>
              </a:ext>
            </a:extLst>
          </p:cNvPr>
          <p:cNvSpPr>
            <a:spLocks noChangeArrowheads="1"/>
          </p:cNvSpPr>
          <p:nvPr/>
        </p:nvSpPr>
        <p:spPr bwMode="auto">
          <a:xfrm>
            <a:off x="1598613" y="4816475"/>
            <a:ext cx="377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17413" name="矩形 5">
            <a:extLst>
              <a:ext uri="{FF2B5EF4-FFF2-40B4-BE49-F238E27FC236}">
                <a16:creationId xmlns:a16="http://schemas.microsoft.com/office/drawing/2014/main" id="{E3333410-8EAB-416D-9864-DFF8A53C9AC3}"/>
              </a:ext>
            </a:extLst>
          </p:cNvPr>
          <p:cNvSpPr>
            <a:spLocks noChangeArrowheads="1"/>
          </p:cNvSpPr>
          <p:nvPr/>
        </p:nvSpPr>
        <p:spPr bwMode="auto">
          <a:xfrm>
            <a:off x="1598613" y="4168775"/>
            <a:ext cx="3775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VESTIBULUM ANTE IPSUM PRIMIS IN FAUCIBUS ORCI </a:t>
            </a:r>
          </a:p>
        </p:txBody>
      </p:sp>
      <p:sp>
        <p:nvSpPr>
          <p:cNvPr id="7" name="流程图: 手动输入 6">
            <a:extLst>
              <a:ext uri="{FF2B5EF4-FFF2-40B4-BE49-F238E27FC236}">
                <a16:creationId xmlns:a16="http://schemas.microsoft.com/office/drawing/2014/main" id="{06E760A1-4E4B-4742-B304-E376DE9F62A1}"/>
              </a:ext>
            </a:extLst>
          </p:cNvPr>
          <p:cNvSpPr/>
          <p:nvPr/>
        </p:nvSpPr>
        <p:spPr>
          <a:xfrm>
            <a:off x="1087438" y="4316413"/>
            <a:ext cx="276225" cy="352425"/>
          </a:xfrm>
          <a:prstGeom prst="flowChartManualInpu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aphicFrame>
        <p:nvGraphicFramePr>
          <p:cNvPr id="17415" name="图表 7">
            <a:extLst>
              <a:ext uri="{FF2B5EF4-FFF2-40B4-BE49-F238E27FC236}">
                <a16:creationId xmlns:a16="http://schemas.microsoft.com/office/drawing/2014/main" id="{DF98C448-36AF-44CD-BBDB-B8C8B1924BCB}"/>
              </a:ext>
            </a:extLst>
          </p:cNvPr>
          <p:cNvGraphicFramePr>
            <a:graphicFrameLocks/>
          </p:cNvGraphicFramePr>
          <p:nvPr/>
        </p:nvGraphicFramePr>
        <p:xfrm>
          <a:off x="6657975" y="1943100"/>
          <a:ext cx="3686175" cy="1989138"/>
        </p:xfrm>
        <a:graphic>
          <a:graphicData uri="http://schemas.openxmlformats.org/presentationml/2006/ole">
            <mc:AlternateContent xmlns:mc="http://schemas.openxmlformats.org/markup-compatibility/2006">
              <mc:Choice xmlns:v="urn:schemas-microsoft-com:vml" Requires="v">
                <p:oleObj spid="_x0000_s17425" name="图表" r:id="rId5" imgW="3688400" imgH="1993565" progId="Excel.Chart.8">
                  <p:embed/>
                </p:oleObj>
              </mc:Choice>
              <mc:Fallback>
                <p:oleObj name="图表" r:id="rId5" imgW="3688400" imgH="1993565" progId="Excel.Chart.8">
                  <p:embed/>
                  <p:pic>
                    <p:nvPicPr>
                      <p:cNvPr id="0" name="图表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975" y="1943100"/>
                        <a:ext cx="36861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6" name="矩形 8">
            <a:extLst>
              <a:ext uri="{FF2B5EF4-FFF2-40B4-BE49-F238E27FC236}">
                <a16:creationId xmlns:a16="http://schemas.microsoft.com/office/drawing/2014/main" id="{5507D587-C291-4F26-BA85-449A89B77A1D}"/>
              </a:ext>
            </a:extLst>
          </p:cNvPr>
          <p:cNvSpPr>
            <a:spLocks noChangeArrowheads="1"/>
          </p:cNvSpPr>
          <p:nvPr/>
        </p:nvSpPr>
        <p:spPr bwMode="auto">
          <a:xfrm>
            <a:off x="6945313" y="4816475"/>
            <a:ext cx="3775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17417" name="矩形 9">
            <a:extLst>
              <a:ext uri="{FF2B5EF4-FFF2-40B4-BE49-F238E27FC236}">
                <a16:creationId xmlns:a16="http://schemas.microsoft.com/office/drawing/2014/main" id="{DC7E7405-4416-407B-BC36-EAD66E348F51}"/>
              </a:ext>
            </a:extLst>
          </p:cNvPr>
          <p:cNvSpPr>
            <a:spLocks noChangeArrowheads="1"/>
          </p:cNvSpPr>
          <p:nvPr/>
        </p:nvSpPr>
        <p:spPr bwMode="auto">
          <a:xfrm>
            <a:off x="6945313" y="4168775"/>
            <a:ext cx="3775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VESTIBULUM ANTE IPSUM PRIMIS IN FAUCIBUS ORCI </a:t>
            </a:r>
          </a:p>
        </p:txBody>
      </p:sp>
      <p:sp>
        <p:nvSpPr>
          <p:cNvPr id="11" name="流程图: 手动输入 10">
            <a:extLst>
              <a:ext uri="{FF2B5EF4-FFF2-40B4-BE49-F238E27FC236}">
                <a16:creationId xmlns:a16="http://schemas.microsoft.com/office/drawing/2014/main" id="{0C6DF1AC-5734-4B63-B067-3837EBA5BDEF}"/>
              </a:ext>
            </a:extLst>
          </p:cNvPr>
          <p:cNvSpPr/>
          <p:nvPr/>
        </p:nvSpPr>
        <p:spPr>
          <a:xfrm>
            <a:off x="6434138" y="4316413"/>
            <a:ext cx="276225" cy="352425"/>
          </a:xfrm>
          <a:prstGeom prst="flowChartManualInpu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cxnSp>
        <p:nvCxnSpPr>
          <p:cNvPr id="12" name="直接连接符 11">
            <a:extLst>
              <a:ext uri="{FF2B5EF4-FFF2-40B4-BE49-F238E27FC236}">
                <a16:creationId xmlns:a16="http://schemas.microsoft.com/office/drawing/2014/main" id="{FA72B4B9-15C7-402B-B389-1964C09D9E5E}"/>
              </a:ext>
            </a:extLst>
          </p:cNvPr>
          <p:cNvCxnSpPr/>
          <p:nvPr/>
        </p:nvCxnSpPr>
        <p:spPr>
          <a:xfrm>
            <a:off x="838200" y="3886200"/>
            <a:ext cx="10515600" cy="0"/>
          </a:xfrm>
          <a:prstGeom prst="line">
            <a:avLst/>
          </a:prstGeom>
          <a:ln w="38100">
            <a:solidFill>
              <a:srgbClr val="E79367"/>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C98184D0-8470-47EF-AA5E-427B6ED0DDD4}"/>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3" name="等腰三角形 2">
            <a:extLst>
              <a:ext uri="{FF2B5EF4-FFF2-40B4-BE49-F238E27FC236}">
                <a16:creationId xmlns:a16="http://schemas.microsoft.com/office/drawing/2014/main" id="{4F37DEE1-E531-48E3-B79B-6E184CCBA0E5}"/>
              </a:ext>
            </a:extLst>
          </p:cNvPr>
          <p:cNvSpPr/>
          <p:nvPr/>
        </p:nvSpPr>
        <p:spPr>
          <a:xfrm rot="18635306">
            <a:off x="5076031" y="3147220"/>
            <a:ext cx="485775" cy="512762"/>
          </a:xfrm>
          <a:prstGeom prst="triangl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5" name="等腰三角形 4">
            <a:extLst>
              <a:ext uri="{FF2B5EF4-FFF2-40B4-BE49-F238E27FC236}">
                <a16:creationId xmlns:a16="http://schemas.microsoft.com/office/drawing/2014/main" id="{6916FCCB-511B-4A59-9E4D-A64D44537F6F}"/>
              </a:ext>
            </a:extLst>
          </p:cNvPr>
          <p:cNvSpPr/>
          <p:nvPr/>
        </p:nvSpPr>
        <p:spPr>
          <a:xfrm rot="20254379">
            <a:off x="5735638" y="2747963"/>
            <a:ext cx="485775" cy="512762"/>
          </a:xfrm>
          <a:prstGeom prst="triangl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等腰三角形 5">
            <a:extLst>
              <a:ext uri="{FF2B5EF4-FFF2-40B4-BE49-F238E27FC236}">
                <a16:creationId xmlns:a16="http://schemas.microsoft.com/office/drawing/2014/main" id="{80C2A09E-3BA5-47D3-B96A-59BDBE83DBD1}"/>
              </a:ext>
            </a:extLst>
          </p:cNvPr>
          <p:cNvSpPr/>
          <p:nvPr/>
        </p:nvSpPr>
        <p:spPr>
          <a:xfrm rot="5400000">
            <a:off x="7462044" y="4115594"/>
            <a:ext cx="746125" cy="465137"/>
          </a:xfrm>
          <a:prstGeom prst="triangl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aphicFrame>
        <p:nvGraphicFramePr>
          <p:cNvPr id="18438" name="图表 6">
            <a:extLst>
              <a:ext uri="{FF2B5EF4-FFF2-40B4-BE49-F238E27FC236}">
                <a16:creationId xmlns:a16="http://schemas.microsoft.com/office/drawing/2014/main" id="{E8C4C523-F8A6-430C-AFAC-5965871C8B76}"/>
              </a:ext>
            </a:extLst>
          </p:cNvPr>
          <p:cNvGraphicFramePr>
            <a:graphicFrameLocks/>
          </p:cNvGraphicFramePr>
          <p:nvPr/>
        </p:nvGraphicFramePr>
        <p:xfrm>
          <a:off x="4691063" y="2466975"/>
          <a:ext cx="3411537" cy="3784600"/>
        </p:xfrm>
        <a:graphic>
          <a:graphicData uri="http://schemas.openxmlformats.org/presentationml/2006/ole">
            <mc:AlternateContent xmlns:mc="http://schemas.openxmlformats.org/markup-compatibility/2006">
              <mc:Choice xmlns:v="urn:schemas-microsoft-com:vml" Requires="v">
                <p:oleObj spid="_x0000_s18450" name="图表" r:id="rId3" imgW="3420152" imgH="3792041" progId="Excel.Chart.8">
                  <p:embed/>
                </p:oleObj>
              </mc:Choice>
              <mc:Fallback>
                <p:oleObj name="图表" r:id="rId3" imgW="3420152" imgH="3792041" progId="Excel.Chart.8">
                  <p:embed/>
                  <p:pic>
                    <p:nvPicPr>
                      <p:cNvPr id="0" name="图表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3" y="2466975"/>
                        <a:ext cx="34115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等腰三角形 7">
            <a:extLst>
              <a:ext uri="{FF2B5EF4-FFF2-40B4-BE49-F238E27FC236}">
                <a16:creationId xmlns:a16="http://schemas.microsoft.com/office/drawing/2014/main" id="{F37B2662-DA5E-4E76-8625-D87504D9B564}"/>
              </a:ext>
            </a:extLst>
          </p:cNvPr>
          <p:cNvSpPr/>
          <p:nvPr/>
        </p:nvSpPr>
        <p:spPr>
          <a:xfrm rot="15122652">
            <a:off x="4795837" y="4581526"/>
            <a:ext cx="569913" cy="512762"/>
          </a:xfrm>
          <a:prstGeom prst="triangl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8440" name="矩形 8">
            <a:extLst>
              <a:ext uri="{FF2B5EF4-FFF2-40B4-BE49-F238E27FC236}">
                <a16:creationId xmlns:a16="http://schemas.microsoft.com/office/drawing/2014/main" id="{3C2240BA-5C54-4CB0-9531-90D4F7692F11}"/>
              </a:ext>
            </a:extLst>
          </p:cNvPr>
          <p:cNvSpPr>
            <a:spLocks noChangeArrowheads="1"/>
          </p:cNvSpPr>
          <p:nvPr/>
        </p:nvSpPr>
        <p:spPr bwMode="auto">
          <a:xfrm>
            <a:off x="8067675" y="4029075"/>
            <a:ext cx="3074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18441" name="矩形 9">
            <a:extLst>
              <a:ext uri="{FF2B5EF4-FFF2-40B4-BE49-F238E27FC236}">
                <a16:creationId xmlns:a16="http://schemas.microsoft.com/office/drawing/2014/main" id="{AEC032CE-E38B-4DB0-8FB2-30CF3E36CEBD}"/>
              </a:ext>
            </a:extLst>
          </p:cNvPr>
          <p:cNvSpPr>
            <a:spLocks noChangeArrowheads="1"/>
          </p:cNvSpPr>
          <p:nvPr/>
        </p:nvSpPr>
        <p:spPr bwMode="auto">
          <a:xfrm>
            <a:off x="8162925" y="3554413"/>
            <a:ext cx="2378075" cy="400050"/>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000">
                <a:solidFill>
                  <a:schemeClr val="bg1"/>
                </a:solidFill>
              </a:rPr>
              <a:t>VESTIBULUM ANTE</a:t>
            </a:r>
          </a:p>
        </p:txBody>
      </p:sp>
      <p:sp>
        <p:nvSpPr>
          <p:cNvPr id="11" name="弧形 10">
            <a:extLst>
              <a:ext uri="{FF2B5EF4-FFF2-40B4-BE49-F238E27FC236}">
                <a16:creationId xmlns:a16="http://schemas.microsoft.com/office/drawing/2014/main" id="{985BE982-0F89-4DED-B6F9-6A3E336C5FF1}"/>
              </a:ext>
            </a:extLst>
          </p:cNvPr>
          <p:cNvSpPr/>
          <p:nvPr/>
        </p:nvSpPr>
        <p:spPr>
          <a:xfrm rot="19279324">
            <a:off x="3460750" y="2309813"/>
            <a:ext cx="2576513" cy="2824162"/>
          </a:xfrm>
          <a:prstGeom prst="arc">
            <a:avLst/>
          </a:prstGeom>
          <a:ln>
            <a:solidFill>
              <a:srgbClr val="8FA67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2" name="弧形 11">
            <a:extLst>
              <a:ext uri="{FF2B5EF4-FFF2-40B4-BE49-F238E27FC236}">
                <a16:creationId xmlns:a16="http://schemas.microsoft.com/office/drawing/2014/main" id="{100A2114-B23A-4E87-8B44-6DD4722F4363}"/>
              </a:ext>
            </a:extLst>
          </p:cNvPr>
          <p:cNvSpPr/>
          <p:nvPr/>
        </p:nvSpPr>
        <p:spPr>
          <a:xfrm rot="5957478" flipV="1">
            <a:off x="2837656" y="2847182"/>
            <a:ext cx="1265237" cy="4121150"/>
          </a:xfrm>
          <a:prstGeom prst="arc">
            <a:avLst>
              <a:gd name="adj1" fmla="val 20185861"/>
              <a:gd name="adj2" fmla="val 5211412"/>
            </a:avLst>
          </a:prstGeom>
          <a:ln>
            <a:solidFill>
              <a:srgbClr val="EAC263"/>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8444" name="矩形 12">
            <a:extLst>
              <a:ext uri="{FF2B5EF4-FFF2-40B4-BE49-F238E27FC236}">
                <a16:creationId xmlns:a16="http://schemas.microsoft.com/office/drawing/2014/main" id="{884B10F6-59EB-41EB-BD37-FCF66F47A511}"/>
              </a:ext>
            </a:extLst>
          </p:cNvPr>
          <p:cNvSpPr>
            <a:spLocks noChangeArrowheads="1"/>
          </p:cNvSpPr>
          <p:nvPr/>
        </p:nvSpPr>
        <p:spPr bwMode="auto">
          <a:xfrm>
            <a:off x="846138" y="5126038"/>
            <a:ext cx="2236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p>
        </p:txBody>
      </p:sp>
      <p:sp>
        <p:nvSpPr>
          <p:cNvPr id="18445" name="矩形 13">
            <a:extLst>
              <a:ext uri="{FF2B5EF4-FFF2-40B4-BE49-F238E27FC236}">
                <a16:creationId xmlns:a16="http://schemas.microsoft.com/office/drawing/2014/main" id="{7B9161B3-6426-4A2C-A5E2-039D5533E783}"/>
              </a:ext>
            </a:extLst>
          </p:cNvPr>
          <p:cNvSpPr>
            <a:spLocks noChangeArrowheads="1"/>
          </p:cNvSpPr>
          <p:nvPr/>
        </p:nvSpPr>
        <p:spPr bwMode="auto">
          <a:xfrm>
            <a:off x="1323975" y="3429000"/>
            <a:ext cx="22367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p>
        </p:txBody>
      </p:sp>
      <p:sp>
        <p:nvSpPr>
          <p:cNvPr id="18446" name="矩形 14">
            <a:extLst>
              <a:ext uri="{FF2B5EF4-FFF2-40B4-BE49-F238E27FC236}">
                <a16:creationId xmlns:a16="http://schemas.microsoft.com/office/drawing/2014/main" id="{AC065524-3676-4311-97E3-E27480689640}"/>
              </a:ext>
            </a:extLst>
          </p:cNvPr>
          <p:cNvSpPr>
            <a:spLocks noChangeArrowheads="1"/>
          </p:cNvSpPr>
          <p:nvPr/>
        </p:nvSpPr>
        <p:spPr bwMode="auto">
          <a:xfrm>
            <a:off x="1554163" y="2265363"/>
            <a:ext cx="2236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in faucibus orci luctus et ultrices</a:t>
            </a:r>
          </a:p>
        </p:txBody>
      </p:sp>
      <p:cxnSp>
        <p:nvCxnSpPr>
          <p:cNvPr id="16" name="直接连接符 15">
            <a:extLst>
              <a:ext uri="{FF2B5EF4-FFF2-40B4-BE49-F238E27FC236}">
                <a16:creationId xmlns:a16="http://schemas.microsoft.com/office/drawing/2014/main" id="{0EDD926D-7D13-48E3-892B-ADCCC83923C6}"/>
              </a:ext>
            </a:extLst>
          </p:cNvPr>
          <p:cNvCxnSpPr/>
          <p:nvPr/>
        </p:nvCxnSpPr>
        <p:spPr>
          <a:xfrm>
            <a:off x="3790950" y="3733800"/>
            <a:ext cx="1406525" cy="0"/>
          </a:xfrm>
          <a:prstGeom prst="line">
            <a:avLst/>
          </a:prstGeom>
          <a:ln>
            <a:solidFill>
              <a:srgbClr val="F1D289"/>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a:extLst>
              <a:ext uri="{FF2B5EF4-FFF2-40B4-BE49-F238E27FC236}">
                <a16:creationId xmlns:a16="http://schemas.microsoft.com/office/drawing/2014/main" id="{2B363CF2-5932-4A3A-91B2-5FB82B138F57}"/>
              </a:ext>
            </a:extLst>
          </p:cNvPr>
          <p:cNvSpPr>
            <a:spLocks noGrp="1"/>
          </p:cNvSpPr>
          <p:nvPr>
            <p:ph type="ctrTitle"/>
          </p:nvPr>
        </p:nvSpPr>
        <p:spPr>
          <a:xfrm>
            <a:off x="1487488" y="1566863"/>
            <a:ext cx="9144000" cy="2387600"/>
          </a:xfrm>
        </p:spPr>
        <p:txBody>
          <a:bodyPr/>
          <a:lstStyle/>
          <a:p>
            <a:pPr eaLnBrk="1" hangingPunct="1"/>
            <a:r>
              <a:rPr lang="en-US" altLang="zh-CN" sz="10000">
                <a:latin typeface="Microsoft YaHei UI" panose="020B0503020204020204" pitchFamily="34" charset="-122"/>
                <a:ea typeface="Microsoft YaHei UI" panose="020B0503020204020204" pitchFamily="34" charset="-122"/>
              </a:rPr>
              <a:t>THANK YOU</a:t>
            </a:r>
            <a:endParaRPr lang="zh-CN" altLang="en-US" sz="10000">
              <a:latin typeface="Microsoft YaHei UI" panose="020B0503020204020204" pitchFamily="34" charset="-122"/>
              <a:ea typeface="Microsoft YaHei UI" panose="020B0503020204020204" pitchFamily="34" charset="-122"/>
            </a:endParaRPr>
          </a:p>
        </p:txBody>
      </p:sp>
      <p:sp>
        <p:nvSpPr>
          <p:cNvPr id="19459" name="副标题 2">
            <a:extLst>
              <a:ext uri="{FF2B5EF4-FFF2-40B4-BE49-F238E27FC236}">
                <a16:creationId xmlns:a16="http://schemas.microsoft.com/office/drawing/2014/main" id="{4785CD0E-22BD-4B41-83FF-C194B6747F8F}"/>
              </a:ext>
            </a:extLst>
          </p:cNvPr>
          <p:cNvSpPr>
            <a:spLocks noGrp="1"/>
          </p:cNvSpPr>
          <p:nvPr>
            <p:ph type="subTitle" idx="1"/>
          </p:nvPr>
        </p:nvSpPr>
        <p:spPr>
          <a:xfrm>
            <a:off x="1487488" y="3916363"/>
            <a:ext cx="9144000" cy="1655762"/>
          </a:xfrm>
        </p:spPr>
        <p:txBody>
          <a:bodyPr/>
          <a:lstStyle/>
          <a:p>
            <a:pPr eaLnBrk="1" hangingPunct="1"/>
            <a:r>
              <a:rPr lang="en-US" altLang="zh-CN" sz="1800" dirty="0"/>
              <a:t>Aftertaste house</a:t>
            </a:r>
            <a:endParaRPr lang="zh-CN" altLang="en-US" sz="1800" dirty="0"/>
          </a:p>
        </p:txBody>
      </p:sp>
      <p:grpSp>
        <p:nvGrpSpPr>
          <p:cNvPr id="19460" name="组合 12">
            <a:extLst>
              <a:ext uri="{FF2B5EF4-FFF2-40B4-BE49-F238E27FC236}">
                <a16:creationId xmlns:a16="http://schemas.microsoft.com/office/drawing/2014/main" id="{0990F15D-006B-49D1-8703-13FD066023C9}"/>
              </a:ext>
            </a:extLst>
          </p:cNvPr>
          <p:cNvGrpSpPr>
            <a:grpSpLocks/>
          </p:cNvGrpSpPr>
          <p:nvPr/>
        </p:nvGrpSpPr>
        <p:grpSpPr bwMode="auto">
          <a:xfrm>
            <a:off x="6872288" y="4037013"/>
            <a:ext cx="2287587" cy="127000"/>
            <a:chOff x="6096000" y="4737528"/>
            <a:chExt cx="5064252" cy="1060704"/>
          </a:xfrm>
        </p:grpSpPr>
        <p:sp>
          <p:nvSpPr>
            <p:cNvPr id="12" name="任意多边形 11">
              <a:extLst>
                <a:ext uri="{FF2B5EF4-FFF2-40B4-BE49-F238E27FC236}">
                  <a16:creationId xmlns:a16="http://schemas.microsoft.com/office/drawing/2014/main" id="{EA00150C-5971-4216-A715-A64EDBC84FBF}"/>
                </a:ext>
              </a:extLst>
            </p:cNvPr>
            <p:cNvSpPr/>
            <p:nvPr/>
          </p:nvSpPr>
          <p:spPr>
            <a:xfrm>
              <a:off x="6096000" y="5267880"/>
              <a:ext cx="5060739" cy="53035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任意多边形 10">
              <a:extLst>
                <a:ext uri="{FF2B5EF4-FFF2-40B4-BE49-F238E27FC236}">
                  <a16:creationId xmlns:a16="http://schemas.microsoft.com/office/drawing/2014/main" id="{64F1465F-F8E3-48F4-8C55-1FDCEDA950C7}"/>
                </a:ext>
              </a:extLst>
            </p:cNvPr>
            <p:cNvSpPr/>
            <p:nvPr/>
          </p:nvSpPr>
          <p:spPr>
            <a:xfrm>
              <a:off x="6096000" y="4737528"/>
              <a:ext cx="5064252" cy="53035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9461" name="组合 13">
            <a:extLst>
              <a:ext uri="{FF2B5EF4-FFF2-40B4-BE49-F238E27FC236}">
                <a16:creationId xmlns:a16="http://schemas.microsoft.com/office/drawing/2014/main" id="{E9F4F8D4-BB35-4090-8FEA-E58D4C6623FD}"/>
              </a:ext>
            </a:extLst>
          </p:cNvPr>
          <p:cNvGrpSpPr>
            <a:grpSpLocks/>
          </p:cNvGrpSpPr>
          <p:nvPr/>
        </p:nvGrpSpPr>
        <p:grpSpPr bwMode="auto">
          <a:xfrm flipH="1">
            <a:off x="2924175" y="4035425"/>
            <a:ext cx="2287588" cy="128588"/>
            <a:chOff x="6096000" y="4737528"/>
            <a:chExt cx="5064252" cy="1060704"/>
          </a:xfrm>
        </p:grpSpPr>
        <p:sp>
          <p:nvSpPr>
            <p:cNvPr id="15" name="任意多边形 14">
              <a:extLst>
                <a:ext uri="{FF2B5EF4-FFF2-40B4-BE49-F238E27FC236}">
                  <a16:creationId xmlns:a16="http://schemas.microsoft.com/office/drawing/2014/main" id="{C70F3CBA-2597-478C-AF85-D990F15F8E31}"/>
                </a:ext>
              </a:extLst>
            </p:cNvPr>
            <p:cNvSpPr/>
            <p:nvPr/>
          </p:nvSpPr>
          <p:spPr>
            <a:xfrm>
              <a:off x="6096000" y="5274430"/>
              <a:ext cx="5060736" cy="523802"/>
            </a:xfrm>
            <a:custGeom>
              <a:avLst/>
              <a:gdLst>
                <a:gd name="connsiteX0" fmla="*/ 0 w 5061301"/>
                <a:gd name="connsiteY0" fmla="*/ 0 h 530043"/>
                <a:gd name="connsiteX1" fmla="*/ 5061301 w 5061301"/>
                <a:gd name="connsiteY1" fmla="*/ 0 h 530043"/>
                <a:gd name="connsiteX2" fmla="*/ 0 w 5061301"/>
                <a:gd name="connsiteY2" fmla="*/ 530043 h 530043"/>
                <a:gd name="connsiteX3" fmla="*/ 0 w 5061301"/>
                <a:gd name="connsiteY3" fmla="*/ 0 h 530043"/>
              </a:gdLst>
              <a:ahLst/>
              <a:cxnLst>
                <a:cxn ang="0">
                  <a:pos x="connsiteX0" y="connsiteY0"/>
                </a:cxn>
                <a:cxn ang="0">
                  <a:pos x="connsiteX1" y="connsiteY1"/>
                </a:cxn>
                <a:cxn ang="0">
                  <a:pos x="connsiteX2" y="connsiteY2"/>
                </a:cxn>
                <a:cxn ang="0">
                  <a:pos x="connsiteX3" y="connsiteY3"/>
                </a:cxn>
              </a:cxnLst>
              <a:rect l="l" t="t" r="r" b="b"/>
              <a:pathLst>
                <a:path w="5061301" h="530043">
                  <a:moveTo>
                    <a:pt x="0" y="0"/>
                  </a:moveTo>
                  <a:lnTo>
                    <a:pt x="5061301" y="0"/>
                  </a:lnTo>
                  <a:lnTo>
                    <a:pt x="0" y="530043"/>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a:extLst>
                <a:ext uri="{FF2B5EF4-FFF2-40B4-BE49-F238E27FC236}">
                  <a16:creationId xmlns:a16="http://schemas.microsoft.com/office/drawing/2014/main" id="{94076A2F-9139-4A41-813A-4C616364CA3D}"/>
                </a:ext>
              </a:extLst>
            </p:cNvPr>
            <p:cNvSpPr/>
            <p:nvPr/>
          </p:nvSpPr>
          <p:spPr>
            <a:xfrm>
              <a:off x="6096000" y="4737528"/>
              <a:ext cx="5064252" cy="536902"/>
            </a:xfrm>
            <a:custGeom>
              <a:avLst/>
              <a:gdLst>
                <a:gd name="connsiteX0" fmla="*/ 0 w 5064252"/>
                <a:gd name="connsiteY0" fmla="*/ 0 h 530661"/>
                <a:gd name="connsiteX1" fmla="*/ 5064252 w 5064252"/>
                <a:gd name="connsiteY1" fmla="*/ 530352 h 530661"/>
                <a:gd name="connsiteX2" fmla="*/ 5061301 w 5064252"/>
                <a:gd name="connsiteY2" fmla="*/ 530661 h 530661"/>
                <a:gd name="connsiteX3" fmla="*/ 0 w 5064252"/>
                <a:gd name="connsiteY3" fmla="*/ 530661 h 530661"/>
                <a:gd name="connsiteX4" fmla="*/ 0 w 5064252"/>
                <a:gd name="connsiteY4" fmla="*/ 0 h 530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52" h="530661">
                  <a:moveTo>
                    <a:pt x="0" y="0"/>
                  </a:moveTo>
                  <a:lnTo>
                    <a:pt x="5064252" y="530352"/>
                  </a:lnTo>
                  <a:lnTo>
                    <a:pt x="5061301" y="530661"/>
                  </a:lnTo>
                  <a:lnTo>
                    <a:pt x="0" y="530661"/>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3">
            <a:extLst>
              <a:ext uri="{FF2B5EF4-FFF2-40B4-BE49-F238E27FC236}">
                <a16:creationId xmlns:a16="http://schemas.microsoft.com/office/drawing/2014/main" id="{2A7CF5D1-C1B1-4ED4-ABB9-C3993FD3373F}"/>
              </a:ext>
            </a:extLst>
          </p:cNvPr>
          <p:cNvSpPr>
            <a:spLocks noGrp="1"/>
          </p:cNvSpPr>
          <p:nvPr>
            <p:ph type="title"/>
          </p:nvPr>
        </p:nvSpPr>
        <p:spPr>
          <a:xfrm>
            <a:off x="2819400" y="2043113"/>
            <a:ext cx="8532813" cy="1517650"/>
          </a:xfrm>
        </p:spPr>
        <p:txBody>
          <a:bodyPr/>
          <a:lstStyle/>
          <a:p>
            <a:pPr eaLnBrk="1" hangingPunct="1"/>
            <a:r>
              <a:rPr lang="en-US" altLang="zh-CN" sz="4400"/>
              <a:t>SECTION TITLE</a:t>
            </a:r>
            <a:endParaRPr lang="zh-CN" altLang="en-US" sz="4400"/>
          </a:p>
        </p:txBody>
      </p:sp>
      <p:sp>
        <p:nvSpPr>
          <p:cNvPr id="6147" name="文本占位符 4">
            <a:extLst>
              <a:ext uri="{FF2B5EF4-FFF2-40B4-BE49-F238E27FC236}">
                <a16:creationId xmlns:a16="http://schemas.microsoft.com/office/drawing/2014/main" id="{BD78215E-CDF2-49F1-9EF3-354C2143478F}"/>
              </a:ext>
            </a:extLst>
          </p:cNvPr>
          <p:cNvSpPr>
            <a:spLocks noGrp="1"/>
          </p:cNvSpPr>
          <p:nvPr>
            <p:ph type="body" idx="1"/>
          </p:nvPr>
        </p:nvSpPr>
        <p:spPr>
          <a:xfrm>
            <a:off x="4095750" y="3425825"/>
            <a:ext cx="5772150" cy="1500188"/>
          </a:xfrm>
        </p:spPr>
        <p:txBody>
          <a:bodyPr/>
          <a:lstStyle/>
          <a:p>
            <a:pPr eaLnBrk="1" hangingPunct="1"/>
            <a:r>
              <a:rPr lang="zh-CN" altLang="en-US"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lang="zh-CN" altLang="en-US" sz="1200"/>
              <a:t> </a:t>
            </a:r>
          </a:p>
          <a:p>
            <a:pPr eaLnBrk="1" hangingPunct="1"/>
            <a:endParaRPr lang="zh-CN"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A0823E8-FF3B-4605-9869-D6DF494CB2EA}"/>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pic>
        <p:nvPicPr>
          <p:cNvPr id="7171" name="图片 2">
            <a:extLst>
              <a:ext uri="{FF2B5EF4-FFF2-40B4-BE49-F238E27FC236}">
                <a16:creationId xmlns:a16="http://schemas.microsoft.com/office/drawing/2014/main" id="{78DB8DEF-553F-44C4-97A5-8AAC46EA16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808163"/>
            <a:ext cx="5256212"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D6852421-1DF4-4F80-A39C-A87C746E7438}"/>
              </a:ext>
            </a:extLst>
          </p:cNvPr>
          <p:cNvSpPr/>
          <p:nvPr/>
        </p:nvSpPr>
        <p:spPr>
          <a:xfrm>
            <a:off x="838200" y="5181600"/>
            <a:ext cx="5257800" cy="98425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KSO_Shape">
            <a:extLst>
              <a:ext uri="{FF2B5EF4-FFF2-40B4-BE49-F238E27FC236}">
                <a16:creationId xmlns:a16="http://schemas.microsoft.com/office/drawing/2014/main" id="{565DE987-D60E-43C2-8F3F-E48FD21A488B}"/>
              </a:ext>
            </a:extLst>
          </p:cNvPr>
          <p:cNvSpPr/>
          <p:nvPr/>
        </p:nvSpPr>
        <p:spPr>
          <a:xfrm>
            <a:off x="1295400" y="5483225"/>
            <a:ext cx="279400" cy="436563"/>
          </a:xfrm>
          <a:custGeom>
            <a:avLst/>
            <a:gdLst>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48497 w 1978606"/>
              <a:gd name="connsiteY6" fmla="*/ 2016002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48497 w 1978606"/>
              <a:gd name="connsiteY6" fmla="*/ 2016002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26200 w 1978606"/>
              <a:gd name="connsiteY6" fmla="*/ 2010428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37349 w 1978606"/>
              <a:gd name="connsiteY6" fmla="*/ 2010428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37349 w 1978606"/>
              <a:gd name="connsiteY6" fmla="*/ 2010428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37349 w 1978606"/>
              <a:gd name="connsiteY6" fmla="*/ 2010428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矩形 8">
            <a:extLst>
              <a:ext uri="{FF2B5EF4-FFF2-40B4-BE49-F238E27FC236}">
                <a16:creationId xmlns:a16="http://schemas.microsoft.com/office/drawing/2014/main" id="{761F0F8A-7C6F-4911-A2E2-19B5F3AFDFCC}"/>
              </a:ext>
            </a:extLst>
          </p:cNvPr>
          <p:cNvSpPr/>
          <p:nvPr/>
        </p:nvSpPr>
        <p:spPr>
          <a:xfrm>
            <a:off x="1725613" y="5503863"/>
            <a:ext cx="3211512" cy="339725"/>
          </a:xfrm>
          <a:prstGeom prst="rect">
            <a:avLst/>
          </a:prstGeom>
        </p:spPr>
        <p:txBody>
          <a:bodyPr wrap="none">
            <a:spAutoFit/>
          </a:bodyPr>
          <a:lstStyle/>
          <a:p>
            <a:pPr eaLnBrk="1" fontAlgn="auto" hangingPunct="1">
              <a:spcBef>
                <a:spcPts val="0"/>
              </a:spcBef>
              <a:spcAft>
                <a:spcPts val="0"/>
              </a:spcAft>
              <a:defRPr/>
            </a:pPr>
            <a:r>
              <a:rPr lang="en-US" altLang="zh-TW" sz="1600" b="1" spc="150" dirty="0">
                <a:solidFill>
                  <a:schemeClr val="bg1"/>
                </a:solidFill>
                <a:latin typeface="+mn-lt"/>
                <a:ea typeface="+mn-ea"/>
              </a:rPr>
              <a:t>021-1777888      021-1777889</a:t>
            </a:r>
            <a:endParaRPr lang="zh-TW" altLang="en-US" sz="1600" b="1" spc="150" dirty="0">
              <a:solidFill>
                <a:schemeClr val="bg1"/>
              </a:solidFill>
              <a:latin typeface="+mn-lt"/>
              <a:ea typeface="+mn-ea"/>
            </a:endParaRPr>
          </a:p>
        </p:txBody>
      </p:sp>
      <p:sp>
        <p:nvSpPr>
          <p:cNvPr id="7175" name="矩形 9">
            <a:extLst>
              <a:ext uri="{FF2B5EF4-FFF2-40B4-BE49-F238E27FC236}">
                <a16:creationId xmlns:a16="http://schemas.microsoft.com/office/drawing/2014/main" id="{05183836-CA62-4839-B1DD-ED2980BA7D9B}"/>
              </a:ext>
            </a:extLst>
          </p:cNvPr>
          <p:cNvSpPr>
            <a:spLocks noChangeArrowheads="1"/>
          </p:cNvSpPr>
          <p:nvPr/>
        </p:nvSpPr>
        <p:spPr bwMode="auto">
          <a:xfrm>
            <a:off x="7402513" y="3927475"/>
            <a:ext cx="3449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7176" name="矩形 10">
            <a:extLst>
              <a:ext uri="{FF2B5EF4-FFF2-40B4-BE49-F238E27FC236}">
                <a16:creationId xmlns:a16="http://schemas.microsoft.com/office/drawing/2014/main" id="{75D783BC-D177-4836-B939-864540A57643}"/>
              </a:ext>
            </a:extLst>
          </p:cNvPr>
          <p:cNvSpPr>
            <a:spLocks noChangeArrowheads="1"/>
          </p:cNvSpPr>
          <p:nvPr/>
        </p:nvSpPr>
        <p:spPr bwMode="auto">
          <a:xfrm>
            <a:off x="7404100" y="2665413"/>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487360"/>
                </a:solidFill>
              </a:rPr>
              <a:t>ORCI LUCTUS ET ULTRICES POSUERE CUBILIA CURAE; DONEC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5CBC590-0FC9-46C2-B5FF-9679B55CCF85}"/>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6" name="矩形 5">
            <a:extLst>
              <a:ext uri="{FF2B5EF4-FFF2-40B4-BE49-F238E27FC236}">
                <a16:creationId xmlns:a16="http://schemas.microsoft.com/office/drawing/2014/main" id="{BFB5A528-33FD-4287-A8A3-7AACB44A5D76}"/>
              </a:ext>
            </a:extLst>
          </p:cNvPr>
          <p:cNvSpPr/>
          <p:nvPr/>
        </p:nvSpPr>
        <p:spPr>
          <a:xfrm>
            <a:off x="0" y="2743200"/>
            <a:ext cx="10642600" cy="157480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196" name="图片 1">
            <a:extLst>
              <a:ext uri="{FF2B5EF4-FFF2-40B4-BE49-F238E27FC236}">
                <a16:creationId xmlns:a16="http://schemas.microsoft.com/office/drawing/2014/main" id="{3110AAAA-4CCF-4099-9A52-B6988DBD94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903538"/>
            <a:ext cx="1865312" cy="124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97" name="图片 4">
            <a:extLst>
              <a:ext uri="{FF2B5EF4-FFF2-40B4-BE49-F238E27FC236}">
                <a16:creationId xmlns:a16="http://schemas.microsoft.com/office/drawing/2014/main" id="{B113520E-D11B-472C-8E90-B6C6740424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4975" y="2903538"/>
            <a:ext cx="1865313" cy="1244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98" name="图片 6">
            <a:extLst>
              <a:ext uri="{FF2B5EF4-FFF2-40B4-BE49-F238E27FC236}">
                <a16:creationId xmlns:a16="http://schemas.microsoft.com/office/drawing/2014/main" id="{AFED1F9F-1178-409C-93A4-DEA0B2278A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8575" y="2903538"/>
            <a:ext cx="1857375" cy="12398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99" name="图片 12">
            <a:extLst>
              <a:ext uri="{FF2B5EF4-FFF2-40B4-BE49-F238E27FC236}">
                <a16:creationId xmlns:a16="http://schemas.microsoft.com/office/drawing/2014/main" id="{B1A4F560-5401-44F5-9495-96CC258785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2101850"/>
            <a:ext cx="3059113" cy="2041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200" name="矩形 13">
            <a:extLst>
              <a:ext uri="{FF2B5EF4-FFF2-40B4-BE49-F238E27FC236}">
                <a16:creationId xmlns:a16="http://schemas.microsoft.com/office/drawing/2014/main" id="{305C3F08-DB72-4C96-828B-1C640D7A7A23}"/>
              </a:ext>
            </a:extLst>
          </p:cNvPr>
          <p:cNvSpPr>
            <a:spLocks noChangeArrowheads="1"/>
          </p:cNvSpPr>
          <p:nvPr/>
        </p:nvSpPr>
        <p:spPr bwMode="auto">
          <a:xfrm>
            <a:off x="6638925" y="4908550"/>
            <a:ext cx="35115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in faucibus orci luctus et ultrices posuere cubilia Curae; Donec velit neque, auctor sit amet aliquam vel, ullamcorper sit amet ligula. Nulla quis lorem ut libero malesuada feugiat. </a:t>
            </a:r>
          </a:p>
        </p:txBody>
      </p:sp>
      <p:cxnSp>
        <p:nvCxnSpPr>
          <p:cNvPr id="15" name="直接连接符 14">
            <a:extLst>
              <a:ext uri="{FF2B5EF4-FFF2-40B4-BE49-F238E27FC236}">
                <a16:creationId xmlns:a16="http://schemas.microsoft.com/office/drawing/2014/main" id="{041190D4-84DB-4AB5-8AF3-6F14009C24D4}"/>
              </a:ext>
            </a:extLst>
          </p:cNvPr>
          <p:cNvCxnSpPr/>
          <p:nvPr/>
        </p:nvCxnSpPr>
        <p:spPr>
          <a:xfrm>
            <a:off x="6094413" y="4648200"/>
            <a:ext cx="0" cy="1419225"/>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sp>
        <p:nvSpPr>
          <p:cNvPr id="8202" name="矩形 15">
            <a:extLst>
              <a:ext uri="{FF2B5EF4-FFF2-40B4-BE49-F238E27FC236}">
                <a16:creationId xmlns:a16="http://schemas.microsoft.com/office/drawing/2014/main" id="{64BE9DC3-05D3-4C08-8B13-6A32A2352EDA}"/>
              </a:ext>
            </a:extLst>
          </p:cNvPr>
          <p:cNvSpPr>
            <a:spLocks noChangeArrowheads="1"/>
          </p:cNvSpPr>
          <p:nvPr/>
        </p:nvSpPr>
        <p:spPr bwMode="auto">
          <a:xfrm>
            <a:off x="6600825" y="4527550"/>
            <a:ext cx="358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a:solidFill>
                  <a:srgbClr val="487360"/>
                </a:solidFill>
              </a:rPr>
              <a:t>VESTIBULUM ANTE</a:t>
            </a:r>
          </a:p>
        </p:txBody>
      </p:sp>
      <p:sp>
        <p:nvSpPr>
          <p:cNvPr id="8203" name="矩形 16">
            <a:extLst>
              <a:ext uri="{FF2B5EF4-FFF2-40B4-BE49-F238E27FC236}">
                <a16:creationId xmlns:a16="http://schemas.microsoft.com/office/drawing/2014/main" id="{A45E9756-C31A-4304-BCBC-3FFDB06D2530}"/>
              </a:ext>
            </a:extLst>
          </p:cNvPr>
          <p:cNvSpPr>
            <a:spLocks noChangeArrowheads="1"/>
          </p:cNvSpPr>
          <p:nvPr/>
        </p:nvSpPr>
        <p:spPr bwMode="auto">
          <a:xfrm>
            <a:off x="3852863" y="5113338"/>
            <a:ext cx="1735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487360"/>
                </a:solidFill>
              </a:rPr>
              <a:t>velit neque, auctor sit amet aliquam vel, ullamcorper sit amet ligula. </a:t>
            </a:r>
          </a:p>
        </p:txBody>
      </p:sp>
      <p:sp>
        <p:nvSpPr>
          <p:cNvPr id="8204" name="矩形 17">
            <a:extLst>
              <a:ext uri="{FF2B5EF4-FFF2-40B4-BE49-F238E27FC236}">
                <a16:creationId xmlns:a16="http://schemas.microsoft.com/office/drawing/2014/main" id="{B4C9944D-D23F-4274-9639-283F6D74E26A}"/>
              </a:ext>
            </a:extLst>
          </p:cNvPr>
          <p:cNvSpPr>
            <a:spLocks noChangeArrowheads="1"/>
          </p:cNvSpPr>
          <p:nvPr/>
        </p:nvSpPr>
        <p:spPr bwMode="auto">
          <a:xfrm>
            <a:off x="3768725" y="4527550"/>
            <a:ext cx="2052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2000">
                <a:solidFill>
                  <a:srgbClr val="487360"/>
                </a:solidFill>
              </a:rPr>
              <a:t>VESTIBULUM ANTE</a:t>
            </a:r>
          </a:p>
        </p:txBody>
      </p:sp>
      <p:sp>
        <p:nvSpPr>
          <p:cNvPr id="8205" name="矩形 20">
            <a:extLst>
              <a:ext uri="{FF2B5EF4-FFF2-40B4-BE49-F238E27FC236}">
                <a16:creationId xmlns:a16="http://schemas.microsoft.com/office/drawing/2014/main" id="{D32C364E-B0EB-4BCD-A8A1-07C92AA1511B}"/>
              </a:ext>
            </a:extLst>
          </p:cNvPr>
          <p:cNvSpPr>
            <a:spLocks noChangeArrowheads="1"/>
          </p:cNvSpPr>
          <p:nvPr/>
        </p:nvSpPr>
        <p:spPr bwMode="auto">
          <a:xfrm>
            <a:off x="903288" y="1487488"/>
            <a:ext cx="4303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8FA670"/>
                </a:solidFill>
              </a:rPr>
              <a:t>Donec sollicitudin molestie malesuada. Donec rutrum congue leo eget malesuada</a:t>
            </a:r>
            <a:endParaRPr lang="zh-CN" altLang="en-US" sz="1400">
              <a:solidFill>
                <a:srgbClr val="8FA67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465C2E5-78F2-4273-BCD3-FDAEFCC148B2}"/>
              </a:ext>
            </a:extLst>
          </p:cNvPr>
          <p:cNvSpPr/>
          <p:nvPr/>
        </p:nvSpPr>
        <p:spPr>
          <a:xfrm>
            <a:off x="3721100" y="1808163"/>
            <a:ext cx="8470900" cy="4357687"/>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9219" name="图片 10">
            <a:extLst>
              <a:ext uri="{FF2B5EF4-FFF2-40B4-BE49-F238E27FC236}">
                <a16:creationId xmlns:a16="http://schemas.microsoft.com/office/drawing/2014/main" id="{D8FEBC49-9407-4391-AD45-537756BAF8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25984">
            <a:off x="1300163" y="3589338"/>
            <a:ext cx="3297237"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301F891D-9807-4866-BC94-6811779CB52D}"/>
              </a:ext>
            </a:extLst>
          </p:cNvPr>
          <p:cNvSpPr/>
          <p:nvPr/>
        </p:nvSpPr>
        <p:spPr>
          <a:xfrm>
            <a:off x="1041400" y="2286000"/>
            <a:ext cx="4775200" cy="965200"/>
          </a:xfrm>
          <a:prstGeom prst="rect">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a:extLst>
              <a:ext uri="{FF2B5EF4-FFF2-40B4-BE49-F238E27FC236}">
                <a16:creationId xmlns:a16="http://schemas.microsoft.com/office/drawing/2014/main" id="{6C1B64A1-2678-4CCE-8B54-8C98FFFD77DF}"/>
              </a:ext>
            </a:extLst>
          </p:cNvPr>
          <p:cNvSpPr>
            <a:spLocks noGrp="1"/>
          </p:cNvSpPr>
          <p:nvPr>
            <p:ph type="title"/>
          </p:nvPr>
        </p:nvSpPr>
        <p:spPr>
          <a:xfrm>
            <a:off x="1397000" y="2105025"/>
            <a:ext cx="10160000" cy="1325563"/>
          </a:xfrm>
        </p:spPr>
        <p:txBody>
          <a:bodyPr rtlCol="0">
            <a:normAutofit/>
          </a:bodyPr>
          <a:lstStyle/>
          <a:p>
            <a:pPr eaLnBrk="1" fontAlgn="auto" hangingPunct="1">
              <a:spcAft>
                <a:spcPts val="0"/>
              </a:spcAft>
              <a:defRPr/>
            </a:pPr>
            <a:r>
              <a:rPr lang="en-US" altLang="zh-CN" sz="4000" cap="all" dirty="0">
                <a:solidFill>
                  <a:schemeClr val="bg1"/>
                </a:solidFill>
              </a:rPr>
              <a:t>Your  Title  Here</a:t>
            </a:r>
            <a:endParaRPr lang="zh-CN" altLang="en-US" sz="4000" dirty="0">
              <a:solidFill>
                <a:schemeClr val="bg1"/>
              </a:solidFill>
            </a:endParaRPr>
          </a:p>
        </p:txBody>
      </p:sp>
      <p:cxnSp>
        <p:nvCxnSpPr>
          <p:cNvPr id="10" name="直接连接符 9">
            <a:extLst>
              <a:ext uri="{FF2B5EF4-FFF2-40B4-BE49-F238E27FC236}">
                <a16:creationId xmlns:a16="http://schemas.microsoft.com/office/drawing/2014/main" id="{955DF782-C98C-44D1-B1D8-28CC616C2C53}"/>
              </a:ext>
            </a:extLst>
          </p:cNvPr>
          <p:cNvCxnSpPr/>
          <p:nvPr/>
        </p:nvCxnSpPr>
        <p:spPr>
          <a:xfrm>
            <a:off x="5143500" y="2105025"/>
            <a:ext cx="952500" cy="993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A12960C0-0FED-40AD-88A1-05198D7CB087}"/>
              </a:ext>
            </a:extLst>
          </p:cNvPr>
          <p:cNvCxnSpPr/>
          <p:nvPr/>
        </p:nvCxnSpPr>
        <p:spPr>
          <a:xfrm>
            <a:off x="5143500" y="1952625"/>
            <a:ext cx="952500" cy="9937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89F1E06E-A65B-48E5-9709-8BCA378FA6FE}"/>
              </a:ext>
            </a:extLst>
          </p:cNvPr>
          <p:cNvCxnSpPr/>
          <p:nvPr/>
        </p:nvCxnSpPr>
        <p:spPr>
          <a:xfrm>
            <a:off x="566737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225" name="矩形 21">
            <a:extLst>
              <a:ext uri="{FF2B5EF4-FFF2-40B4-BE49-F238E27FC236}">
                <a16:creationId xmlns:a16="http://schemas.microsoft.com/office/drawing/2014/main" id="{E7B46A7D-04A6-4A7C-8041-8C4AF192BC2F}"/>
              </a:ext>
            </a:extLst>
          </p:cNvPr>
          <p:cNvSpPr>
            <a:spLocks noChangeArrowheads="1"/>
          </p:cNvSpPr>
          <p:nvPr/>
        </p:nvSpPr>
        <p:spPr bwMode="auto">
          <a:xfrm>
            <a:off x="5838825" y="4589463"/>
            <a:ext cx="1538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a:t>
            </a:r>
          </a:p>
        </p:txBody>
      </p:sp>
      <p:sp>
        <p:nvSpPr>
          <p:cNvPr id="23" name="矩形 22">
            <a:extLst>
              <a:ext uri="{FF2B5EF4-FFF2-40B4-BE49-F238E27FC236}">
                <a16:creationId xmlns:a16="http://schemas.microsoft.com/office/drawing/2014/main" id="{95ED21ED-D80E-4164-A4A1-60C7DD3429AE}"/>
              </a:ext>
            </a:extLst>
          </p:cNvPr>
          <p:cNvSpPr/>
          <p:nvPr/>
        </p:nvSpPr>
        <p:spPr>
          <a:xfrm>
            <a:off x="5838825" y="4219575"/>
            <a:ext cx="1538288"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cxnSp>
        <p:nvCxnSpPr>
          <p:cNvPr id="24" name="直接连接符 23">
            <a:extLst>
              <a:ext uri="{FF2B5EF4-FFF2-40B4-BE49-F238E27FC236}">
                <a16:creationId xmlns:a16="http://schemas.microsoft.com/office/drawing/2014/main" id="{2DBFC703-B282-4EEC-990E-B10C99026270}"/>
              </a:ext>
            </a:extLst>
          </p:cNvPr>
          <p:cNvCxnSpPr/>
          <p:nvPr/>
        </p:nvCxnSpPr>
        <p:spPr>
          <a:xfrm>
            <a:off x="764222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228" name="矩形 24">
            <a:extLst>
              <a:ext uri="{FF2B5EF4-FFF2-40B4-BE49-F238E27FC236}">
                <a16:creationId xmlns:a16="http://schemas.microsoft.com/office/drawing/2014/main" id="{0FAE8178-51E3-40B8-B23A-0AE428FC9D10}"/>
              </a:ext>
            </a:extLst>
          </p:cNvPr>
          <p:cNvSpPr>
            <a:spLocks noChangeArrowheads="1"/>
          </p:cNvSpPr>
          <p:nvPr/>
        </p:nvSpPr>
        <p:spPr bwMode="auto">
          <a:xfrm>
            <a:off x="7899400" y="4589463"/>
            <a:ext cx="1538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a:t>
            </a:r>
          </a:p>
        </p:txBody>
      </p:sp>
      <p:sp>
        <p:nvSpPr>
          <p:cNvPr id="26" name="矩形 25">
            <a:extLst>
              <a:ext uri="{FF2B5EF4-FFF2-40B4-BE49-F238E27FC236}">
                <a16:creationId xmlns:a16="http://schemas.microsoft.com/office/drawing/2014/main" id="{9874732A-31F8-4482-89D3-1FDBF699D228}"/>
              </a:ext>
            </a:extLst>
          </p:cNvPr>
          <p:cNvSpPr/>
          <p:nvPr/>
        </p:nvSpPr>
        <p:spPr>
          <a:xfrm>
            <a:off x="7899400" y="4219575"/>
            <a:ext cx="1538288"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cxnSp>
        <p:nvCxnSpPr>
          <p:cNvPr id="27" name="直接连接符 26">
            <a:extLst>
              <a:ext uri="{FF2B5EF4-FFF2-40B4-BE49-F238E27FC236}">
                <a16:creationId xmlns:a16="http://schemas.microsoft.com/office/drawing/2014/main" id="{AE2A4251-2FD4-4FBC-8069-9B5EE9D5B554}"/>
              </a:ext>
            </a:extLst>
          </p:cNvPr>
          <p:cNvCxnSpPr/>
          <p:nvPr/>
        </p:nvCxnSpPr>
        <p:spPr>
          <a:xfrm>
            <a:off x="9661525" y="4322763"/>
            <a:ext cx="0" cy="1220787"/>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231" name="矩形 27">
            <a:extLst>
              <a:ext uri="{FF2B5EF4-FFF2-40B4-BE49-F238E27FC236}">
                <a16:creationId xmlns:a16="http://schemas.microsoft.com/office/drawing/2014/main" id="{1BC04E65-2DFA-4A05-9B10-956B0D5D9476}"/>
              </a:ext>
            </a:extLst>
          </p:cNvPr>
          <p:cNvSpPr>
            <a:spLocks noChangeArrowheads="1"/>
          </p:cNvSpPr>
          <p:nvPr/>
        </p:nvSpPr>
        <p:spPr bwMode="auto">
          <a:xfrm>
            <a:off x="9831388" y="4589463"/>
            <a:ext cx="1368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a:t>
            </a:r>
          </a:p>
        </p:txBody>
      </p:sp>
      <p:sp>
        <p:nvSpPr>
          <p:cNvPr id="29" name="矩形 28">
            <a:extLst>
              <a:ext uri="{FF2B5EF4-FFF2-40B4-BE49-F238E27FC236}">
                <a16:creationId xmlns:a16="http://schemas.microsoft.com/office/drawing/2014/main" id="{B569CE21-ED26-431C-AAA5-E8A815FDD59B}"/>
              </a:ext>
            </a:extLst>
          </p:cNvPr>
          <p:cNvSpPr/>
          <p:nvPr/>
        </p:nvSpPr>
        <p:spPr>
          <a:xfrm>
            <a:off x="9831388" y="4219575"/>
            <a:ext cx="1538287" cy="338138"/>
          </a:xfrm>
          <a:prstGeom prst="rect">
            <a:avLst/>
          </a:prstGeom>
        </p:spPr>
        <p:txBody>
          <a:bodyPr wrap="none">
            <a:spAutoFit/>
          </a:bodyPr>
          <a:lstStyle/>
          <a:p>
            <a:pPr eaLnBrk="1" fontAlgn="auto" hangingPunct="1">
              <a:spcBef>
                <a:spcPts val="0"/>
              </a:spcBef>
              <a:spcAft>
                <a:spcPts val="0"/>
              </a:spcAft>
              <a:defRPr/>
            </a:pPr>
            <a:r>
              <a:rPr lang="en-US" altLang="zh-TW" sz="1600" spc="150" dirty="0">
                <a:solidFill>
                  <a:schemeClr val="bg1"/>
                </a:solidFill>
                <a:latin typeface="+mn-lt"/>
                <a:ea typeface="+mn-ea"/>
              </a:rPr>
              <a:t>DESCRIPTION</a:t>
            </a:r>
            <a:endParaRPr lang="zh-TW" altLang="en-US" sz="1600" spc="150" dirty="0">
              <a:solidFill>
                <a:schemeClr val="bg1"/>
              </a:solidFill>
              <a:latin typeface="+mn-lt"/>
              <a:ea typeface="+mn-ea"/>
            </a:endParaRPr>
          </a:p>
        </p:txBody>
      </p:sp>
      <p:grpSp>
        <p:nvGrpSpPr>
          <p:cNvPr id="9233" name="组合 38">
            <a:extLst>
              <a:ext uri="{FF2B5EF4-FFF2-40B4-BE49-F238E27FC236}">
                <a16:creationId xmlns:a16="http://schemas.microsoft.com/office/drawing/2014/main" id="{E8AB12A3-49CF-4415-B1E9-542CA5628964}"/>
              </a:ext>
            </a:extLst>
          </p:cNvPr>
          <p:cNvGrpSpPr>
            <a:grpSpLocks/>
          </p:cNvGrpSpPr>
          <p:nvPr/>
        </p:nvGrpSpPr>
        <p:grpSpPr bwMode="auto">
          <a:xfrm>
            <a:off x="8177213" y="2468563"/>
            <a:ext cx="984250" cy="884237"/>
            <a:chOff x="6426200" y="2366963"/>
            <a:chExt cx="1370013" cy="1231900"/>
          </a:xfrm>
        </p:grpSpPr>
        <p:sp>
          <p:nvSpPr>
            <p:cNvPr id="9240" name="Freeform 5">
              <a:extLst>
                <a:ext uri="{FF2B5EF4-FFF2-40B4-BE49-F238E27FC236}">
                  <a16:creationId xmlns:a16="http://schemas.microsoft.com/office/drawing/2014/main" id="{1F048F11-9849-4961-9CF4-FB444344C544}"/>
                </a:ext>
              </a:extLst>
            </p:cNvPr>
            <p:cNvSpPr>
              <a:spLocks noEditPoints="1"/>
            </p:cNvSpPr>
            <p:nvPr/>
          </p:nvSpPr>
          <p:spPr bwMode="auto">
            <a:xfrm>
              <a:off x="6426200" y="2490788"/>
              <a:ext cx="1370013" cy="1108075"/>
            </a:xfrm>
            <a:custGeom>
              <a:avLst/>
              <a:gdLst>
                <a:gd name="T0" fmla="*/ 2147483646 w 88"/>
                <a:gd name="T1" fmla="*/ 2147483646 h 71"/>
                <a:gd name="T2" fmla="*/ 2147483646 w 88"/>
                <a:gd name="T3" fmla="*/ 2147483646 h 71"/>
                <a:gd name="T4" fmla="*/ 2147483646 w 88"/>
                <a:gd name="T5" fmla="*/ 2147483646 h 71"/>
                <a:gd name="T6" fmla="*/ 2147483646 w 88"/>
                <a:gd name="T7" fmla="*/ 2147483646 h 71"/>
                <a:gd name="T8" fmla="*/ 2147483646 w 88"/>
                <a:gd name="T9" fmla="*/ 2147483646 h 71"/>
                <a:gd name="T10" fmla="*/ 2147483646 w 88"/>
                <a:gd name="T11" fmla="*/ 2147483646 h 71"/>
                <a:gd name="T12" fmla="*/ 2147483646 w 88"/>
                <a:gd name="T13" fmla="*/ 2147483646 h 71"/>
                <a:gd name="T14" fmla="*/ 2147483646 w 88"/>
                <a:gd name="T15" fmla="*/ 0 h 71"/>
                <a:gd name="T16" fmla="*/ 2147483646 w 88"/>
                <a:gd name="T17" fmla="*/ 2147483646 h 71"/>
                <a:gd name="T18" fmla="*/ 2147483646 w 88"/>
                <a:gd name="T19" fmla="*/ 0 h 71"/>
                <a:gd name="T20" fmla="*/ 2147483646 w 88"/>
                <a:gd name="T21" fmla="*/ 2147483646 h 71"/>
                <a:gd name="T22" fmla="*/ 2147483646 w 88"/>
                <a:gd name="T23" fmla="*/ 2147483646 h 71"/>
                <a:gd name="T24" fmla="*/ 2147483646 w 88"/>
                <a:gd name="T25" fmla="*/ 2147483646 h 71"/>
                <a:gd name="T26" fmla="*/ 2147483646 w 88"/>
                <a:gd name="T27" fmla="*/ 2147483646 h 71"/>
                <a:gd name="T28" fmla="*/ 2147483646 w 88"/>
                <a:gd name="T29" fmla="*/ 2147483646 h 71"/>
                <a:gd name="T30" fmla="*/ 2147483646 w 88"/>
                <a:gd name="T31" fmla="*/ 2147483646 h 71"/>
                <a:gd name="T32" fmla="*/ 0 w 88"/>
                <a:gd name="T33" fmla="*/ 2147483646 h 71"/>
                <a:gd name="T34" fmla="*/ 0 w 88"/>
                <a:gd name="T35" fmla="*/ 2147483646 h 71"/>
                <a:gd name="T36" fmla="*/ 2147483646 w 88"/>
                <a:gd name="T37" fmla="*/ 2147483646 h 71"/>
                <a:gd name="T38" fmla="*/ 2147483646 w 88"/>
                <a:gd name="T39" fmla="*/ 2147483646 h 71"/>
                <a:gd name="T40" fmla="*/ 2147483646 w 88"/>
                <a:gd name="T41" fmla="*/ 2147483646 h 71"/>
                <a:gd name="T42" fmla="*/ 2147483646 w 88"/>
                <a:gd name="T43" fmla="*/ 2147483646 h 71"/>
                <a:gd name="T44" fmla="*/ 2147483646 w 88"/>
                <a:gd name="T45" fmla="*/ 2147483646 h 71"/>
                <a:gd name="T46" fmla="*/ 2147483646 w 88"/>
                <a:gd name="T47" fmla="*/ 2147483646 h 71"/>
                <a:gd name="T48" fmla="*/ 2147483646 w 88"/>
                <a:gd name="T49" fmla="*/ 2147483646 h 71"/>
                <a:gd name="T50" fmla="*/ 2147483646 w 88"/>
                <a:gd name="T51" fmla="*/ 2147483646 h 71"/>
                <a:gd name="T52" fmla="*/ 2147483646 w 88"/>
                <a:gd name="T53" fmla="*/ 2147483646 h 71"/>
                <a:gd name="T54" fmla="*/ 2147483646 w 88"/>
                <a:gd name="T55" fmla="*/ 2147483646 h 71"/>
                <a:gd name="T56" fmla="*/ 2147483646 w 88"/>
                <a:gd name="T57" fmla="*/ 2147483646 h 71"/>
                <a:gd name="T58" fmla="*/ 2147483646 w 88"/>
                <a:gd name="T59" fmla="*/ 2147483646 h 71"/>
                <a:gd name="T60" fmla="*/ 2147483646 w 88"/>
                <a:gd name="T61" fmla="*/ 2147483646 h 71"/>
                <a:gd name="T62" fmla="*/ 2147483646 w 88"/>
                <a:gd name="T63" fmla="*/ 2147483646 h 71"/>
                <a:gd name="T64" fmla="*/ 2147483646 w 88"/>
                <a:gd name="T65" fmla="*/ 2147483646 h 71"/>
                <a:gd name="T66" fmla="*/ 2147483646 w 88"/>
                <a:gd name="T67" fmla="*/ 2147483646 h 71"/>
                <a:gd name="T68" fmla="*/ 2147483646 w 88"/>
                <a:gd name="T69" fmla="*/ 2147483646 h 71"/>
                <a:gd name="T70" fmla="*/ 2147483646 w 88"/>
                <a:gd name="T71" fmla="*/ 2147483646 h 71"/>
                <a:gd name="T72" fmla="*/ 2147483646 w 88"/>
                <a:gd name="T73" fmla="*/ 2147483646 h 71"/>
                <a:gd name="T74" fmla="*/ 2147483646 w 88"/>
                <a:gd name="T75" fmla="*/ 2147483646 h 71"/>
                <a:gd name="T76" fmla="*/ 2147483646 w 88"/>
                <a:gd name="T77" fmla="*/ 2147483646 h 71"/>
                <a:gd name="T78" fmla="*/ 2147483646 w 88"/>
                <a:gd name="T79" fmla="*/ 2147483646 h 71"/>
                <a:gd name="T80" fmla="*/ 2147483646 w 88"/>
                <a:gd name="T81" fmla="*/ 2147483646 h 71"/>
                <a:gd name="T82" fmla="*/ 2147483646 w 88"/>
                <a:gd name="T83" fmla="*/ 2147483646 h 71"/>
                <a:gd name="T84" fmla="*/ 2147483646 w 88"/>
                <a:gd name="T85" fmla="*/ 2147483646 h 71"/>
                <a:gd name="T86" fmla="*/ 2147483646 w 88"/>
                <a:gd name="T87" fmla="*/ 2147483646 h 71"/>
                <a:gd name="T88" fmla="*/ 2147483646 w 88"/>
                <a:gd name="T89" fmla="*/ 2147483646 h 71"/>
                <a:gd name="T90" fmla="*/ 2147483646 w 88"/>
                <a:gd name="T91" fmla="*/ 2147483646 h 71"/>
                <a:gd name="T92" fmla="*/ 2147483646 w 88"/>
                <a:gd name="T93" fmla="*/ 2147483646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8" h="71">
                  <a:moveTo>
                    <a:pt x="88" y="61"/>
                  </a:moveTo>
                  <a:cubicBezTo>
                    <a:pt x="88" y="61"/>
                    <a:pt x="87" y="61"/>
                    <a:pt x="87" y="61"/>
                  </a:cubicBezTo>
                  <a:cubicBezTo>
                    <a:pt x="85" y="61"/>
                    <a:pt x="81" y="62"/>
                    <a:pt x="77" y="63"/>
                  </a:cubicBezTo>
                  <a:cubicBezTo>
                    <a:pt x="77" y="63"/>
                    <a:pt x="76" y="63"/>
                    <a:pt x="76" y="63"/>
                  </a:cubicBezTo>
                  <a:cubicBezTo>
                    <a:pt x="72" y="53"/>
                    <a:pt x="70" y="48"/>
                    <a:pt x="67" y="38"/>
                  </a:cubicBezTo>
                  <a:cubicBezTo>
                    <a:pt x="71" y="37"/>
                    <a:pt x="73" y="34"/>
                    <a:pt x="74" y="30"/>
                  </a:cubicBezTo>
                  <a:cubicBezTo>
                    <a:pt x="78" y="19"/>
                    <a:pt x="64" y="1"/>
                    <a:pt x="63" y="1"/>
                  </a:cubicBezTo>
                  <a:cubicBezTo>
                    <a:pt x="63" y="0"/>
                    <a:pt x="63" y="0"/>
                    <a:pt x="63" y="0"/>
                  </a:cubicBezTo>
                  <a:cubicBezTo>
                    <a:pt x="44" y="7"/>
                    <a:pt x="44" y="7"/>
                    <a:pt x="44" y="7"/>
                  </a:cubicBezTo>
                  <a:cubicBezTo>
                    <a:pt x="25" y="0"/>
                    <a:pt x="25" y="0"/>
                    <a:pt x="25" y="0"/>
                  </a:cubicBezTo>
                  <a:cubicBezTo>
                    <a:pt x="25" y="1"/>
                    <a:pt x="25" y="1"/>
                    <a:pt x="25" y="1"/>
                  </a:cubicBezTo>
                  <a:cubicBezTo>
                    <a:pt x="24" y="1"/>
                    <a:pt x="10" y="19"/>
                    <a:pt x="14" y="30"/>
                  </a:cubicBezTo>
                  <a:cubicBezTo>
                    <a:pt x="15" y="34"/>
                    <a:pt x="17" y="37"/>
                    <a:pt x="21" y="38"/>
                  </a:cubicBezTo>
                  <a:cubicBezTo>
                    <a:pt x="18" y="48"/>
                    <a:pt x="16" y="53"/>
                    <a:pt x="12" y="63"/>
                  </a:cubicBezTo>
                  <a:cubicBezTo>
                    <a:pt x="12" y="63"/>
                    <a:pt x="11" y="63"/>
                    <a:pt x="11" y="63"/>
                  </a:cubicBezTo>
                  <a:cubicBezTo>
                    <a:pt x="7" y="62"/>
                    <a:pt x="3" y="61"/>
                    <a:pt x="1" y="61"/>
                  </a:cubicBezTo>
                  <a:cubicBezTo>
                    <a:pt x="1" y="61"/>
                    <a:pt x="0" y="61"/>
                    <a:pt x="0" y="61"/>
                  </a:cubicBezTo>
                  <a:cubicBezTo>
                    <a:pt x="0" y="62"/>
                    <a:pt x="0" y="62"/>
                    <a:pt x="0" y="62"/>
                  </a:cubicBezTo>
                  <a:cubicBezTo>
                    <a:pt x="26" y="71"/>
                    <a:pt x="26" y="71"/>
                    <a:pt x="26" y="71"/>
                  </a:cubicBezTo>
                  <a:cubicBezTo>
                    <a:pt x="26" y="71"/>
                    <a:pt x="26" y="71"/>
                    <a:pt x="26" y="71"/>
                  </a:cubicBezTo>
                  <a:cubicBezTo>
                    <a:pt x="26" y="70"/>
                    <a:pt x="27" y="69"/>
                    <a:pt x="16" y="65"/>
                  </a:cubicBezTo>
                  <a:cubicBezTo>
                    <a:pt x="16" y="65"/>
                    <a:pt x="16" y="64"/>
                    <a:pt x="16" y="64"/>
                  </a:cubicBezTo>
                  <a:cubicBezTo>
                    <a:pt x="19" y="54"/>
                    <a:pt x="20" y="49"/>
                    <a:pt x="25" y="40"/>
                  </a:cubicBezTo>
                  <a:cubicBezTo>
                    <a:pt x="29" y="41"/>
                    <a:pt x="32" y="40"/>
                    <a:pt x="35" y="38"/>
                  </a:cubicBezTo>
                  <a:cubicBezTo>
                    <a:pt x="40" y="35"/>
                    <a:pt x="43" y="27"/>
                    <a:pt x="44" y="21"/>
                  </a:cubicBezTo>
                  <a:cubicBezTo>
                    <a:pt x="45" y="27"/>
                    <a:pt x="48" y="35"/>
                    <a:pt x="53" y="38"/>
                  </a:cubicBezTo>
                  <a:cubicBezTo>
                    <a:pt x="56" y="40"/>
                    <a:pt x="59" y="41"/>
                    <a:pt x="63" y="40"/>
                  </a:cubicBezTo>
                  <a:cubicBezTo>
                    <a:pt x="68" y="49"/>
                    <a:pt x="69" y="54"/>
                    <a:pt x="72" y="64"/>
                  </a:cubicBezTo>
                  <a:cubicBezTo>
                    <a:pt x="72" y="64"/>
                    <a:pt x="72" y="65"/>
                    <a:pt x="72" y="65"/>
                  </a:cubicBezTo>
                  <a:cubicBezTo>
                    <a:pt x="61" y="69"/>
                    <a:pt x="62" y="70"/>
                    <a:pt x="62" y="71"/>
                  </a:cubicBezTo>
                  <a:cubicBezTo>
                    <a:pt x="62" y="71"/>
                    <a:pt x="62" y="71"/>
                    <a:pt x="62" y="71"/>
                  </a:cubicBezTo>
                  <a:cubicBezTo>
                    <a:pt x="88" y="62"/>
                    <a:pt x="88" y="62"/>
                    <a:pt x="88" y="62"/>
                  </a:cubicBezTo>
                  <a:lnTo>
                    <a:pt x="88" y="61"/>
                  </a:lnTo>
                  <a:close/>
                  <a:moveTo>
                    <a:pt x="45" y="9"/>
                  </a:moveTo>
                  <a:cubicBezTo>
                    <a:pt x="62" y="3"/>
                    <a:pt x="62" y="3"/>
                    <a:pt x="62" y="3"/>
                  </a:cubicBezTo>
                  <a:cubicBezTo>
                    <a:pt x="63" y="5"/>
                    <a:pt x="66" y="9"/>
                    <a:pt x="69" y="14"/>
                  </a:cubicBezTo>
                  <a:cubicBezTo>
                    <a:pt x="68" y="15"/>
                    <a:pt x="65" y="16"/>
                    <a:pt x="59" y="13"/>
                  </a:cubicBezTo>
                  <a:cubicBezTo>
                    <a:pt x="53" y="10"/>
                    <a:pt x="48" y="14"/>
                    <a:pt x="46" y="16"/>
                  </a:cubicBezTo>
                  <a:cubicBezTo>
                    <a:pt x="45" y="14"/>
                    <a:pt x="45" y="12"/>
                    <a:pt x="45" y="11"/>
                  </a:cubicBezTo>
                  <a:cubicBezTo>
                    <a:pt x="45" y="10"/>
                    <a:pt x="45" y="9"/>
                    <a:pt x="45" y="9"/>
                  </a:cubicBezTo>
                  <a:close/>
                  <a:moveTo>
                    <a:pt x="42" y="15"/>
                  </a:moveTo>
                  <a:cubicBezTo>
                    <a:pt x="41" y="17"/>
                    <a:pt x="39" y="18"/>
                    <a:pt x="34" y="15"/>
                  </a:cubicBezTo>
                  <a:cubicBezTo>
                    <a:pt x="28" y="11"/>
                    <a:pt x="23" y="12"/>
                    <a:pt x="20" y="13"/>
                  </a:cubicBezTo>
                  <a:cubicBezTo>
                    <a:pt x="22" y="8"/>
                    <a:pt x="25" y="4"/>
                    <a:pt x="26" y="3"/>
                  </a:cubicBezTo>
                  <a:cubicBezTo>
                    <a:pt x="43" y="9"/>
                    <a:pt x="43" y="9"/>
                    <a:pt x="43" y="9"/>
                  </a:cubicBezTo>
                  <a:cubicBezTo>
                    <a:pt x="43" y="9"/>
                    <a:pt x="43" y="10"/>
                    <a:pt x="43" y="11"/>
                  </a:cubicBezTo>
                  <a:cubicBezTo>
                    <a:pt x="43" y="12"/>
                    <a:pt x="43" y="13"/>
                    <a:pt x="42" y="15"/>
                  </a:cubicBezTo>
                  <a:close/>
                </a:path>
              </a:pathLst>
            </a:cu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41" name="Freeform 6">
              <a:extLst>
                <a:ext uri="{FF2B5EF4-FFF2-40B4-BE49-F238E27FC236}">
                  <a16:creationId xmlns:a16="http://schemas.microsoft.com/office/drawing/2014/main" id="{B92CC56E-DCEB-49D2-9828-9E4F8B7461D2}"/>
                </a:ext>
              </a:extLst>
            </p:cNvPr>
            <p:cNvSpPr>
              <a:spLocks/>
            </p:cNvSpPr>
            <p:nvPr/>
          </p:nvSpPr>
          <p:spPr bwMode="auto">
            <a:xfrm>
              <a:off x="6954838" y="2428875"/>
              <a:ext cx="93663" cy="93663"/>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0 h 6"/>
                <a:gd name="T10" fmla="*/ 0 w 6"/>
                <a:gd name="T11" fmla="*/ 0 h 6"/>
                <a:gd name="T12" fmla="*/ 0 w 6"/>
                <a:gd name="T13" fmla="*/ 2147483646 h 6"/>
                <a:gd name="T14" fmla="*/ 2147483646 w 6"/>
                <a:gd name="T15" fmla="*/ 214748364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4" y="6"/>
                  </a:moveTo>
                  <a:cubicBezTo>
                    <a:pt x="4" y="6"/>
                    <a:pt x="4" y="6"/>
                    <a:pt x="5" y="6"/>
                  </a:cubicBezTo>
                  <a:cubicBezTo>
                    <a:pt x="5" y="6"/>
                    <a:pt x="5" y="6"/>
                    <a:pt x="6" y="6"/>
                  </a:cubicBezTo>
                  <a:cubicBezTo>
                    <a:pt x="6" y="5"/>
                    <a:pt x="6" y="4"/>
                    <a:pt x="6" y="4"/>
                  </a:cubicBezTo>
                  <a:cubicBezTo>
                    <a:pt x="2" y="0"/>
                    <a:pt x="2" y="0"/>
                    <a:pt x="2" y="0"/>
                  </a:cubicBezTo>
                  <a:cubicBezTo>
                    <a:pt x="2" y="0"/>
                    <a:pt x="1" y="0"/>
                    <a:pt x="0" y="0"/>
                  </a:cubicBezTo>
                  <a:cubicBezTo>
                    <a:pt x="0" y="1"/>
                    <a:pt x="0" y="2"/>
                    <a:pt x="0" y="2"/>
                  </a:cubicBezTo>
                  <a:lnTo>
                    <a:pt x="4" y="6"/>
                  </a:lnTo>
                  <a:close/>
                </a:path>
              </a:pathLst>
            </a:cu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42" name="Freeform 7">
              <a:extLst>
                <a:ext uri="{FF2B5EF4-FFF2-40B4-BE49-F238E27FC236}">
                  <a16:creationId xmlns:a16="http://schemas.microsoft.com/office/drawing/2014/main" id="{62F0BB41-19BE-4225-832B-17D3FD04F89A}"/>
                </a:ext>
              </a:extLst>
            </p:cNvPr>
            <p:cNvSpPr>
              <a:spLocks/>
            </p:cNvSpPr>
            <p:nvPr/>
          </p:nvSpPr>
          <p:spPr bwMode="auto">
            <a:xfrm>
              <a:off x="7032625" y="2366963"/>
              <a:ext cx="77788" cy="123825"/>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0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2" y="7"/>
                  </a:moveTo>
                  <a:cubicBezTo>
                    <a:pt x="2" y="8"/>
                    <a:pt x="2" y="8"/>
                    <a:pt x="3" y="8"/>
                  </a:cubicBezTo>
                  <a:cubicBezTo>
                    <a:pt x="3" y="8"/>
                    <a:pt x="3" y="8"/>
                    <a:pt x="3" y="8"/>
                  </a:cubicBezTo>
                  <a:cubicBezTo>
                    <a:pt x="4" y="8"/>
                    <a:pt x="5" y="7"/>
                    <a:pt x="4" y="6"/>
                  </a:cubicBezTo>
                  <a:cubicBezTo>
                    <a:pt x="3" y="2"/>
                    <a:pt x="3" y="2"/>
                    <a:pt x="3" y="2"/>
                  </a:cubicBezTo>
                  <a:cubicBezTo>
                    <a:pt x="3" y="1"/>
                    <a:pt x="2" y="0"/>
                    <a:pt x="1" y="1"/>
                  </a:cubicBezTo>
                  <a:cubicBezTo>
                    <a:pt x="1" y="1"/>
                    <a:pt x="0" y="2"/>
                    <a:pt x="0" y="2"/>
                  </a:cubicBezTo>
                  <a:lnTo>
                    <a:pt x="2" y="7"/>
                  </a:lnTo>
                  <a:close/>
                </a:path>
              </a:pathLst>
            </a:cu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43" name="Freeform 8">
              <a:extLst>
                <a:ext uri="{FF2B5EF4-FFF2-40B4-BE49-F238E27FC236}">
                  <a16:creationId xmlns:a16="http://schemas.microsoft.com/office/drawing/2014/main" id="{F6848462-5DCD-4BD2-9345-633BF73DC597}"/>
                </a:ext>
              </a:extLst>
            </p:cNvPr>
            <p:cNvSpPr>
              <a:spLocks/>
            </p:cNvSpPr>
            <p:nvPr/>
          </p:nvSpPr>
          <p:spPr bwMode="auto">
            <a:xfrm>
              <a:off x="7110413" y="2366963"/>
              <a:ext cx="77788" cy="123825"/>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2147483646 h 8"/>
                <a:gd name="T10" fmla="*/ 2147483646 w 5"/>
                <a:gd name="T11" fmla="*/ 2147483646 h 8"/>
                <a:gd name="T12" fmla="*/ 2147483646 w 5"/>
                <a:gd name="T13" fmla="*/ 2147483646 h 8"/>
                <a:gd name="T14" fmla="*/ 2147483646 w 5"/>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8">
                  <a:moveTo>
                    <a:pt x="2" y="8"/>
                  </a:moveTo>
                  <a:cubicBezTo>
                    <a:pt x="2" y="8"/>
                    <a:pt x="2" y="8"/>
                    <a:pt x="2" y="8"/>
                  </a:cubicBezTo>
                  <a:cubicBezTo>
                    <a:pt x="3" y="8"/>
                    <a:pt x="3" y="8"/>
                    <a:pt x="3" y="7"/>
                  </a:cubicBezTo>
                  <a:cubicBezTo>
                    <a:pt x="5" y="2"/>
                    <a:pt x="5" y="2"/>
                    <a:pt x="5" y="2"/>
                  </a:cubicBezTo>
                  <a:cubicBezTo>
                    <a:pt x="5" y="2"/>
                    <a:pt x="4" y="1"/>
                    <a:pt x="4" y="1"/>
                  </a:cubicBezTo>
                  <a:cubicBezTo>
                    <a:pt x="3" y="0"/>
                    <a:pt x="2" y="1"/>
                    <a:pt x="2" y="2"/>
                  </a:cubicBezTo>
                  <a:cubicBezTo>
                    <a:pt x="1" y="6"/>
                    <a:pt x="1" y="6"/>
                    <a:pt x="1" y="6"/>
                  </a:cubicBezTo>
                  <a:cubicBezTo>
                    <a:pt x="0" y="7"/>
                    <a:pt x="1" y="8"/>
                    <a:pt x="2" y="8"/>
                  </a:cubicBezTo>
                  <a:close/>
                </a:path>
              </a:pathLst>
            </a:cu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44" name="Freeform 9">
              <a:extLst>
                <a:ext uri="{FF2B5EF4-FFF2-40B4-BE49-F238E27FC236}">
                  <a16:creationId xmlns:a16="http://schemas.microsoft.com/office/drawing/2014/main" id="{09D9CC78-96CF-4D25-8FA1-B1036C2853FD}"/>
                </a:ext>
              </a:extLst>
            </p:cNvPr>
            <p:cNvSpPr>
              <a:spLocks/>
            </p:cNvSpPr>
            <p:nvPr/>
          </p:nvSpPr>
          <p:spPr bwMode="auto">
            <a:xfrm>
              <a:off x="7172325" y="2428875"/>
              <a:ext cx="93663" cy="93663"/>
            </a:xfrm>
            <a:custGeom>
              <a:avLst/>
              <a:gdLst>
                <a:gd name="T0" fmla="*/ 0 w 6"/>
                <a:gd name="T1" fmla="*/ 2147483646 h 6"/>
                <a:gd name="T2" fmla="*/ 2147483646 w 6"/>
                <a:gd name="T3" fmla="*/ 2147483646 h 6"/>
                <a:gd name="T4" fmla="*/ 2147483646 w 6"/>
                <a:gd name="T5" fmla="*/ 2147483646 h 6"/>
                <a:gd name="T6" fmla="*/ 2147483646 w 6"/>
                <a:gd name="T7" fmla="*/ 2147483646 h 6"/>
                <a:gd name="T8" fmla="*/ 2147483646 w 6"/>
                <a:gd name="T9" fmla="*/ 0 h 6"/>
                <a:gd name="T10" fmla="*/ 2147483646 w 6"/>
                <a:gd name="T11" fmla="*/ 0 h 6"/>
                <a:gd name="T12" fmla="*/ 0 w 6"/>
                <a:gd name="T13" fmla="*/ 2147483646 h 6"/>
                <a:gd name="T14" fmla="*/ 0 w 6"/>
                <a:gd name="T15" fmla="*/ 2147483646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6">
                  <a:moveTo>
                    <a:pt x="0" y="6"/>
                  </a:moveTo>
                  <a:cubicBezTo>
                    <a:pt x="1" y="6"/>
                    <a:pt x="1" y="6"/>
                    <a:pt x="1" y="6"/>
                  </a:cubicBezTo>
                  <a:cubicBezTo>
                    <a:pt x="2" y="6"/>
                    <a:pt x="2" y="6"/>
                    <a:pt x="2" y="6"/>
                  </a:cubicBezTo>
                  <a:cubicBezTo>
                    <a:pt x="6" y="2"/>
                    <a:pt x="6" y="2"/>
                    <a:pt x="6" y="2"/>
                  </a:cubicBezTo>
                  <a:cubicBezTo>
                    <a:pt x="6" y="2"/>
                    <a:pt x="6" y="1"/>
                    <a:pt x="6" y="0"/>
                  </a:cubicBezTo>
                  <a:cubicBezTo>
                    <a:pt x="5" y="0"/>
                    <a:pt x="4" y="0"/>
                    <a:pt x="4" y="0"/>
                  </a:cubicBezTo>
                  <a:cubicBezTo>
                    <a:pt x="0" y="4"/>
                    <a:pt x="0" y="4"/>
                    <a:pt x="0" y="4"/>
                  </a:cubicBezTo>
                  <a:cubicBezTo>
                    <a:pt x="0" y="4"/>
                    <a:pt x="0" y="5"/>
                    <a:pt x="0" y="6"/>
                  </a:cubicBezTo>
                  <a:close/>
                </a:path>
              </a:pathLst>
            </a:cu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9234" name="Freeform 13">
            <a:extLst>
              <a:ext uri="{FF2B5EF4-FFF2-40B4-BE49-F238E27FC236}">
                <a16:creationId xmlns:a16="http://schemas.microsoft.com/office/drawing/2014/main" id="{118241BD-33A3-4515-8235-8278F9A577EA}"/>
              </a:ext>
            </a:extLst>
          </p:cNvPr>
          <p:cNvSpPr>
            <a:spLocks noEditPoints="1"/>
          </p:cNvSpPr>
          <p:nvPr/>
        </p:nvSpPr>
        <p:spPr bwMode="auto">
          <a:xfrm>
            <a:off x="6845300" y="2525713"/>
            <a:ext cx="473075" cy="903287"/>
          </a:xfrm>
          <a:custGeom>
            <a:avLst/>
            <a:gdLst>
              <a:gd name="T0" fmla="*/ 2147483646 w 42"/>
              <a:gd name="T1" fmla="*/ 2147483646 h 83"/>
              <a:gd name="T2" fmla="*/ 2147483646 w 42"/>
              <a:gd name="T3" fmla="*/ 2147483646 h 83"/>
              <a:gd name="T4" fmla="*/ 2147483646 w 42"/>
              <a:gd name="T5" fmla="*/ 2147483646 h 83"/>
              <a:gd name="T6" fmla="*/ 2147483646 w 42"/>
              <a:gd name="T7" fmla="*/ 2147483646 h 83"/>
              <a:gd name="T8" fmla="*/ 2147483646 w 42"/>
              <a:gd name="T9" fmla="*/ 2147483646 h 83"/>
              <a:gd name="T10" fmla="*/ 2147483646 w 42"/>
              <a:gd name="T11" fmla="*/ 2147483646 h 83"/>
              <a:gd name="T12" fmla="*/ 2147483646 w 42"/>
              <a:gd name="T13" fmla="*/ 2147483646 h 83"/>
              <a:gd name="T14" fmla="*/ 2147483646 w 42"/>
              <a:gd name="T15" fmla="*/ 2147483646 h 83"/>
              <a:gd name="T16" fmla="*/ 2147483646 w 42"/>
              <a:gd name="T17" fmla="*/ 2147483646 h 83"/>
              <a:gd name="T18" fmla="*/ 2147483646 w 42"/>
              <a:gd name="T19" fmla="*/ 2147483646 h 83"/>
              <a:gd name="T20" fmla="*/ 2147483646 w 42"/>
              <a:gd name="T21" fmla="*/ 2147483646 h 83"/>
              <a:gd name="T22" fmla="*/ 2147483646 w 42"/>
              <a:gd name="T23" fmla="*/ 2147483646 h 83"/>
              <a:gd name="T24" fmla="*/ 2147483646 w 42"/>
              <a:gd name="T25" fmla="*/ 0 h 83"/>
              <a:gd name="T26" fmla="*/ 2147483646 w 42"/>
              <a:gd name="T27" fmla="*/ 0 h 83"/>
              <a:gd name="T28" fmla="*/ 2147483646 w 42"/>
              <a:gd name="T29" fmla="*/ 2147483646 h 83"/>
              <a:gd name="T30" fmla="*/ 2147483646 w 42"/>
              <a:gd name="T31" fmla="*/ 2147483646 h 83"/>
              <a:gd name="T32" fmla="*/ 2147483646 w 42"/>
              <a:gd name="T33" fmla="*/ 2147483646 h 83"/>
              <a:gd name="T34" fmla="*/ 2147483646 w 42"/>
              <a:gd name="T35" fmla="*/ 2147483646 h 83"/>
              <a:gd name="T36" fmla="*/ 2147483646 w 42"/>
              <a:gd name="T37" fmla="*/ 2147483646 h 83"/>
              <a:gd name="T38" fmla="*/ 2147483646 w 42"/>
              <a:gd name="T39" fmla="*/ 2147483646 h 83"/>
              <a:gd name="T40" fmla="*/ 2147483646 w 42"/>
              <a:gd name="T41" fmla="*/ 2147483646 h 83"/>
              <a:gd name="T42" fmla="*/ 2147483646 w 42"/>
              <a:gd name="T43" fmla="*/ 2147483646 h 83"/>
              <a:gd name="T44" fmla="*/ 2147483646 w 42"/>
              <a:gd name="T45" fmla="*/ 2147483646 h 83"/>
              <a:gd name="T46" fmla="*/ 2147483646 w 42"/>
              <a:gd name="T47" fmla="*/ 0 h 83"/>
              <a:gd name="T48" fmla="*/ 2147483646 w 42"/>
              <a:gd name="T49" fmla="*/ 2147483646 h 83"/>
              <a:gd name="T50" fmla="*/ 2147483646 w 42"/>
              <a:gd name="T51" fmla="*/ 2147483646 h 83"/>
              <a:gd name="T52" fmla="*/ 2147483646 w 42"/>
              <a:gd name="T53" fmla="*/ 2147483646 h 83"/>
              <a:gd name="T54" fmla="*/ 2147483646 w 42"/>
              <a:gd name="T55" fmla="*/ 2147483646 h 83"/>
              <a:gd name="T56" fmla="*/ 2147483646 w 42"/>
              <a:gd name="T57" fmla="*/ 2147483646 h 83"/>
              <a:gd name="T58" fmla="*/ 2147483646 w 42"/>
              <a:gd name="T59" fmla="*/ 2147483646 h 83"/>
              <a:gd name="T60" fmla="*/ 2147483646 w 42"/>
              <a:gd name="T61" fmla="*/ 0 h 83"/>
              <a:gd name="T62" fmla="*/ 2147483646 w 42"/>
              <a:gd name="T63" fmla="*/ 2147483646 h 83"/>
              <a:gd name="T64" fmla="*/ 2147483646 w 42"/>
              <a:gd name="T65" fmla="*/ 2147483646 h 83"/>
              <a:gd name="T66" fmla="*/ 2147483646 w 42"/>
              <a:gd name="T67" fmla="*/ 2147483646 h 83"/>
              <a:gd name="T68" fmla="*/ 2147483646 w 42"/>
              <a:gd name="T69" fmla="*/ 2147483646 h 83"/>
              <a:gd name="T70" fmla="*/ 2147483646 w 42"/>
              <a:gd name="T71" fmla="*/ 2147483646 h 83"/>
              <a:gd name="T72" fmla="*/ 2147483646 w 42"/>
              <a:gd name="T73" fmla="*/ 2147483646 h 83"/>
              <a:gd name="T74" fmla="*/ 2147483646 w 42"/>
              <a:gd name="T75" fmla="*/ 0 h 83"/>
              <a:gd name="T76" fmla="*/ 2147483646 w 42"/>
              <a:gd name="T77" fmla="*/ 2147483646 h 83"/>
              <a:gd name="T78" fmla="*/ 2147483646 w 42"/>
              <a:gd name="T79" fmla="*/ 2147483646 h 83"/>
              <a:gd name="T80" fmla="*/ 2147483646 w 42"/>
              <a:gd name="T81" fmla="*/ 2147483646 h 83"/>
              <a:gd name="T82" fmla="*/ 2147483646 w 42"/>
              <a:gd name="T83" fmla="*/ 2147483646 h 83"/>
              <a:gd name="T84" fmla="*/ 0 w 42"/>
              <a:gd name="T85" fmla="*/ 2147483646 h 83"/>
              <a:gd name="T86" fmla="*/ 0 w 42"/>
              <a:gd name="T87" fmla="*/ 2147483646 h 83"/>
              <a:gd name="T88" fmla="*/ 0 w 42"/>
              <a:gd name="T89" fmla="*/ 2147483646 h 83"/>
              <a:gd name="T90" fmla="*/ 0 w 42"/>
              <a:gd name="T91" fmla="*/ 2147483646 h 83"/>
              <a:gd name="T92" fmla="*/ 2147483646 w 42"/>
              <a:gd name="T93" fmla="*/ 2147483646 h 83"/>
              <a:gd name="T94" fmla="*/ 2147483646 w 42"/>
              <a:gd name="T95" fmla="*/ 2147483646 h 83"/>
              <a:gd name="T96" fmla="*/ 2147483646 w 42"/>
              <a:gd name="T97" fmla="*/ 2147483646 h 83"/>
              <a:gd name="T98" fmla="*/ 2147483646 w 42"/>
              <a:gd name="T99" fmla="*/ 2147483646 h 83"/>
              <a:gd name="T100" fmla="*/ 2147483646 w 42"/>
              <a:gd name="T101" fmla="*/ 2147483646 h 83"/>
              <a:gd name="T102" fmla="*/ 2147483646 w 42"/>
              <a:gd name="T103" fmla="*/ 2147483646 h 83"/>
              <a:gd name="T104" fmla="*/ 2147483646 w 4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 h="83">
                <a:moveTo>
                  <a:pt x="42" y="77"/>
                </a:moveTo>
                <a:cubicBezTo>
                  <a:pt x="42" y="80"/>
                  <a:pt x="38" y="82"/>
                  <a:pt x="34" y="82"/>
                </a:cubicBezTo>
                <a:cubicBezTo>
                  <a:pt x="29" y="83"/>
                  <a:pt x="25" y="80"/>
                  <a:pt x="25" y="78"/>
                </a:cubicBezTo>
                <a:cubicBezTo>
                  <a:pt x="25" y="77"/>
                  <a:pt x="25" y="77"/>
                  <a:pt x="25" y="77"/>
                </a:cubicBezTo>
                <a:cubicBezTo>
                  <a:pt x="25" y="77"/>
                  <a:pt x="25" y="77"/>
                  <a:pt x="25" y="77"/>
                </a:cubicBezTo>
                <a:cubicBezTo>
                  <a:pt x="25" y="77"/>
                  <a:pt x="25" y="77"/>
                  <a:pt x="25" y="77"/>
                </a:cubicBezTo>
                <a:cubicBezTo>
                  <a:pt x="25" y="77"/>
                  <a:pt x="25" y="76"/>
                  <a:pt x="25" y="76"/>
                </a:cubicBezTo>
                <a:cubicBezTo>
                  <a:pt x="28" y="70"/>
                  <a:pt x="29" y="60"/>
                  <a:pt x="30" y="50"/>
                </a:cubicBezTo>
                <a:cubicBezTo>
                  <a:pt x="30" y="50"/>
                  <a:pt x="30" y="50"/>
                  <a:pt x="30" y="50"/>
                </a:cubicBezTo>
                <a:cubicBezTo>
                  <a:pt x="30" y="48"/>
                  <a:pt x="30" y="48"/>
                  <a:pt x="30" y="48"/>
                </a:cubicBezTo>
                <a:cubicBezTo>
                  <a:pt x="30" y="46"/>
                  <a:pt x="28" y="44"/>
                  <a:pt x="25" y="44"/>
                </a:cubicBezTo>
                <a:cubicBezTo>
                  <a:pt x="25" y="41"/>
                  <a:pt x="25" y="39"/>
                  <a:pt x="25" y="36"/>
                </a:cubicBezTo>
                <a:cubicBezTo>
                  <a:pt x="25" y="16"/>
                  <a:pt x="29" y="0"/>
                  <a:pt x="35" y="0"/>
                </a:cubicBezTo>
                <a:cubicBezTo>
                  <a:pt x="35" y="0"/>
                  <a:pt x="36" y="0"/>
                  <a:pt x="36" y="0"/>
                </a:cubicBezTo>
                <a:cubicBezTo>
                  <a:pt x="36" y="8"/>
                  <a:pt x="35" y="17"/>
                  <a:pt x="36" y="27"/>
                </a:cubicBezTo>
                <a:cubicBezTo>
                  <a:pt x="36" y="35"/>
                  <a:pt x="36" y="44"/>
                  <a:pt x="36" y="51"/>
                </a:cubicBezTo>
                <a:cubicBezTo>
                  <a:pt x="38" y="61"/>
                  <a:pt x="39" y="70"/>
                  <a:pt x="42" y="76"/>
                </a:cubicBezTo>
                <a:cubicBezTo>
                  <a:pt x="42" y="76"/>
                  <a:pt x="42" y="76"/>
                  <a:pt x="42" y="77"/>
                </a:cubicBezTo>
                <a:cubicBezTo>
                  <a:pt x="42" y="77"/>
                  <a:pt x="42" y="77"/>
                  <a:pt x="42" y="77"/>
                </a:cubicBezTo>
                <a:cubicBezTo>
                  <a:pt x="42" y="77"/>
                  <a:pt x="42" y="77"/>
                  <a:pt x="42" y="77"/>
                </a:cubicBezTo>
                <a:close/>
                <a:moveTo>
                  <a:pt x="19" y="19"/>
                </a:moveTo>
                <a:cubicBezTo>
                  <a:pt x="17" y="5"/>
                  <a:pt x="17" y="5"/>
                  <a:pt x="17" y="5"/>
                </a:cubicBezTo>
                <a:cubicBezTo>
                  <a:pt x="17" y="1"/>
                  <a:pt x="17" y="1"/>
                  <a:pt x="17" y="1"/>
                </a:cubicBezTo>
                <a:cubicBezTo>
                  <a:pt x="17" y="0"/>
                  <a:pt x="17" y="0"/>
                  <a:pt x="16" y="0"/>
                </a:cubicBezTo>
                <a:cubicBezTo>
                  <a:pt x="15" y="0"/>
                  <a:pt x="15" y="0"/>
                  <a:pt x="15" y="1"/>
                </a:cubicBezTo>
                <a:cubicBezTo>
                  <a:pt x="15" y="19"/>
                  <a:pt x="15" y="19"/>
                  <a:pt x="15" y="19"/>
                </a:cubicBezTo>
                <a:cubicBezTo>
                  <a:pt x="14" y="19"/>
                  <a:pt x="14" y="19"/>
                  <a:pt x="13" y="19"/>
                </a:cubicBezTo>
                <a:cubicBezTo>
                  <a:pt x="13" y="19"/>
                  <a:pt x="12" y="19"/>
                  <a:pt x="12" y="18"/>
                </a:cubicBezTo>
                <a:cubicBezTo>
                  <a:pt x="12" y="8"/>
                  <a:pt x="12" y="8"/>
                  <a:pt x="12" y="8"/>
                </a:cubicBezTo>
                <a:cubicBezTo>
                  <a:pt x="12" y="1"/>
                  <a:pt x="12" y="1"/>
                  <a:pt x="12" y="1"/>
                </a:cubicBezTo>
                <a:cubicBezTo>
                  <a:pt x="12" y="0"/>
                  <a:pt x="11" y="0"/>
                  <a:pt x="10" y="0"/>
                </a:cubicBezTo>
                <a:cubicBezTo>
                  <a:pt x="10" y="0"/>
                  <a:pt x="9" y="0"/>
                  <a:pt x="9" y="1"/>
                </a:cubicBezTo>
                <a:cubicBezTo>
                  <a:pt x="9" y="19"/>
                  <a:pt x="9" y="19"/>
                  <a:pt x="9" y="19"/>
                </a:cubicBezTo>
                <a:cubicBezTo>
                  <a:pt x="9" y="19"/>
                  <a:pt x="8" y="19"/>
                  <a:pt x="8" y="19"/>
                </a:cubicBezTo>
                <a:cubicBezTo>
                  <a:pt x="7" y="19"/>
                  <a:pt x="6" y="19"/>
                  <a:pt x="6" y="18"/>
                </a:cubicBezTo>
                <a:cubicBezTo>
                  <a:pt x="6" y="8"/>
                  <a:pt x="6" y="8"/>
                  <a:pt x="6" y="8"/>
                </a:cubicBezTo>
                <a:cubicBezTo>
                  <a:pt x="6" y="1"/>
                  <a:pt x="6" y="1"/>
                  <a:pt x="6" y="1"/>
                </a:cubicBezTo>
                <a:cubicBezTo>
                  <a:pt x="6" y="0"/>
                  <a:pt x="5" y="0"/>
                  <a:pt x="5" y="0"/>
                </a:cubicBezTo>
                <a:cubicBezTo>
                  <a:pt x="4" y="0"/>
                  <a:pt x="3" y="0"/>
                  <a:pt x="3" y="1"/>
                </a:cubicBezTo>
                <a:cubicBezTo>
                  <a:pt x="3" y="3"/>
                  <a:pt x="3" y="3"/>
                  <a:pt x="3" y="3"/>
                </a:cubicBezTo>
                <a:cubicBezTo>
                  <a:pt x="1" y="19"/>
                  <a:pt x="1" y="19"/>
                  <a:pt x="1" y="19"/>
                </a:cubicBezTo>
                <a:cubicBezTo>
                  <a:pt x="1" y="22"/>
                  <a:pt x="4" y="24"/>
                  <a:pt x="7" y="25"/>
                </a:cubicBezTo>
                <a:cubicBezTo>
                  <a:pt x="7" y="46"/>
                  <a:pt x="4" y="63"/>
                  <a:pt x="0" y="74"/>
                </a:cubicBezTo>
                <a:cubicBezTo>
                  <a:pt x="0" y="75"/>
                  <a:pt x="0" y="75"/>
                  <a:pt x="0" y="75"/>
                </a:cubicBezTo>
                <a:cubicBezTo>
                  <a:pt x="0" y="75"/>
                  <a:pt x="0" y="75"/>
                  <a:pt x="0" y="75"/>
                </a:cubicBezTo>
                <a:cubicBezTo>
                  <a:pt x="0" y="76"/>
                  <a:pt x="0" y="76"/>
                  <a:pt x="0" y="76"/>
                </a:cubicBezTo>
                <a:cubicBezTo>
                  <a:pt x="0" y="79"/>
                  <a:pt x="3" y="82"/>
                  <a:pt x="8" y="82"/>
                </a:cubicBezTo>
                <a:cubicBezTo>
                  <a:pt x="13" y="82"/>
                  <a:pt x="17" y="79"/>
                  <a:pt x="17" y="76"/>
                </a:cubicBezTo>
                <a:cubicBezTo>
                  <a:pt x="17" y="76"/>
                  <a:pt x="17" y="76"/>
                  <a:pt x="17" y="75"/>
                </a:cubicBezTo>
                <a:cubicBezTo>
                  <a:pt x="17" y="75"/>
                  <a:pt x="17" y="75"/>
                  <a:pt x="17" y="75"/>
                </a:cubicBezTo>
                <a:cubicBezTo>
                  <a:pt x="17" y="75"/>
                  <a:pt x="17" y="75"/>
                  <a:pt x="17" y="74"/>
                </a:cubicBezTo>
                <a:cubicBezTo>
                  <a:pt x="13" y="63"/>
                  <a:pt x="12" y="46"/>
                  <a:pt x="12" y="25"/>
                </a:cubicBezTo>
                <a:cubicBezTo>
                  <a:pt x="16" y="24"/>
                  <a:pt x="18" y="22"/>
                  <a:pt x="19" y="19"/>
                </a:cubicBezTo>
                <a:close/>
              </a:path>
            </a:pathLst>
          </a:cu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9235" name="组合 50">
            <a:extLst>
              <a:ext uri="{FF2B5EF4-FFF2-40B4-BE49-F238E27FC236}">
                <a16:creationId xmlns:a16="http://schemas.microsoft.com/office/drawing/2014/main" id="{3F98B2B3-2128-4207-B3F7-C688279AB872}"/>
              </a:ext>
            </a:extLst>
          </p:cNvPr>
          <p:cNvGrpSpPr>
            <a:grpSpLocks/>
          </p:cNvGrpSpPr>
          <p:nvPr/>
        </p:nvGrpSpPr>
        <p:grpSpPr bwMode="auto">
          <a:xfrm>
            <a:off x="10020300" y="2419350"/>
            <a:ext cx="955675" cy="957263"/>
            <a:chOff x="9840913" y="2293938"/>
            <a:chExt cx="1154112" cy="1155700"/>
          </a:xfrm>
        </p:grpSpPr>
        <p:sp>
          <p:nvSpPr>
            <p:cNvPr id="9236" name="Freeform 17">
              <a:extLst>
                <a:ext uri="{FF2B5EF4-FFF2-40B4-BE49-F238E27FC236}">
                  <a16:creationId xmlns:a16="http://schemas.microsoft.com/office/drawing/2014/main" id="{402F2DE7-7642-4D10-8CED-1EB343A2A8AD}"/>
                </a:ext>
              </a:extLst>
            </p:cNvPr>
            <p:cNvSpPr>
              <a:spLocks noEditPoints="1"/>
            </p:cNvSpPr>
            <p:nvPr/>
          </p:nvSpPr>
          <p:spPr bwMode="auto">
            <a:xfrm>
              <a:off x="9840913" y="2293938"/>
              <a:ext cx="1154112" cy="1155700"/>
            </a:xfrm>
            <a:custGeom>
              <a:avLst/>
              <a:gdLst>
                <a:gd name="T0" fmla="*/ 2147483646 w 86"/>
                <a:gd name="T1" fmla="*/ 0 h 86"/>
                <a:gd name="T2" fmla="*/ 2147483646 w 86"/>
                <a:gd name="T3" fmla="*/ 2147483646 h 86"/>
                <a:gd name="T4" fmla="*/ 2147483646 w 86"/>
                <a:gd name="T5" fmla="*/ 2147483646 h 86"/>
                <a:gd name="T6" fmla="*/ 0 w 86"/>
                <a:gd name="T7" fmla="*/ 2147483646 h 86"/>
                <a:gd name="T8" fmla="*/ 2147483646 w 86"/>
                <a:gd name="T9" fmla="*/ 0 h 86"/>
                <a:gd name="T10" fmla="*/ 2147483646 w 86"/>
                <a:gd name="T11" fmla="*/ 2147483646 h 86"/>
                <a:gd name="T12" fmla="*/ 2147483646 w 86"/>
                <a:gd name="T13" fmla="*/ 2147483646 h 86"/>
                <a:gd name="T14" fmla="*/ 2147483646 w 86"/>
                <a:gd name="T15" fmla="*/ 2147483646 h 86"/>
                <a:gd name="T16" fmla="*/ 2147483646 w 86"/>
                <a:gd name="T17" fmla="*/ 2147483646 h 86"/>
                <a:gd name="T18" fmla="*/ 2147483646 w 86"/>
                <a:gd name="T19" fmla="*/ 2147483646 h 86"/>
                <a:gd name="T20" fmla="*/ 2147483646 w 86"/>
                <a:gd name="T21" fmla="*/ 2147483646 h 86"/>
                <a:gd name="T22" fmla="*/ 2147483646 w 86"/>
                <a:gd name="T23" fmla="*/ 2147483646 h 86"/>
                <a:gd name="T24" fmla="*/ 2147483646 w 86"/>
                <a:gd name="T25" fmla="*/ 2147483646 h 86"/>
                <a:gd name="T26" fmla="*/ 2147483646 w 86"/>
                <a:gd name="T27" fmla="*/ 2147483646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 h="86">
                  <a:moveTo>
                    <a:pt x="43" y="0"/>
                  </a:moveTo>
                  <a:cubicBezTo>
                    <a:pt x="67" y="0"/>
                    <a:pt x="86" y="19"/>
                    <a:pt x="86" y="43"/>
                  </a:cubicBezTo>
                  <a:cubicBezTo>
                    <a:pt x="86" y="67"/>
                    <a:pt x="67" y="86"/>
                    <a:pt x="43" y="86"/>
                  </a:cubicBezTo>
                  <a:cubicBezTo>
                    <a:pt x="19" y="86"/>
                    <a:pt x="0" y="67"/>
                    <a:pt x="0" y="43"/>
                  </a:cubicBezTo>
                  <a:cubicBezTo>
                    <a:pt x="0" y="19"/>
                    <a:pt x="19" y="0"/>
                    <a:pt x="43" y="0"/>
                  </a:cubicBezTo>
                  <a:close/>
                  <a:moveTo>
                    <a:pt x="20" y="33"/>
                  </a:moveTo>
                  <a:cubicBezTo>
                    <a:pt x="20" y="16"/>
                    <a:pt x="11" y="39"/>
                    <a:pt x="4" y="41"/>
                  </a:cubicBezTo>
                  <a:cubicBezTo>
                    <a:pt x="3" y="63"/>
                    <a:pt x="21" y="82"/>
                    <a:pt x="43" y="82"/>
                  </a:cubicBezTo>
                  <a:cubicBezTo>
                    <a:pt x="64" y="82"/>
                    <a:pt x="82" y="64"/>
                    <a:pt x="82" y="43"/>
                  </a:cubicBezTo>
                  <a:cubicBezTo>
                    <a:pt x="82" y="34"/>
                    <a:pt x="74" y="24"/>
                    <a:pt x="65" y="33"/>
                  </a:cubicBezTo>
                  <a:cubicBezTo>
                    <a:pt x="61" y="37"/>
                    <a:pt x="56" y="40"/>
                    <a:pt x="55" y="34"/>
                  </a:cubicBezTo>
                  <a:cubicBezTo>
                    <a:pt x="54" y="27"/>
                    <a:pt x="53" y="26"/>
                    <a:pt x="47" y="33"/>
                  </a:cubicBezTo>
                  <a:cubicBezTo>
                    <a:pt x="33" y="53"/>
                    <a:pt x="43" y="17"/>
                    <a:pt x="32" y="32"/>
                  </a:cubicBezTo>
                  <a:cubicBezTo>
                    <a:pt x="27" y="37"/>
                    <a:pt x="21" y="43"/>
                    <a:pt x="20" y="33"/>
                  </a:cubicBezTo>
                  <a:close/>
                </a:path>
              </a:pathLst>
            </a:cu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37" name="Freeform 18">
              <a:extLst>
                <a:ext uri="{FF2B5EF4-FFF2-40B4-BE49-F238E27FC236}">
                  <a16:creationId xmlns:a16="http://schemas.microsoft.com/office/drawing/2014/main" id="{6002DD40-1B55-49BD-A9D1-CF8B1BFA8973}"/>
                </a:ext>
              </a:extLst>
            </p:cNvPr>
            <p:cNvSpPr>
              <a:spLocks/>
            </p:cNvSpPr>
            <p:nvPr/>
          </p:nvSpPr>
          <p:spPr bwMode="auto">
            <a:xfrm>
              <a:off x="10123488" y="3100388"/>
              <a:ext cx="588962" cy="214313"/>
            </a:xfrm>
            <a:custGeom>
              <a:avLst/>
              <a:gdLst>
                <a:gd name="T0" fmla="*/ 2147483646 w 44"/>
                <a:gd name="T1" fmla="*/ 0 h 16"/>
                <a:gd name="T2" fmla="*/ 2147483646 w 44"/>
                <a:gd name="T3" fmla="*/ 2147483646 h 16"/>
                <a:gd name="T4" fmla="*/ 0 w 44"/>
                <a:gd name="T5" fmla="*/ 0 h 16"/>
                <a:gd name="T6" fmla="*/ 2147483646 w 44"/>
                <a:gd name="T7" fmla="*/ 0 h 16"/>
                <a:gd name="T8" fmla="*/ 2147483646 w 44"/>
                <a:gd name="T9" fmla="*/ 2147483646 h 16"/>
                <a:gd name="T10" fmla="*/ 2147483646 w 44"/>
                <a:gd name="T11" fmla="*/ 0 h 16"/>
                <a:gd name="T12" fmla="*/ 2147483646 w 44"/>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6">
                  <a:moveTo>
                    <a:pt x="44" y="0"/>
                  </a:moveTo>
                  <a:cubicBezTo>
                    <a:pt x="41" y="9"/>
                    <a:pt x="32" y="16"/>
                    <a:pt x="22" y="16"/>
                  </a:cubicBezTo>
                  <a:cubicBezTo>
                    <a:pt x="12" y="16"/>
                    <a:pt x="3" y="9"/>
                    <a:pt x="0" y="0"/>
                  </a:cubicBezTo>
                  <a:cubicBezTo>
                    <a:pt x="1" y="0"/>
                    <a:pt x="1" y="0"/>
                    <a:pt x="1" y="0"/>
                  </a:cubicBezTo>
                  <a:cubicBezTo>
                    <a:pt x="5" y="6"/>
                    <a:pt x="14" y="10"/>
                    <a:pt x="22" y="10"/>
                  </a:cubicBezTo>
                  <a:cubicBezTo>
                    <a:pt x="30" y="10"/>
                    <a:pt x="39" y="6"/>
                    <a:pt x="43" y="0"/>
                  </a:cubicBezTo>
                  <a:lnTo>
                    <a:pt x="44" y="0"/>
                  </a:lnTo>
                  <a:close/>
                </a:path>
              </a:pathLst>
            </a:cu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38" name="Oval 19">
              <a:extLst>
                <a:ext uri="{FF2B5EF4-FFF2-40B4-BE49-F238E27FC236}">
                  <a16:creationId xmlns:a16="http://schemas.microsoft.com/office/drawing/2014/main" id="{1D96BBEC-89B0-42F7-97F7-7A3566806863}"/>
                </a:ext>
              </a:extLst>
            </p:cNvPr>
            <p:cNvSpPr>
              <a:spLocks noChangeArrowheads="1"/>
            </p:cNvSpPr>
            <p:nvPr/>
          </p:nvSpPr>
          <p:spPr bwMode="auto">
            <a:xfrm>
              <a:off x="10190163" y="2911476"/>
              <a:ext cx="79375" cy="95250"/>
            </a:xfrm>
            <a:prstGeom prst="ellipse">
              <a:avLst/>
            </a:pr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9239" name="Oval 20">
              <a:extLst>
                <a:ext uri="{FF2B5EF4-FFF2-40B4-BE49-F238E27FC236}">
                  <a16:creationId xmlns:a16="http://schemas.microsoft.com/office/drawing/2014/main" id="{B5FF6921-4546-491F-8B47-BDC03B3F999B}"/>
                </a:ext>
              </a:extLst>
            </p:cNvPr>
            <p:cNvSpPr>
              <a:spLocks noChangeArrowheads="1"/>
            </p:cNvSpPr>
            <p:nvPr/>
          </p:nvSpPr>
          <p:spPr bwMode="auto">
            <a:xfrm>
              <a:off x="10579100" y="2911476"/>
              <a:ext cx="80962" cy="95250"/>
            </a:xfrm>
            <a:prstGeom prst="ellipse">
              <a:avLst/>
            </a:prstGeom>
            <a:solidFill>
              <a:srgbClr val="F1D2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9799AE8-E82A-4B32-A14E-F961051B033E}"/>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sp>
        <p:nvSpPr>
          <p:cNvPr id="2" name="矩形 1">
            <a:extLst>
              <a:ext uri="{FF2B5EF4-FFF2-40B4-BE49-F238E27FC236}">
                <a16:creationId xmlns:a16="http://schemas.microsoft.com/office/drawing/2014/main" id="{CFA19B85-EEB2-41EE-8924-7491C0E46A5B}"/>
              </a:ext>
            </a:extLst>
          </p:cNvPr>
          <p:cNvSpPr/>
          <p:nvPr/>
        </p:nvSpPr>
        <p:spPr>
          <a:xfrm>
            <a:off x="0" y="4089400"/>
            <a:ext cx="12192000" cy="2768600"/>
          </a:xfrm>
          <a:prstGeom prst="rect">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2">
            <a:extLst>
              <a:ext uri="{FF2B5EF4-FFF2-40B4-BE49-F238E27FC236}">
                <a16:creationId xmlns:a16="http://schemas.microsoft.com/office/drawing/2014/main" id="{CDF2635F-C896-4615-B269-83825A65D2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81"/>
          <a:stretch/>
        </p:blipFill>
        <p:spPr>
          <a:xfrm>
            <a:off x="9101009" y="3463341"/>
            <a:ext cx="2186800" cy="2186800"/>
          </a:xfrm>
          <a:prstGeom prst="ellipse">
            <a:avLst/>
          </a:prstGeom>
          <a:ln w="19050">
            <a:solidFill>
              <a:srgbClr val="E79367"/>
            </a:solidFill>
          </a:ln>
        </p:spPr>
      </p:pic>
      <p:pic>
        <p:nvPicPr>
          <p:cNvPr id="5" name="图片 4">
            <a:extLst>
              <a:ext uri="{FF2B5EF4-FFF2-40B4-BE49-F238E27FC236}">
                <a16:creationId xmlns:a16="http://schemas.microsoft.com/office/drawing/2014/main" id="{10C689FC-3B89-453B-907E-49BA4D0DF8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1"/>
          <a:stretch/>
        </p:blipFill>
        <p:spPr>
          <a:xfrm>
            <a:off x="3713433" y="3464541"/>
            <a:ext cx="2184400" cy="2184400"/>
          </a:xfrm>
          <a:prstGeom prst="ellipse">
            <a:avLst/>
          </a:prstGeom>
          <a:ln w="19050">
            <a:solidFill>
              <a:srgbClr val="E79367"/>
            </a:solidFill>
          </a:ln>
        </p:spPr>
      </p:pic>
      <p:pic>
        <p:nvPicPr>
          <p:cNvPr id="6" name="图片 5">
            <a:extLst>
              <a:ext uri="{FF2B5EF4-FFF2-40B4-BE49-F238E27FC236}">
                <a16:creationId xmlns:a16="http://schemas.microsoft.com/office/drawing/2014/main" id="{817864F1-EBD1-42AB-B0FD-87BFDE8538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07039" y="3464360"/>
            <a:ext cx="2184763" cy="2184763"/>
          </a:xfrm>
          <a:prstGeom prst="ellipse">
            <a:avLst/>
          </a:prstGeom>
          <a:ln w="19050">
            <a:solidFill>
              <a:srgbClr val="E79367"/>
            </a:solidFill>
          </a:ln>
        </p:spPr>
      </p:pic>
      <p:pic>
        <p:nvPicPr>
          <p:cNvPr id="7" name="图片 6">
            <a:extLst>
              <a:ext uri="{FF2B5EF4-FFF2-40B4-BE49-F238E27FC236}">
                <a16:creationId xmlns:a16="http://schemas.microsoft.com/office/drawing/2014/main" id="{694AA0E6-B26B-42D7-9B19-F5A5100374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14327" y="3461791"/>
            <a:ext cx="2189900" cy="2189900"/>
          </a:xfrm>
          <a:prstGeom prst="ellipse">
            <a:avLst/>
          </a:prstGeom>
          <a:ln w="19050">
            <a:solidFill>
              <a:srgbClr val="E79367"/>
            </a:solidFill>
          </a:ln>
        </p:spPr>
      </p:pic>
      <p:sp>
        <p:nvSpPr>
          <p:cNvPr id="10248" name="矩形 7">
            <a:extLst>
              <a:ext uri="{FF2B5EF4-FFF2-40B4-BE49-F238E27FC236}">
                <a16:creationId xmlns:a16="http://schemas.microsoft.com/office/drawing/2014/main" id="{3F9CB37D-7E97-4E8D-B9C4-6049AF07F978}"/>
              </a:ext>
            </a:extLst>
          </p:cNvPr>
          <p:cNvSpPr>
            <a:spLocks noChangeArrowheads="1"/>
          </p:cNvSpPr>
          <p:nvPr/>
        </p:nvSpPr>
        <p:spPr bwMode="auto">
          <a:xfrm>
            <a:off x="14557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p>
        </p:txBody>
      </p:sp>
      <p:sp>
        <p:nvSpPr>
          <p:cNvPr id="10249" name="矩形 8">
            <a:extLst>
              <a:ext uri="{FF2B5EF4-FFF2-40B4-BE49-F238E27FC236}">
                <a16:creationId xmlns:a16="http://schemas.microsoft.com/office/drawing/2014/main" id="{3D3A4F6D-4E7A-4E34-A653-57572A348929}"/>
              </a:ext>
            </a:extLst>
          </p:cNvPr>
          <p:cNvSpPr>
            <a:spLocks noChangeArrowheads="1"/>
          </p:cNvSpPr>
          <p:nvPr/>
        </p:nvSpPr>
        <p:spPr bwMode="auto">
          <a:xfrm>
            <a:off x="41481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p>
        </p:txBody>
      </p:sp>
      <p:sp>
        <p:nvSpPr>
          <p:cNvPr id="10250" name="矩形 9">
            <a:extLst>
              <a:ext uri="{FF2B5EF4-FFF2-40B4-BE49-F238E27FC236}">
                <a16:creationId xmlns:a16="http://schemas.microsoft.com/office/drawing/2014/main" id="{3C694EAB-726A-435C-ABA6-0E87BFDBFBEC}"/>
              </a:ext>
            </a:extLst>
          </p:cNvPr>
          <p:cNvSpPr>
            <a:spLocks noChangeArrowheads="1"/>
          </p:cNvSpPr>
          <p:nvPr/>
        </p:nvSpPr>
        <p:spPr bwMode="auto">
          <a:xfrm>
            <a:off x="68405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p>
        </p:txBody>
      </p:sp>
      <p:sp>
        <p:nvSpPr>
          <p:cNvPr id="10251" name="矩形 10">
            <a:extLst>
              <a:ext uri="{FF2B5EF4-FFF2-40B4-BE49-F238E27FC236}">
                <a16:creationId xmlns:a16="http://schemas.microsoft.com/office/drawing/2014/main" id="{8687D794-97A1-4524-A0DA-68C9AC2167EB}"/>
              </a:ext>
            </a:extLst>
          </p:cNvPr>
          <p:cNvSpPr>
            <a:spLocks noChangeArrowheads="1"/>
          </p:cNvSpPr>
          <p:nvPr/>
        </p:nvSpPr>
        <p:spPr bwMode="auto">
          <a:xfrm>
            <a:off x="9532938" y="5786438"/>
            <a:ext cx="279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ADD YOUR TEXT</a:t>
            </a:r>
          </a:p>
        </p:txBody>
      </p:sp>
      <p:sp>
        <p:nvSpPr>
          <p:cNvPr id="10252" name="矩形 12">
            <a:extLst>
              <a:ext uri="{FF2B5EF4-FFF2-40B4-BE49-F238E27FC236}">
                <a16:creationId xmlns:a16="http://schemas.microsoft.com/office/drawing/2014/main" id="{96418FC0-B395-4260-9286-E9B4AD9EE32C}"/>
              </a:ext>
            </a:extLst>
          </p:cNvPr>
          <p:cNvSpPr>
            <a:spLocks noChangeArrowheads="1"/>
          </p:cNvSpPr>
          <p:nvPr/>
        </p:nvSpPr>
        <p:spPr bwMode="auto">
          <a:xfrm>
            <a:off x="1279525"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10253" name="矩形 13">
            <a:extLst>
              <a:ext uri="{FF2B5EF4-FFF2-40B4-BE49-F238E27FC236}">
                <a16:creationId xmlns:a16="http://schemas.microsoft.com/office/drawing/2014/main" id="{5D506E85-66BF-4702-B340-D2C336DF4415}"/>
              </a:ext>
            </a:extLst>
          </p:cNvPr>
          <p:cNvSpPr>
            <a:spLocks noChangeArrowheads="1"/>
          </p:cNvSpPr>
          <p:nvPr/>
        </p:nvSpPr>
        <p:spPr bwMode="auto">
          <a:xfrm>
            <a:off x="3975100"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10254" name="矩形 14">
            <a:extLst>
              <a:ext uri="{FF2B5EF4-FFF2-40B4-BE49-F238E27FC236}">
                <a16:creationId xmlns:a16="http://schemas.microsoft.com/office/drawing/2014/main" id="{38C0D272-DADD-45EA-87C8-E4564D310859}"/>
              </a:ext>
            </a:extLst>
          </p:cNvPr>
          <p:cNvSpPr>
            <a:spLocks noChangeArrowheads="1"/>
          </p:cNvSpPr>
          <p:nvPr/>
        </p:nvSpPr>
        <p:spPr bwMode="auto">
          <a:xfrm>
            <a:off x="6669088"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
        <p:nvSpPr>
          <p:cNvPr id="10255" name="矩形 15">
            <a:extLst>
              <a:ext uri="{FF2B5EF4-FFF2-40B4-BE49-F238E27FC236}">
                <a16:creationId xmlns:a16="http://schemas.microsoft.com/office/drawing/2014/main" id="{71216511-B8D8-4AB9-B060-A7DC7ED8C141}"/>
              </a:ext>
            </a:extLst>
          </p:cNvPr>
          <p:cNvSpPr>
            <a:spLocks noChangeArrowheads="1"/>
          </p:cNvSpPr>
          <p:nvPr/>
        </p:nvSpPr>
        <p:spPr bwMode="auto">
          <a:xfrm>
            <a:off x="9364663" y="2112963"/>
            <a:ext cx="16605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E79367"/>
                </a:solidFill>
              </a:rPr>
              <a:t>Vestibulum ante ipsum primis in faucibus orci luctus et ultrices posuere cubilia</a:t>
            </a:r>
            <a:r>
              <a:rPr lang="en-US" altLang="zh-CN" sz="1400">
                <a:solidFill>
                  <a:srgbClr val="E79367"/>
                </a:solidFill>
              </a:rPr>
              <a:t>.</a:t>
            </a:r>
            <a:endParaRPr lang="zh-CN" altLang="en-US" sz="1400">
              <a:solidFill>
                <a:srgbClr val="E7936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a:extLst>
              <a:ext uri="{FF2B5EF4-FFF2-40B4-BE49-F238E27FC236}">
                <a16:creationId xmlns:a16="http://schemas.microsoft.com/office/drawing/2014/main" id="{1A91114C-5831-4A32-B7EB-6917A116F315}"/>
              </a:ext>
            </a:extLst>
          </p:cNvPr>
          <p:cNvSpPr>
            <a:spLocks noGrp="1"/>
          </p:cNvSpPr>
          <p:nvPr>
            <p:ph type="title"/>
          </p:nvPr>
        </p:nvSpPr>
        <p:spPr>
          <a:xfrm>
            <a:off x="2819400" y="2043113"/>
            <a:ext cx="8532813" cy="1517650"/>
          </a:xfrm>
        </p:spPr>
        <p:txBody>
          <a:bodyPr/>
          <a:lstStyle/>
          <a:p>
            <a:pPr eaLnBrk="1" hangingPunct="1"/>
            <a:r>
              <a:rPr lang="en-US" altLang="zh-CN" sz="4400"/>
              <a:t>SECTION TITLE</a:t>
            </a:r>
            <a:endParaRPr lang="zh-CN" altLang="en-US" sz="4400"/>
          </a:p>
        </p:txBody>
      </p:sp>
      <p:sp>
        <p:nvSpPr>
          <p:cNvPr id="11267" name="文本占位符 4">
            <a:extLst>
              <a:ext uri="{FF2B5EF4-FFF2-40B4-BE49-F238E27FC236}">
                <a16:creationId xmlns:a16="http://schemas.microsoft.com/office/drawing/2014/main" id="{EFE66E25-B691-4789-A623-8A4CB3F46E4B}"/>
              </a:ext>
            </a:extLst>
          </p:cNvPr>
          <p:cNvSpPr>
            <a:spLocks noGrp="1"/>
          </p:cNvSpPr>
          <p:nvPr>
            <p:ph type="body" idx="1"/>
          </p:nvPr>
        </p:nvSpPr>
        <p:spPr>
          <a:xfrm>
            <a:off x="4095750" y="3425825"/>
            <a:ext cx="5772150" cy="1500188"/>
          </a:xfrm>
        </p:spPr>
        <p:txBody>
          <a:bodyPr/>
          <a:lstStyle/>
          <a:p>
            <a:pPr eaLnBrk="1" hangingPunct="1"/>
            <a:r>
              <a:rPr lang="zh-CN" altLang="en-US" sz="1200"/>
              <a:t>Quisque velit nisi, pretium ut lacinia in, elementum id enim. Cras ultricies ligula sed magna dictum portaQuisque velit nisi, pretium ut lacinia in, elementum id enim. Cras ultricies ligula sed magna dictum portaQuisque velit nisi, pretium ut lacinia in, elementum id enim. Cras ultricies ligula sed magna dictum porta. </a:t>
            </a:r>
          </a:p>
          <a:p>
            <a:pPr eaLnBrk="1" hangingPunct="1"/>
            <a:r>
              <a:rPr lang="zh-CN" altLang="en-US" sz="1200"/>
              <a:t> </a:t>
            </a:r>
          </a:p>
          <a:p>
            <a:pPr eaLnBrk="1" hangingPunct="1"/>
            <a:endParaRPr lang="zh-CN" alt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3AA469A-C60D-48D5-8492-B5F60D7BFFB4}"/>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cxnSp>
        <p:nvCxnSpPr>
          <p:cNvPr id="3" name="直接连接符 2">
            <a:extLst>
              <a:ext uri="{FF2B5EF4-FFF2-40B4-BE49-F238E27FC236}">
                <a16:creationId xmlns:a16="http://schemas.microsoft.com/office/drawing/2014/main" id="{85E106A9-702D-4CC8-8E35-3F9E5680811E}"/>
              </a:ext>
            </a:extLst>
          </p:cNvPr>
          <p:cNvCxnSpPr/>
          <p:nvPr/>
        </p:nvCxnSpPr>
        <p:spPr>
          <a:xfrm flipV="1">
            <a:off x="7045325" y="3103563"/>
            <a:ext cx="0" cy="727075"/>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id="{3CDFC0D0-CB45-4399-B122-4C44D561B77F}"/>
              </a:ext>
            </a:extLst>
          </p:cNvPr>
          <p:cNvSpPr/>
          <p:nvPr/>
        </p:nvSpPr>
        <p:spPr>
          <a:xfrm rot="10800000" flipV="1">
            <a:off x="1647825" y="3830638"/>
            <a:ext cx="762000" cy="7620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p>
        </p:txBody>
      </p:sp>
      <p:cxnSp>
        <p:nvCxnSpPr>
          <p:cNvPr id="6" name="直接连接符 5">
            <a:extLst>
              <a:ext uri="{FF2B5EF4-FFF2-40B4-BE49-F238E27FC236}">
                <a16:creationId xmlns:a16="http://schemas.microsoft.com/office/drawing/2014/main" id="{92F92508-E0C6-4B84-983F-42DD9CD345C3}"/>
              </a:ext>
            </a:extLst>
          </p:cNvPr>
          <p:cNvCxnSpPr>
            <a:endCxn id="8" idx="0"/>
          </p:cNvCxnSpPr>
          <p:nvPr/>
        </p:nvCxnSpPr>
        <p:spPr>
          <a:xfrm flipV="1">
            <a:off x="2024063" y="3219450"/>
            <a:ext cx="0" cy="895350"/>
          </a:xfrm>
          <a:prstGeom prst="line">
            <a:avLst/>
          </a:prstGeom>
          <a:ln>
            <a:solidFill>
              <a:srgbClr val="48736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CEA3531F-5884-4DC4-9FF9-154653D69AD8}"/>
              </a:ext>
            </a:extLst>
          </p:cNvPr>
          <p:cNvCxnSpPr/>
          <p:nvPr/>
        </p:nvCxnSpPr>
        <p:spPr>
          <a:xfrm>
            <a:off x="0" y="3103563"/>
            <a:ext cx="12192000" cy="0"/>
          </a:xfrm>
          <a:prstGeom prst="line">
            <a:avLst/>
          </a:prstGeom>
          <a:ln w="12700">
            <a:solidFill>
              <a:srgbClr val="487360"/>
            </a:solidFill>
            <a:prstDash val="solid"/>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174114F7-CB20-45F5-9C36-C44A61B276AA}"/>
              </a:ext>
            </a:extLst>
          </p:cNvPr>
          <p:cNvSpPr/>
          <p:nvPr/>
        </p:nvSpPr>
        <p:spPr>
          <a:xfrm rot="636267" flipV="1">
            <a:off x="1927225" y="2986088"/>
            <a:ext cx="234950" cy="234950"/>
          </a:xfrm>
          <a:prstGeom prst="ellipse">
            <a:avLst/>
          </a:prstGeom>
          <a:solidFill>
            <a:srgbClr val="4873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a:extLst>
              <a:ext uri="{FF2B5EF4-FFF2-40B4-BE49-F238E27FC236}">
                <a16:creationId xmlns:a16="http://schemas.microsoft.com/office/drawing/2014/main" id="{75632E04-92CF-42B1-824C-5DA18B6CC0D4}"/>
              </a:ext>
            </a:extLst>
          </p:cNvPr>
          <p:cNvSpPr/>
          <p:nvPr/>
        </p:nvSpPr>
        <p:spPr>
          <a:xfrm flipV="1">
            <a:off x="3267075" y="2986088"/>
            <a:ext cx="233363" cy="234950"/>
          </a:xfrm>
          <a:prstGeom prst="ellipse">
            <a:avLst/>
          </a:prstGeom>
          <a:solidFill>
            <a:srgbClr val="EAC26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a:extLst>
              <a:ext uri="{FF2B5EF4-FFF2-40B4-BE49-F238E27FC236}">
                <a16:creationId xmlns:a16="http://schemas.microsoft.com/office/drawing/2014/main" id="{89FB6433-7595-4A79-B456-A4C3B36DD05E}"/>
              </a:ext>
            </a:extLst>
          </p:cNvPr>
          <p:cNvSpPr/>
          <p:nvPr/>
        </p:nvSpPr>
        <p:spPr>
          <a:xfrm flipV="1">
            <a:off x="4740275" y="2986088"/>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a:extLst>
              <a:ext uri="{FF2B5EF4-FFF2-40B4-BE49-F238E27FC236}">
                <a16:creationId xmlns:a16="http://schemas.microsoft.com/office/drawing/2014/main" id="{62875B6E-4313-4032-8650-934685E2C123}"/>
              </a:ext>
            </a:extLst>
          </p:cNvPr>
          <p:cNvSpPr/>
          <p:nvPr/>
        </p:nvSpPr>
        <p:spPr>
          <a:xfrm rot="490843" flipV="1">
            <a:off x="5938838" y="2986088"/>
            <a:ext cx="234950" cy="234950"/>
          </a:xfrm>
          <a:prstGeom prst="ellipse">
            <a:avLst/>
          </a:prstGeom>
          <a:solidFill>
            <a:srgbClr val="F1D2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a:extLst>
              <a:ext uri="{FF2B5EF4-FFF2-40B4-BE49-F238E27FC236}">
                <a16:creationId xmlns:a16="http://schemas.microsoft.com/office/drawing/2014/main" id="{880529E4-DCFA-4C59-9B3C-12C7F5E1C92E}"/>
              </a:ext>
            </a:extLst>
          </p:cNvPr>
          <p:cNvSpPr/>
          <p:nvPr/>
        </p:nvSpPr>
        <p:spPr>
          <a:xfrm flipV="1">
            <a:off x="6926263" y="2986088"/>
            <a:ext cx="234950"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a:extLst>
              <a:ext uri="{FF2B5EF4-FFF2-40B4-BE49-F238E27FC236}">
                <a16:creationId xmlns:a16="http://schemas.microsoft.com/office/drawing/2014/main" id="{076BDAA5-539E-4280-928E-770EEC567357}"/>
              </a:ext>
            </a:extLst>
          </p:cNvPr>
          <p:cNvSpPr/>
          <p:nvPr/>
        </p:nvSpPr>
        <p:spPr>
          <a:xfrm flipV="1">
            <a:off x="7880350" y="2986088"/>
            <a:ext cx="234950" cy="234950"/>
          </a:xfrm>
          <a:prstGeom prst="ellipse">
            <a:avLst/>
          </a:prstGeom>
          <a:solidFill>
            <a:srgbClr val="E793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椭圆 13">
            <a:extLst>
              <a:ext uri="{FF2B5EF4-FFF2-40B4-BE49-F238E27FC236}">
                <a16:creationId xmlns:a16="http://schemas.microsoft.com/office/drawing/2014/main" id="{9DE8B96F-AEF0-44D6-8AEF-26F9785E5B26}"/>
              </a:ext>
            </a:extLst>
          </p:cNvPr>
          <p:cNvSpPr/>
          <p:nvPr/>
        </p:nvSpPr>
        <p:spPr>
          <a:xfrm flipV="1">
            <a:off x="3001963" y="4710113"/>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5" name="直接连接符 14">
            <a:extLst>
              <a:ext uri="{FF2B5EF4-FFF2-40B4-BE49-F238E27FC236}">
                <a16:creationId xmlns:a16="http://schemas.microsoft.com/office/drawing/2014/main" id="{A2104DEA-3DD2-4D60-A25C-6D717FAC8ECF}"/>
              </a:ext>
            </a:extLst>
          </p:cNvPr>
          <p:cNvCxnSpPr>
            <a:stCxn id="14" idx="4"/>
            <a:endCxn id="9" idx="0"/>
          </p:cNvCxnSpPr>
          <p:nvPr/>
        </p:nvCxnSpPr>
        <p:spPr>
          <a:xfrm flipV="1">
            <a:off x="3382963" y="3221038"/>
            <a:ext cx="0" cy="1489075"/>
          </a:xfrm>
          <a:prstGeom prst="line">
            <a:avLst/>
          </a:prstGeom>
          <a:ln>
            <a:solidFill>
              <a:srgbClr val="EAC263"/>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E68FE2F8-5E4D-4A1F-86D7-934AFDDA9AC9}"/>
              </a:ext>
            </a:extLst>
          </p:cNvPr>
          <p:cNvSpPr/>
          <p:nvPr/>
        </p:nvSpPr>
        <p:spPr>
          <a:xfrm flipV="1">
            <a:off x="4476750" y="4211638"/>
            <a:ext cx="762000" cy="762000"/>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7" name="直接连接符 16">
            <a:extLst>
              <a:ext uri="{FF2B5EF4-FFF2-40B4-BE49-F238E27FC236}">
                <a16:creationId xmlns:a16="http://schemas.microsoft.com/office/drawing/2014/main" id="{66B955B9-6ADA-4572-BF2B-FE0A8604656E}"/>
              </a:ext>
            </a:extLst>
          </p:cNvPr>
          <p:cNvCxnSpPr>
            <a:stCxn id="16" idx="4"/>
            <a:endCxn id="10" idx="0"/>
          </p:cNvCxnSpPr>
          <p:nvPr/>
        </p:nvCxnSpPr>
        <p:spPr>
          <a:xfrm flipV="1">
            <a:off x="4857750" y="3221038"/>
            <a:ext cx="0" cy="990600"/>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266C847-F40C-4A71-9F9A-3470FC8221A1}"/>
              </a:ext>
            </a:extLst>
          </p:cNvPr>
          <p:cNvSpPr/>
          <p:nvPr/>
        </p:nvSpPr>
        <p:spPr>
          <a:xfrm flipV="1">
            <a:off x="7616825" y="5097463"/>
            <a:ext cx="762000" cy="762000"/>
          </a:xfrm>
          <a:prstGeom prst="ellipse">
            <a:avLst/>
          </a:prstGeom>
          <a:solidFill>
            <a:srgbClr val="E793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9" name="直接连接符 18">
            <a:extLst>
              <a:ext uri="{FF2B5EF4-FFF2-40B4-BE49-F238E27FC236}">
                <a16:creationId xmlns:a16="http://schemas.microsoft.com/office/drawing/2014/main" id="{CFC959C2-B241-45E9-B044-9C86D4AF01A3}"/>
              </a:ext>
            </a:extLst>
          </p:cNvPr>
          <p:cNvCxnSpPr>
            <a:stCxn id="18" idx="4"/>
            <a:endCxn id="13" idx="0"/>
          </p:cNvCxnSpPr>
          <p:nvPr/>
        </p:nvCxnSpPr>
        <p:spPr>
          <a:xfrm flipV="1">
            <a:off x="7997825" y="3221038"/>
            <a:ext cx="0" cy="1876425"/>
          </a:xfrm>
          <a:prstGeom prst="line">
            <a:avLst/>
          </a:prstGeom>
          <a:ln>
            <a:solidFill>
              <a:srgbClr val="E79367"/>
            </a:solidFil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739461D1-C006-43D3-9623-85E31F33256B}"/>
              </a:ext>
            </a:extLst>
          </p:cNvPr>
          <p:cNvSpPr/>
          <p:nvPr/>
        </p:nvSpPr>
        <p:spPr>
          <a:xfrm flipV="1">
            <a:off x="5646738" y="5097463"/>
            <a:ext cx="762000" cy="762000"/>
          </a:xfrm>
          <a:prstGeom prst="ellipse">
            <a:avLst/>
          </a:prstGeom>
          <a:solidFill>
            <a:srgbClr val="F1D2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1" name="直接连接符 20">
            <a:extLst>
              <a:ext uri="{FF2B5EF4-FFF2-40B4-BE49-F238E27FC236}">
                <a16:creationId xmlns:a16="http://schemas.microsoft.com/office/drawing/2014/main" id="{41A54D9D-5C87-48FD-A263-DBCB7C71A809}"/>
              </a:ext>
            </a:extLst>
          </p:cNvPr>
          <p:cNvCxnSpPr>
            <a:stCxn id="20" idx="4"/>
            <a:endCxn id="11" idx="0"/>
          </p:cNvCxnSpPr>
          <p:nvPr/>
        </p:nvCxnSpPr>
        <p:spPr>
          <a:xfrm flipV="1">
            <a:off x="6027738" y="3219450"/>
            <a:ext cx="11112" cy="1878013"/>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31CA7068-D7C0-4946-8C84-024D007968F4}"/>
              </a:ext>
            </a:extLst>
          </p:cNvPr>
          <p:cNvSpPr/>
          <p:nvPr/>
        </p:nvSpPr>
        <p:spPr>
          <a:xfrm flipV="1">
            <a:off x="6781800" y="3830638"/>
            <a:ext cx="527050" cy="52705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椭圆 22">
            <a:extLst>
              <a:ext uri="{FF2B5EF4-FFF2-40B4-BE49-F238E27FC236}">
                <a16:creationId xmlns:a16="http://schemas.microsoft.com/office/drawing/2014/main" id="{19CF6A6D-53A6-4AB4-BC79-A5A2C8D07646}"/>
              </a:ext>
            </a:extLst>
          </p:cNvPr>
          <p:cNvSpPr/>
          <p:nvPr/>
        </p:nvSpPr>
        <p:spPr>
          <a:xfrm flipV="1">
            <a:off x="9737725" y="2986088"/>
            <a:ext cx="233363" cy="234950"/>
          </a:xfrm>
          <a:prstGeom prst="ellipse">
            <a:avLst/>
          </a:prstGeom>
          <a:solidFill>
            <a:srgbClr val="8FA67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椭圆 23">
            <a:extLst>
              <a:ext uri="{FF2B5EF4-FFF2-40B4-BE49-F238E27FC236}">
                <a16:creationId xmlns:a16="http://schemas.microsoft.com/office/drawing/2014/main" id="{27013003-4C06-4B59-A386-D146046EE13B}"/>
              </a:ext>
            </a:extLst>
          </p:cNvPr>
          <p:cNvSpPr/>
          <p:nvPr/>
        </p:nvSpPr>
        <p:spPr>
          <a:xfrm flipV="1">
            <a:off x="9474200" y="4592638"/>
            <a:ext cx="762000" cy="7620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5" name="直接连接符 24">
            <a:extLst>
              <a:ext uri="{FF2B5EF4-FFF2-40B4-BE49-F238E27FC236}">
                <a16:creationId xmlns:a16="http://schemas.microsoft.com/office/drawing/2014/main" id="{8B781E43-71B6-443E-A5B5-F3C743510D50}"/>
              </a:ext>
            </a:extLst>
          </p:cNvPr>
          <p:cNvCxnSpPr>
            <a:stCxn id="24" idx="4"/>
            <a:endCxn id="23" idx="0"/>
          </p:cNvCxnSpPr>
          <p:nvPr/>
        </p:nvCxnSpPr>
        <p:spPr>
          <a:xfrm flipV="1">
            <a:off x="9855200" y="3221038"/>
            <a:ext cx="0" cy="1371600"/>
          </a:xfrm>
          <a:prstGeom prst="line">
            <a:avLst/>
          </a:prstGeom>
          <a:ln>
            <a:solidFill>
              <a:srgbClr val="8FA670"/>
            </a:solidFill>
          </a:ln>
        </p:spPr>
        <p:style>
          <a:lnRef idx="1">
            <a:schemeClr val="accent1"/>
          </a:lnRef>
          <a:fillRef idx="0">
            <a:schemeClr val="accent1"/>
          </a:fillRef>
          <a:effectRef idx="0">
            <a:schemeClr val="accent1"/>
          </a:effectRef>
          <a:fontRef idx="minor">
            <a:schemeClr val="tx1"/>
          </a:fontRef>
        </p:style>
      </p:cxnSp>
      <p:sp>
        <p:nvSpPr>
          <p:cNvPr id="12313" name="矩形 25">
            <a:extLst>
              <a:ext uri="{FF2B5EF4-FFF2-40B4-BE49-F238E27FC236}">
                <a16:creationId xmlns:a16="http://schemas.microsoft.com/office/drawing/2014/main" id="{C168FA7F-798A-4EFD-8E0C-17E111604318}"/>
              </a:ext>
            </a:extLst>
          </p:cNvPr>
          <p:cNvSpPr>
            <a:spLocks noChangeArrowheads="1"/>
          </p:cNvSpPr>
          <p:nvPr/>
        </p:nvSpPr>
        <p:spPr bwMode="auto">
          <a:xfrm>
            <a:off x="1743075" y="4057650"/>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2001</a:t>
            </a:r>
            <a:endParaRPr lang="zh-CN" altLang="en-US" sz="1400">
              <a:solidFill>
                <a:schemeClr val="bg1"/>
              </a:solidFill>
            </a:endParaRPr>
          </a:p>
        </p:txBody>
      </p:sp>
      <p:sp>
        <p:nvSpPr>
          <p:cNvPr id="12314" name="矩形 26">
            <a:extLst>
              <a:ext uri="{FF2B5EF4-FFF2-40B4-BE49-F238E27FC236}">
                <a16:creationId xmlns:a16="http://schemas.microsoft.com/office/drawing/2014/main" id="{11F90DF3-5C1D-4C90-B1F3-03C2778F6318}"/>
              </a:ext>
            </a:extLst>
          </p:cNvPr>
          <p:cNvSpPr>
            <a:spLocks noChangeArrowheads="1"/>
          </p:cNvSpPr>
          <p:nvPr/>
        </p:nvSpPr>
        <p:spPr bwMode="auto">
          <a:xfrm>
            <a:off x="3092450" y="4937125"/>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2003</a:t>
            </a:r>
            <a:endParaRPr lang="zh-CN" altLang="en-US" sz="1400">
              <a:solidFill>
                <a:schemeClr val="bg1"/>
              </a:solidFill>
            </a:endParaRPr>
          </a:p>
        </p:txBody>
      </p:sp>
      <p:sp>
        <p:nvSpPr>
          <p:cNvPr id="12315" name="矩形 27">
            <a:extLst>
              <a:ext uri="{FF2B5EF4-FFF2-40B4-BE49-F238E27FC236}">
                <a16:creationId xmlns:a16="http://schemas.microsoft.com/office/drawing/2014/main" id="{46129B57-CFB2-40B0-A544-5373B701C6BB}"/>
              </a:ext>
            </a:extLst>
          </p:cNvPr>
          <p:cNvSpPr>
            <a:spLocks noChangeArrowheads="1"/>
          </p:cNvSpPr>
          <p:nvPr/>
        </p:nvSpPr>
        <p:spPr bwMode="auto">
          <a:xfrm>
            <a:off x="4567238" y="4433888"/>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2006</a:t>
            </a:r>
            <a:endParaRPr lang="zh-CN" altLang="en-US" sz="1400">
              <a:solidFill>
                <a:schemeClr val="bg1"/>
              </a:solidFill>
            </a:endParaRPr>
          </a:p>
        </p:txBody>
      </p:sp>
      <p:sp>
        <p:nvSpPr>
          <p:cNvPr id="12316" name="矩形 28">
            <a:extLst>
              <a:ext uri="{FF2B5EF4-FFF2-40B4-BE49-F238E27FC236}">
                <a16:creationId xmlns:a16="http://schemas.microsoft.com/office/drawing/2014/main" id="{920CAF6E-3E13-460B-87CC-15F7D0A2ABDF}"/>
              </a:ext>
            </a:extLst>
          </p:cNvPr>
          <p:cNvSpPr>
            <a:spLocks noChangeArrowheads="1"/>
          </p:cNvSpPr>
          <p:nvPr/>
        </p:nvSpPr>
        <p:spPr bwMode="auto">
          <a:xfrm>
            <a:off x="5753100" y="5318125"/>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2007</a:t>
            </a:r>
            <a:endParaRPr lang="zh-CN" altLang="en-US" sz="1400">
              <a:solidFill>
                <a:schemeClr val="bg1"/>
              </a:solidFill>
            </a:endParaRPr>
          </a:p>
        </p:txBody>
      </p:sp>
      <p:sp>
        <p:nvSpPr>
          <p:cNvPr id="12317" name="矩形 29">
            <a:extLst>
              <a:ext uri="{FF2B5EF4-FFF2-40B4-BE49-F238E27FC236}">
                <a16:creationId xmlns:a16="http://schemas.microsoft.com/office/drawing/2014/main" id="{41B9C18C-FE21-4036-AA19-F97064F15527}"/>
              </a:ext>
            </a:extLst>
          </p:cNvPr>
          <p:cNvSpPr>
            <a:spLocks noChangeArrowheads="1"/>
          </p:cNvSpPr>
          <p:nvPr/>
        </p:nvSpPr>
        <p:spPr bwMode="auto">
          <a:xfrm>
            <a:off x="7712075" y="5326063"/>
            <a:ext cx="571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2011</a:t>
            </a:r>
            <a:endParaRPr lang="zh-CN" altLang="en-US" sz="1400">
              <a:solidFill>
                <a:schemeClr val="bg1"/>
              </a:solidFill>
            </a:endParaRPr>
          </a:p>
        </p:txBody>
      </p:sp>
      <p:sp>
        <p:nvSpPr>
          <p:cNvPr id="12318" name="矩形 30">
            <a:extLst>
              <a:ext uri="{FF2B5EF4-FFF2-40B4-BE49-F238E27FC236}">
                <a16:creationId xmlns:a16="http://schemas.microsoft.com/office/drawing/2014/main" id="{5F195661-358E-4131-92B1-D33D3FB761F1}"/>
              </a:ext>
            </a:extLst>
          </p:cNvPr>
          <p:cNvSpPr>
            <a:spLocks noChangeArrowheads="1"/>
          </p:cNvSpPr>
          <p:nvPr/>
        </p:nvSpPr>
        <p:spPr bwMode="auto">
          <a:xfrm>
            <a:off x="9569450" y="4819650"/>
            <a:ext cx="57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2014</a:t>
            </a:r>
            <a:endParaRPr lang="zh-CN" altLang="en-US" sz="1400">
              <a:solidFill>
                <a:schemeClr val="bg1"/>
              </a:solidFill>
            </a:endParaRPr>
          </a:p>
        </p:txBody>
      </p:sp>
      <p:sp>
        <p:nvSpPr>
          <p:cNvPr id="12319" name="Freeform 14">
            <a:extLst>
              <a:ext uri="{FF2B5EF4-FFF2-40B4-BE49-F238E27FC236}">
                <a16:creationId xmlns:a16="http://schemas.microsoft.com/office/drawing/2014/main" id="{08B3D4EE-DF5F-4C03-A8C2-11A1164ED7AE}"/>
              </a:ext>
            </a:extLst>
          </p:cNvPr>
          <p:cNvSpPr>
            <a:spLocks noChangeAspect="1" noEditPoints="1"/>
          </p:cNvSpPr>
          <p:nvPr/>
        </p:nvSpPr>
        <p:spPr bwMode="auto">
          <a:xfrm>
            <a:off x="6921500" y="3914775"/>
            <a:ext cx="247650" cy="360363"/>
          </a:xfrm>
          <a:custGeom>
            <a:avLst/>
            <a:gdLst>
              <a:gd name="T0" fmla="*/ 2147483646 w 141"/>
              <a:gd name="T1" fmla="*/ 2147483646 h 205"/>
              <a:gd name="T2" fmla="*/ 2147483646 w 141"/>
              <a:gd name="T3" fmla="*/ 2147483646 h 205"/>
              <a:gd name="T4" fmla="*/ 2147483646 w 141"/>
              <a:gd name="T5" fmla="*/ 2147483646 h 205"/>
              <a:gd name="T6" fmla="*/ 2147483646 w 141"/>
              <a:gd name="T7" fmla="*/ 2147483646 h 205"/>
              <a:gd name="T8" fmla="*/ 2147483646 w 141"/>
              <a:gd name="T9" fmla="*/ 2147483646 h 205"/>
              <a:gd name="T10" fmla="*/ 2147483646 w 141"/>
              <a:gd name="T11" fmla="*/ 2147483646 h 205"/>
              <a:gd name="T12" fmla="*/ 2147483646 w 141"/>
              <a:gd name="T13" fmla="*/ 2147483646 h 205"/>
              <a:gd name="T14" fmla="*/ 2147483646 w 141"/>
              <a:gd name="T15" fmla="*/ 2147483646 h 205"/>
              <a:gd name="T16" fmla="*/ 2147483646 w 141"/>
              <a:gd name="T17" fmla="*/ 2147483646 h 205"/>
              <a:gd name="T18" fmla="*/ 2147483646 w 141"/>
              <a:gd name="T19" fmla="*/ 2147483646 h 205"/>
              <a:gd name="T20" fmla="*/ 2147483646 w 141"/>
              <a:gd name="T21" fmla="*/ 2147483646 h 205"/>
              <a:gd name="T22" fmla="*/ 2147483646 w 141"/>
              <a:gd name="T23" fmla="*/ 2147483646 h 205"/>
              <a:gd name="T24" fmla="*/ 2147483646 w 141"/>
              <a:gd name="T25" fmla="*/ 2147483646 h 205"/>
              <a:gd name="T26" fmla="*/ 2147483646 w 141"/>
              <a:gd name="T27" fmla="*/ 0 h 205"/>
              <a:gd name="T28" fmla="*/ 2147483646 w 141"/>
              <a:gd name="T29" fmla="*/ 2147483646 h 205"/>
              <a:gd name="T30" fmla="*/ 2147483646 w 141"/>
              <a:gd name="T31" fmla="*/ 2147483646 h 205"/>
              <a:gd name="T32" fmla="*/ 2147483646 w 141"/>
              <a:gd name="T33" fmla="*/ 2147483646 h 205"/>
              <a:gd name="T34" fmla="*/ 2147483646 w 141"/>
              <a:gd name="T35" fmla="*/ 2147483646 h 205"/>
              <a:gd name="T36" fmla="*/ 2147483646 w 141"/>
              <a:gd name="T37" fmla="*/ 2147483646 h 205"/>
              <a:gd name="T38" fmla="*/ 2147483646 w 141"/>
              <a:gd name="T39" fmla="*/ 2147483646 h 205"/>
              <a:gd name="T40" fmla="*/ 2147483646 w 141"/>
              <a:gd name="T41" fmla="*/ 2147483646 h 205"/>
              <a:gd name="T42" fmla="*/ 2147483646 w 141"/>
              <a:gd name="T43" fmla="*/ 2147483646 h 205"/>
              <a:gd name="T44" fmla="*/ 2147483646 w 141"/>
              <a:gd name="T45" fmla="*/ 2147483646 h 205"/>
              <a:gd name="T46" fmla="*/ 2147483646 w 141"/>
              <a:gd name="T47" fmla="*/ 2147483646 h 205"/>
              <a:gd name="T48" fmla="*/ 2147483646 w 141"/>
              <a:gd name="T49" fmla="*/ 2147483646 h 205"/>
              <a:gd name="T50" fmla="*/ 2147483646 w 141"/>
              <a:gd name="T51" fmla="*/ 2147483646 h 205"/>
              <a:gd name="T52" fmla="*/ 2147483646 w 141"/>
              <a:gd name="T53" fmla="*/ 2147483646 h 205"/>
              <a:gd name="T54" fmla="*/ 2147483646 w 141"/>
              <a:gd name="T55" fmla="*/ 2147483646 h 205"/>
              <a:gd name="T56" fmla="*/ 2147483646 w 141"/>
              <a:gd name="T57" fmla="*/ 2147483646 h 205"/>
              <a:gd name="T58" fmla="*/ 2147483646 w 141"/>
              <a:gd name="T59" fmla="*/ 2147483646 h 205"/>
              <a:gd name="T60" fmla="*/ 2147483646 w 141"/>
              <a:gd name="T61" fmla="*/ 2147483646 h 205"/>
              <a:gd name="T62" fmla="*/ 2147483646 w 141"/>
              <a:gd name="T63" fmla="*/ 2147483646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20" name="矩形 32">
            <a:extLst>
              <a:ext uri="{FF2B5EF4-FFF2-40B4-BE49-F238E27FC236}">
                <a16:creationId xmlns:a16="http://schemas.microsoft.com/office/drawing/2014/main" id="{35C8A121-D7BB-4402-A4B9-4D23F3FF0902}"/>
              </a:ext>
            </a:extLst>
          </p:cNvPr>
          <p:cNvSpPr>
            <a:spLocks noChangeArrowheads="1"/>
          </p:cNvSpPr>
          <p:nvPr/>
        </p:nvSpPr>
        <p:spPr bwMode="auto">
          <a:xfrm>
            <a:off x="1225550" y="4592638"/>
            <a:ext cx="1557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600">
                <a:solidFill>
                  <a:srgbClr val="487360"/>
                </a:solidFill>
              </a:rPr>
              <a:t>ADD YOUR TEXT</a:t>
            </a:r>
          </a:p>
        </p:txBody>
      </p:sp>
      <p:sp>
        <p:nvSpPr>
          <p:cNvPr id="12321" name="矩形 33">
            <a:extLst>
              <a:ext uri="{FF2B5EF4-FFF2-40B4-BE49-F238E27FC236}">
                <a16:creationId xmlns:a16="http://schemas.microsoft.com/office/drawing/2014/main" id="{F796F6C0-32B4-4DD7-A170-5FEA6F2B3A4C}"/>
              </a:ext>
            </a:extLst>
          </p:cNvPr>
          <p:cNvSpPr>
            <a:spLocks noChangeArrowheads="1"/>
          </p:cNvSpPr>
          <p:nvPr/>
        </p:nvSpPr>
        <p:spPr bwMode="auto">
          <a:xfrm>
            <a:off x="1231900" y="4891088"/>
            <a:ext cx="15446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rgbClr val="487360"/>
                </a:solidFill>
              </a:rPr>
              <a:t>Vestibulum ante ipsum primis in faucibus orci luctus et ultrices posuere cubilia</a:t>
            </a:r>
            <a:r>
              <a:rPr lang="en-US" altLang="zh-CN" sz="1400">
                <a:solidFill>
                  <a:srgbClr val="487360"/>
                </a:solidFill>
              </a:rPr>
              <a:t>.</a:t>
            </a:r>
            <a:endParaRPr lang="zh-CN" altLang="en-US" sz="1400">
              <a:solidFill>
                <a:srgbClr val="487360"/>
              </a:solidFill>
            </a:endParaRPr>
          </a:p>
        </p:txBody>
      </p:sp>
      <p:sp>
        <p:nvSpPr>
          <p:cNvPr id="12322" name="矩形 34">
            <a:extLst>
              <a:ext uri="{FF2B5EF4-FFF2-40B4-BE49-F238E27FC236}">
                <a16:creationId xmlns:a16="http://schemas.microsoft.com/office/drawing/2014/main" id="{8DE30EA7-1107-4BCA-ADC1-3854CEC147DA}"/>
              </a:ext>
            </a:extLst>
          </p:cNvPr>
          <p:cNvSpPr>
            <a:spLocks noChangeArrowheads="1"/>
          </p:cNvSpPr>
          <p:nvPr/>
        </p:nvSpPr>
        <p:spPr bwMode="auto">
          <a:xfrm>
            <a:off x="2844800" y="1936750"/>
            <a:ext cx="1066800" cy="738188"/>
          </a:xfrm>
          <a:prstGeom prst="rect">
            <a:avLst/>
          </a:prstGeom>
          <a:solidFill>
            <a:srgbClr val="EAC26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12323" name="矩形 35">
            <a:extLst>
              <a:ext uri="{FF2B5EF4-FFF2-40B4-BE49-F238E27FC236}">
                <a16:creationId xmlns:a16="http://schemas.microsoft.com/office/drawing/2014/main" id="{8D785947-A0F3-40A7-9811-B7D7B09D2289}"/>
              </a:ext>
            </a:extLst>
          </p:cNvPr>
          <p:cNvSpPr>
            <a:spLocks noChangeArrowheads="1"/>
          </p:cNvSpPr>
          <p:nvPr/>
        </p:nvSpPr>
        <p:spPr bwMode="auto">
          <a:xfrm>
            <a:off x="4319588" y="2095500"/>
            <a:ext cx="1065212" cy="738188"/>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12324" name="矩形 36">
            <a:extLst>
              <a:ext uri="{FF2B5EF4-FFF2-40B4-BE49-F238E27FC236}">
                <a16:creationId xmlns:a16="http://schemas.microsoft.com/office/drawing/2014/main" id="{DA77805A-1A94-47E6-AE67-E92D958F3C9A}"/>
              </a:ext>
            </a:extLst>
          </p:cNvPr>
          <p:cNvSpPr>
            <a:spLocks noChangeArrowheads="1"/>
          </p:cNvSpPr>
          <p:nvPr/>
        </p:nvSpPr>
        <p:spPr bwMode="auto">
          <a:xfrm>
            <a:off x="5562600" y="1920875"/>
            <a:ext cx="1066800" cy="738188"/>
          </a:xfrm>
          <a:prstGeom prst="rect">
            <a:avLst/>
          </a:prstGeom>
          <a:solidFill>
            <a:srgbClr val="F1D28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12325" name="矩形 37">
            <a:extLst>
              <a:ext uri="{FF2B5EF4-FFF2-40B4-BE49-F238E27FC236}">
                <a16:creationId xmlns:a16="http://schemas.microsoft.com/office/drawing/2014/main" id="{C9B04693-1C6C-42FE-8F18-0C564EB056C2}"/>
              </a:ext>
            </a:extLst>
          </p:cNvPr>
          <p:cNvSpPr>
            <a:spLocks noChangeArrowheads="1"/>
          </p:cNvSpPr>
          <p:nvPr/>
        </p:nvSpPr>
        <p:spPr bwMode="auto">
          <a:xfrm>
            <a:off x="7466013" y="2124075"/>
            <a:ext cx="1065212" cy="738188"/>
          </a:xfrm>
          <a:prstGeom prst="rect">
            <a:avLst/>
          </a:prstGeom>
          <a:solidFill>
            <a:srgbClr val="E7936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
        <p:nvSpPr>
          <p:cNvPr id="12326" name="矩形 38">
            <a:extLst>
              <a:ext uri="{FF2B5EF4-FFF2-40B4-BE49-F238E27FC236}">
                <a16:creationId xmlns:a16="http://schemas.microsoft.com/office/drawing/2014/main" id="{314F307F-883E-4CDD-B9B8-3E3150ECBF5A}"/>
              </a:ext>
            </a:extLst>
          </p:cNvPr>
          <p:cNvSpPr>
            <a:spLocks noChangeArrowheads="1"/>
          </p:cNvSpPr>
          <p:nvPr/>
        </p:nvSpPr>
        <p:spPr bwMode="auto">
          <a:xfrm>
            <a:off x="9321800" y="2179638"/>
            <a:ext cx="1065213" cy="738187"/>
          </a:xfrm>
          <a:prstGeom prst="rect">
            <a:avLst/>
          </a:prstGeom>
          <a:solidFill>
            <a:srgbClr val="8FA6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a:t>
            </a:r>
            <a:r>
              <a:rPr lang="en-US" altLang="zh-CN" sz="1400">
                <a:solidFill>
                  <a:schemeClr val="bg1"/>
                </a:solidFill>
              </a:rPr>
              <a:t>.</a:t>
            </a:r>
            <a:endParaRPr lang="zh-CN" altLang="en-US" sz="14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D6A61FA0-DF3A-4AC7-8130-ADE30A7668C2}"/>
              </a:ext>
            </a:extLst>
          </p:cNvPr>
          <p:cNvSpPr>
            <a:spLocks noGrp="1"/>
          </p:cNvSpPr>
          <p:nvPr>
            <p:ph type="title"/>
          </p:nvPr>
        </p:nvSpPr>
        <p:spPr/>
        <p:txBody>
          <a:bodyPr rtlCol="0">
            <a:normAutofit/>
          </a:bodyPr>
          <a:lstStyle/>
          <a:p>
            <a:pPr eaLnBrk="1" fontAlgn="auto" hangingPunct="1">
              <a:spcAft>
                <a:spcPts val="0"/>
              </a:spcAft>
              <a:defRPr/>
            </a:pPr>
            <a:r>
              <a:rPr lang="en-US" altLang="zh-CN" cap="all" dirty="0">
                <a:solidFill>
                  <a:srgbClr val="487360"/>
                </a:solidFill>
              </a:rPr>
              <a:t>Your  Title  Here</a:t>
            </a:r>
            <a:endParaRPr lang="zh-CN" altLang="en-US" dirty="0">
              <a:solidFill>
                <a:srgbClr val="487360"/>
              </a:solidFill>
            </a:endParaRPr>
          </a:p>
        </p:txBody>
      </p:sp>
      <p:cxnSp>
        <p:nvCxnSpPr>
          <p:cNvPr id="3" name="直接连接符 2">
            <a:extLst>
              <a:ext uri="{FF2B5EF4-FFF2-40B4-BE49-F238E27FC236}">
                <a16:creationId xmlns:a16="http://schemas.microsoft.com/office/drawing/2014/main" id="{5A7A1ECC-8492-4369-B757-82500C62724F}"/>
              </a:ext>
            </a:extLst>
          </p:cNvPr>
          <p:cNvCxnSpPr/>
          <p:nvPr/>
        </p:nvCxnSpPr>
        <p:spPr>
          <a:xfrm>
            <a:off x="0" y="3976688"/>
            <a:ext cx="12192000" cy="0"/>
          </a:xfrm>
          <a:prstGeom prst="line">
            <a:avLst/>
          </a:prstGeom>
          <a:ln w="12700">
            <a:solidFill>
              <a:srgbClr val="E79367"/>
            </a:solidFill>
            <a:prstDash val="solid"/>
          </a:ln>
        </p:spPr>
        <p:style>
          <a:lnRef idx="1">
            <a:schemeClr val="accent1"/>
          </a:lnRef>
          <a:fillRef idx="0">
            <a:schemeClr val="accent1"/>
          </a:fillRef>
          <a:effectRef idx="0">
            <a:schemeClr val="accent1"/>
          </a:effectRef>
          <a:fontRef idx="minor">
            <a:schemeClr val="tx1"/>
          </a:fontRef>
        </p:style>
      </p:cxnSp>
      <p:sp>
        <p:nvSpPr>
          <p:cNvPr id="5" name="椭圆 4">
            <a:extLst>
              <a:ext uri="{FF2B5EF4-FFF2-40B4-BE49-F238E27FC236}">
                <a16:creationId xmlns:a16="http://schemas.microsoft.com/office/drawing/2014/main" id="{2473F3DA-722F-44C2-8808-F4E5FE63A0E2}"/>
              </a:ext>
            </a:extLst>
          </p:cNvPr>
          <p:cNvSpPr/>
          <p:nvPr/>
        </p:nvSpPr>
        <p:spPr>
          <a:xfrm flipV="1">
            <a:off x="1927225"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a:extLst>
              <a:ext uri="{FF2B5EF4-FFF2-40B4-BE49-F238E27FC236}">
                <a16:creationId xmlns:a16="http://schemas.microsoft.com/office/drawing/2014/main" id="{75505BF4-47B3-4509-A6E0-F02EF6DAD959}"/>
              </a:ext>
            </a:extLst>
          </p:cNvPr>
          <p:cNvSpPr/>
          <p:nvPr/>
        </p:nvSpPr>
        <p:spPr>
          <a:xfrm flipV="1">
            <a:off x="3267075" y="3859213"/>
            <a:ext cx="233363"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a:extLst>
              <a:ext uri="{FF2B5EF4-FFF2-40B4-BE49-F238E27FC236}">
                <a16:creationId xmlns:a16="http://schemas.microsoft.com/office/drawing/2014/main" id="{8350545E-0496-4060-867E-EA8C0049579F}"/>
              </a:ext>
            </a:extLst>
          </p:cNvPr>
          <p:cNvSpPr/>
          <p:nvPr/>
        </p:nvSpPr>
        <p:spPr>
          <a:xfrm flipV="1">
            <a:off x="4740275"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a:extLst>
              <a:ext uri="{FF2B5EF4-FFF2-40B4-BE49-F238E27FC236}">
                <a16:creationId xmlns:a16="http://schemas.microsoft.com/office/drawing/2014/main" id="{DF0EE018-3887-4E6F-9C8D-D450F5747DEA}"/>
              </a:ext>
            </a:extLst>
          </p:cNvPr>
          <p:cNvSpPr/>
          <p:nvPr/>
        </p:nvSpPr>
        <p:spPr>
          <a:xfrm flipV="1">
            <a:off x="5364163"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a:extLst>
              <a:ext uri="{FF2B5EF4-FFF2-40B4-BE49-F238E27FC236}">
                <a16:creationId xmlns:a16="http://schemas.microsoft.com/office/drawing/2014/main" id="{92B7FBAC-D73C-4096-9216-67D42024CCDB}"/>
              </a:ext>
            </a:extLst>
          </p:cNvPr>
          <p:cNvSpPr/>
          <p:nvPr/>
        </p:nvSpPr>
        <p:spPr>
          <a:xfrm flipV="1">
            <a:off x="6926263"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a:extLst>
              <a:ext uri="{FF2B5EF4-FFF2-40B4-BE49-F238E27FC236}">
                <a16:creationId xmlns:a16="http://schemas.microsoft.com/office/drawing/2014/main" id="{412CEF05-95FF-4D52-AED0-56BC7FA36BDB}"/>
              </a:ext>
            </a:extLst>
          </p:cNvPr>
          <p:cNvSpPr/>
          <p:nvPr/>
        </p:nvSpPr>
        <p:spPr>
          <a:xfrm flipV="1">
            <a:off x="7880350" y="3859213"/>
            <a:ext cx="234950" cy="234950"/>
          </a:xfrm>
          <a:prstGeom prst="ellipse">
            <a:avLst/>
          </a:prstGeom>
          <a:solidFill>
            <a:srgbClr val="E79367"/>
          </a:solidFill>
          <a:ln w="38100">
            <a:solidFill>
              <a:srgbClr val="EAC2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a:extLst>
              <a:ext uri="{FF2B5EF4-FFF2-40B4-BE49-F238E27FC236}">
                <a16:creationId xmlns:a16="http://schemas.microsoft.com/office/drawing/2014/main" id="{2E52FB76-9B42-406A-BAF9-3470AE59EF3F}"/>
              </a:ext>
            </a:extLst>
          </p:cNvPr>
          <p:cNvSpPr/>
          <p:nvPr/>
        </p:nvSpPr>
        <p:spPr>
          <a:xfrm>
            <a:off x="1663700" y="2244725"/>
            <a:ext cx="762000" cy="762000"/>
          </a:xfrm>
          <a:prstGeom prst="ellipse">
            <a:avLst/>
          </a:prstGeom>
          <a:solidFill>
            <a:srgbClr val="8FA6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2" name="直接连接符 11">
            <a:extLst>
              <a:ext uri="{FF2B5EF4-FFF2-40B4-BE49-F238E27FC236}">
                <a16:creationId xmlns:a16="http://schemas.microsoft.com/office/drawing/2014/main" id="{DF870A12-6F1B-4BDE-8C01-4F1CCFC3931E}"/>
              </a:ext>
            </a:extLst>
          </p:cNvPr>
          <p:cNvCxnSpPr>
            <a:stCxn id="11" idx="4"/>
          </p:cNvCxnSpPr>
          <p:nvPr/>
        </p:nvCxnSpPr>
        <p:spPr>
          <a:xfrm>
            <a:off x="2044700" y="3006725"/>
            <a:ext cx="0" cy="862013"/>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53BD8A12-A1CB-4F48-8BBC-FE7F210B5327}"/>
              </a:ext>
            </a:extLst>
          </p:cNvPr>
          <p:cNvSpPr/>
          <p:nvPr/>
        </p:nvSpPr>
        <p:spPr>
          <a:xfrm>
            <a:off x="5086350" y="2230438"/>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4" name="直接连接符 13">
            <a:extLst>
              <a:ext uri="{FF2B5EF4-FFF2-40B4-BE49-F238E27FC236}">
                <a16:creationId xmlns:a16="http://schemas.microsoft.com/office/drawing/2014/main" id="{DD72B43E-7BAC-4B6D-9387-62613EFB9979}"/>
              </a:ext>
            </a:extLst>
          </p:cNvPr>
          <p:cNvCxnSpPr>
            <a:stCxn id="13" idx="4"/>
          </p:cNvCxnSpPr>
          <p:nvPr/>
        </p:nvCxnSpPr>
        <p:spPr>
          <a:xfrm>
            <a:off x="5467350" y="2992438"/>
            <a:ext cx="0" cy="8636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114476B3-4F28-42EA-AD4A-D9259A6C570F}"/>
              </a:ext>
            </a:extLst>
          </p:cNvPr>
          <p:cNvSpPr/>
          <p:nvPr/>
        </p:nvSpPr>
        <p:spPr>
          <a:xfrm>
            <a:off x="6670675" y="2774950"/>
            <a:ext cx="762000" cy="762000"/>
          </a:xfrm>
          <a:prstGeom prst="ellipse">
            <a:avLst/>
          </a:prstGeom>
          <a:solidFill>
            <a:srgbClr val="4873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6" name="直接连接符 15">
            <a:extLst>
              <a:ext uri="{FF2B5EF4-FFF2-40B4-BE49-F238E27FC236}">
                <a16:creationId xmlns:a16="http://schemas.microsoft.com/office/drawing/2014/main" id="{E7883C82-ADFC-496F-96BC-9ED2B04C2D0E}"/>
              </a:ext>
            </a:extLst>
          </p:cNvPr>
          <p:cNvCxnSpPr>
            <a:stCxn id="15" idx="4"/>
          </p:cNvCxnSpPr>
          <p:nvPr/>
        </p:nvCxnSpPr>
        <p:spPr>
          <a:xfrm>
            <a:off x="7051675" y="3536950"/>
            <a:ext cx="0" cy="3429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ADAB9E6A-B82C-443A-860C-C347BBED879A}"/>
              </a:ext>
            </a:extLst>
          </p:cNvPr>
          <p:cNvSpPr/>
          <p:nvPr/>
        </p:nvSpPr>
        <p:spPr>
          <a:xfrm flipV="1">
            <a:off x="3001963" y="4962525"/>
            <a:ext cx="762000" cy="762000"/>
          </a:xfrm>
          <a:prstGeom prst="ellipse">
            <a:avLst/>
          </a:prstGeom>
          <a:solidFill>
            <a:srgbClr val="EAC2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8" name="直接连接符 17">
            <a:extLst>
              <a:ext uri="{FF2B5EF4-FFF2-40B4-BE49-F238E27FC236}">
                <a16:creationId xmlns:a16="http://schemas.microsoft.com/office/drawing/2014/main" id="{C741BE92-0A51-4CD0-8B2D-1D853A8CA22D}"/>
              </a:ext>
            </a:extLst>
          </p:cNvPr>
          <p:cNvCxnSpPr>
            <a:stCxn id="17" idx="4"/>
          </p:cNvCxnSpPr>
          <p:nvPr/>
        </p:nvCxnSpPr>
        <p:spPr>
          <a:xfrm flipV="1">
            <a:off x="3382963" y="4098925"/>
            <a:ext cx="0" cy="8636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3B7A9D39-FF9E-4AC1-ADC9-9064D1221807}"/>
              </a:ext>
            </a:extLst>
          </p:cNvPr>
          <p:cNvSpPr/>
          <p:nvPr/>
        </p:nvSpPr>
        <p:spPr>
          <a:xfrm flipV="1">
            <a:off x="4476750" y="4437063"/>
            <a:ext cx="762000" cy="762000"/>
          </a:xfrm>
          <a:prstGeom prst="ellipse">
            <a:avLst/>
          </a:prstGeom>
          <a:solidFill>
            <a:srgbClr val="E793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0" name="直接连接符 19">
            <a:extLst>
              <a:ext uri="{FF2B5EF4-FFF2-40B4-BE49-F238E27FC236}">
                <a16:creationId xmlns:a16="http://schemas.microsoft.com/office/drawing/2014/main" id="{652322A0-B67B-4894-95E4-5080301B6A07}"/>
              </a:ext>
            </a:extLst>
          </p:cNvPr>
          <p:cNvCxnSpPr>
            <a:stCxn id="19" idx="4"/>
          </p:cNvCxnSpPr>
          <p:nvPr/>
        </p:nvCxnSpPr>
        <p:spPr>
          <a:xfrm flipV="1">
            <a:off x="4857750" y="4094163"/>
            <a:ext cx="0" cy="342900"/>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9E62E35B-304C-4358-80EC-763311CCAD5A}"/>
              </a:ext>
            </a:extLst>
          </p:cNvPr>
          <p:cNvSpPr/>
          <p:nvPr/>
        </p:nvSpPr>
        <p:spPr>
          <a:xfrm flipV="1">
            <a:off x="7616825" y="4441825"/>
            <a:ext cx="762000" cy="762000"/>
          </a:xfrm>
          <a:prstGeom prst="ellipse">
            <a:avLst/>
          </a:prstGeom>
          <a:solidFill>
            <a:srgbClr val="F1D28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2" name="直接连接符 21">
            <a:extLst>
              <a:ext uri="{FF2B5EF4-FFF2-40B4-BE49-F238E27FC236}">
                <a16:creationId xmlns:a16="http://schemas.microsoft.com/office/drawing/2014/main" id="{FB18C023-2BA7-49D9-8660-90A974F0DF94}"/>
              </a:ext>
            </a:extLst>
          </p:cNvPr>
          <p:cNvCxnSpPr>
            <a:stCxn id="21" idx="4"/>
          </p:cNvCxnSpPr>
          <p:nvPr/>
        </p:nvCxnSpPr>
        <p:spPr>
          <a:xfrm flipV="1">
            <a:off x="7997825" y="4097338"/>
            <a:ext cx="0" cy="344487"/>
          </a:xfrm>
          <a:prstGeom prst="line">
            <a:avLst/>
          </a:prstGeom>
          <a:ln>
            <a:solidFill>
              <a:srgbClr val="F1D289"/>
            </a:solidFill>
          </a:ln>
        </p:spPr>
        <p:style>
          <a:lnRef idx="1">
            <a:schemeClr val="accent1"/>
          </a:lnRef>
          <a:fillRef idx="0">
            <a:schemeClr val="accent1"/>
          </a:fillRef>
          <a:effectRef idx="0">
            <a:schemeClr val="accent1"/>
          </a:effectRef>
          <a:fontRef idx="minor">
            <a:schemeClr val="tx1"/>
          </a:fontRef>
        </p:style>
      </p:cxnSp>
      <p:sp>
        <p:nvSpPr>
          <p:cNvPr id="13334" name="矩形 22">
            <a:extLst>
              <a:ext uri="{FF2B5EF4-FFF2-40B4-BE49-F238E27FC236}">
                <a16:creationId xmlns:a16="http://schemas.microsoft.com/office/drawing/2014/main" id="{BFE643E7-FD09-4EB0-905A-832A4BFC158B}"/>
              </a:ext>
            </a:extLst>
          </p:cNvPr>
          <p:cNvSpPr>
            <a:spLocks noChangeArrowheads="1"/>
          </p:cNvSpPr>
          <p:nvPr/>
        </p:nvSpPr>
        <p:spPr bwMode="auto">
          <a:xfrm>
            <a:off x="2471738" y="1908175"/>
            <a:ext cx="3624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8FA670"/>
                </a:solidFill>
              </a:rPr>
              <a:t>ADD YOUR TEXT</a:t>
            </a:r>
          </a:p>
        </p:txBody>
      </p:sp>
      <p:sp>
        <p:nvSpPr>
          <p:cNvPr id="24" name="矩形 23">
            <a:extLst>
              <a:ext uri="{FF2B5EF4-FFF2-40B4-BE49-F238E27FC236}">
                <a16:creationId xmlns:a16="http://schemas.microsoft.com/office/drawing/2014/main" id="{30C61E06-8E5F-4FD5-9513-46AE6BF025F7}"/>
              </a:ext>
            </a:extLst>
          </p:cNvPr>
          <p:cNvSpPr/>
          <p:nvPr/>
        </p:nvSpPr>
        <p:spPr>
          <a:xfrm>
            <a:off x="2428875" y="2206625"/>
            <a:ext cx="2416175" cy="307975"/>
          </a:xfrm>
          <a:prstGeom prst="rect">
            <a:avLst/>
          </a:prstGeom>
        </p:spPr>
        <p:txBody>
          <a:bodyPr>
            <a:spAutoFit/>
          </a:bodyPr>
          <a:lstStyle/>
          <a:p>
            <a:pPr eaLnBrk="1" fontAlgn="auto" hangingPunct="1">
              <a:spcBef>
                <a:spcPts val="0"/>
              </a:spcBef>
              <a:spcAft>
                <a:spcPts val="0"/>
              </a:spcAft>
              <a:defRPr/>
            </a:pPr>
            <a:r>
              <a:rPr lang="zh-CN" altLang="en-US" sz="1400" dirty="0">
                <a:solidFill>
                  <a:schemeClr val="bg1">
                    <a:lumMod val="50000"/>
                  </a:schemeClr>
                </a:solidFill>
                <a:latin typeface="+mn-lt"/>
                <a:ea typeface="+mn-ea"/>
              </a:rPr>
              <a:t>Vestibulum ante ipsum primis </a:t>
            </a:r>
            <a:r>
              <a:rPr lang="en-US" altLang="zh-CN" sz="1400" dirty="0">
                <a:solidFill>
                  <a:schemeClr val="bg1">
                    <a:lumMod val="50000"/>
                  </a:schemeClr>
                </a:solidFill>
                <a:latin typeface="+mn-lt"/>
                <a:ea typeface="+mn-ea"/>
              </a:rPr>
              <a:t>.</a:t>
            </a:r>
            <a:endParaRPr lang="zh-CN" altLang="en-US" sz="1400" dirty="0">
              <a:solidFill>
                <a:schemeClr val="bg1">
                  <a:lumMod val="50000"/>
                </a:schemeClr>
              </a:solidFill>
              <a:latin typeface="+mn-lt"/>
              <a:ea typeface="+mn-ea"/>
            </a:endParaRPr>
          </a:p>
        </p:txBody>
      </p:sp>
      <p:sp>
        <p:nvSpPr>
          <p:cNvPr id="13336" name="矩形 24">
            <a:extLst>
              <a:ext uri="{FF2B5EF4-FFF2-40B4-BE49-F238E27FC236}">
                <a16:creationId xmlns:a16="http://schemas.microsoft.com/office/drawing/2014/main" id="{F72B74D6-68C5-491D-8F17-514F324DDD80}"/>
              </a:ext>
            </a:extLst>
          </p:cNvPr>
          <p:cNvSpPr>
            <a:spLocks noChangeArrowheads="1"/>
          </p:cNvSpPr>
          <p:nvPr/>
        </p:nvSpPr>
        <p:spPr bwMode="auto">
          <a:xfrm>
            <a:off x="5838825" y="1908175"/>
            <a:ext cx="362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AC263"/>
                </a:solidFill>
              </a:rPr>
              <a:t>ADD YOUR TEXT</a:t>
            </a:r>
          </a:p>
        </p:txBody>
      </p:sp>
      <p:sp>
        <p:nvSpPr>
          <p:cNvPr id="13337" name="矩形 25">
            <a:extLst>
              <a:ext uri="{FF2B5EF4-FFF2-40B4-BE49-F238E27FC236}">
                <a16:creationId xmlns:a16="http://schemas.microsoft.com/office/drawing/2014/main" id="{7400135F-D7B3-47A5-BC1C-A144176C99FC}"/>
              </a:ext>
            </a:extLst>
          </p:cNvPr>
          <p:cNvSpPr>
            <a:spLocks noChangeArrowheads="1"/>
          </p:cNvSpPr>
          <p:nvPr/>
        </p:nvSpPr>
        <p:spPr bwMode="auto">
          <a:xfrm>
            <a:off x="5794375" y="2206625"/>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Vestibulum ante ipsum primis </a:t>
            </a:r>
            <a:r>
              <a:rPr lang="en-US" altLang="zh-CN" sz="1400">
                <a:solidFill>
                  <a:srgbClr val="EAC263"/>
                </a:solidFill>
              </a:rPr>
              <a:t>.</a:t>
            </a:r>
            <a:endParaRPr lang="zh-CN" altLang="en-US" sz="1400">
              <a:solidFill>
                <a:srgbClr val="EAC263"/>
              </a:solidFill>
            </a:endParaRPr>
          </a:p>
        </p:txBody>
      </p:sp>
      <p:sp>
        <p:nvSpPr>
          <p:cNvPr id="13338" name="矩形 26">
            <a:extLst>
              <a:ext uri="{FF2B5EF4-FFF2-40B4-BE49-F238E27FC236}">
                <a16:creationId xmlns:a16="http://schemas.microsoft.com/office/drawing/2014/main" id="{4AF0FCA9-0CE3-430B-8380-B82D4BC0DEB8}"/>
              </a:ext>
            </a:extLst>
          </p:cNvPr>
          <p:cNvSpPr>
            <a:spLocks noChangeArrowheads="1"/>
          </p:cNvSpPr>
          <p:nvPr/>
        </p:nvSpPr>
        <p:spPr bwMode="auto">
          <a:xfrm>
            <a:off x="7496175" y="2727325"/>
            <a:ext cx="362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487360"/>
                </a:solidFill>
              </a:rPr>
              <a:t>ADD YOUR TEXT</a:t>
            </a:r>
          </a:p>
        </p:txBody>
      </p:sp>
      <p:sp>
        <p:nvSpPr>
          <p:cNvPr id="13339" name="矩形 27">
            <a:extLst>
              <a:ext uri="{FF2B5EF4-FFF2-40B4-BE49-F238E27FC236}">
                <a16:creationId xmlns:a16="http://schemas.microsoft.com/office/drawing/2014/main" id="{80EA0D4B-2AB1-48CE-97BF-CF10EC9AE2E5}"/>
              </a:ext>
            </a:extLst>
          </p:cNvPr>
          <p:cNvSpPr>
            <a:spLocks noChangeArrowheads="1"/>
          </p:cNvSpPr>
          <p:nvPr/>
        </p:nvSpPr>
        <p:spPr bwMode="auto">
          <a:xfrm>
            <a:off x="7451725" y="3025775"/>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87360"/>
                </a:solidFill>
              </a:rPr>
              <a:t>Vestibulum ante ipsum primis </a:t>
            </a:r>
            <a:r>
              <a:rPr lang="en-US" altLang="zh-CN" sz="1400">
                <a:solidFill>
                  <a:srgbClr val="487360"/>
                </a:solidFill>
              </a:rPr>
              <a:t>.</a:t>
            </a:r>
            <a:endParaRPr lang="zh-CN" altLang="en-US" sz="1400">
              <a:solidFill>
                <a:srgbClr val="487360"/>
              </a:solidFill>
            </a:endParaRPr>
          </a:p>
        </p:txBody>
      </p:sp>
      <p:sp>
        <p:nvSpPr>
          <p:cNvPr id="13340" name="矩形 28">
            <a:extLst>
              <a:ext uri="{FF2B5EF4-FFF2-40B4-BE49-F238E27FC236}">
                <a16:creationId xmlns:a16="http://schemas.microsoft.com/office/drawing/2014/main" id="{12F438DE-A851-478C-B2A1-8283AD1E6DA0}"/>
              </a:ext>
            </a:extLst>
          </p:cNvPr>
          <p:cNvSpPr>
            <a:spLocks noChangeArrowheads="1"/>
          </p:cNvSpPr>
          <p:nvPr/>
        </p:nvSpPr>
        <p:spPr bwMode="auto">
          <a:xfrm>
            <a:off x="3654425" y="5489575"/>
            <a:ext cx="3624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AC263"/>
                </a:solidFill>
              </a:rPr>
              <a:t>ADD YOUR TEXT</a:t>
            </a:r>
          </a:p>
        </p:txBody>
      </p:sp>
      <p:sp>
        <p:nvSpPr>
          <p:cNvPr id="13341" name="矩形 29">
            <a:extLst>
              <a:ext uri="{FF2B5EF4-FFF2-40B4-BE49-F238E27FC236}">
                <a16:creationId xmlns:a16="http://schemas.microsoft.com/office/drawing/2014/main" id="{2CFD64A9-38F4-40A6-AED7-89316CB20477}"/>
              </a:ext>
            </a:extLst>
          </p:cNvPr>
          <p:cNvSpPr>
            <a:spLocks noChangeArrowheads="1"/>
          </p:cNvSpPr>
          <p:nvPr/>
        </p:nvSpPr>
        <p:spPr bwMode="auto">
          <a:xfrm>
            <a:off x="3611563" y="5788025"/>
            <a:ext cx="2414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AC263"/>
                </a:solidFill>
              </a:rPr>
              <a:t>Vestibulum ante ipsum primis </a:t>
            </a:r>
            <a:r>
              <a:rPr lang="en-US" altLang="zh-CN" sz="1400">
                <a:solidFill>
                  <a:srgbClr val="EAC263"/>
                </a:solidFill>
              </a:rPr>
              <a:t>.</a:t>
            </a:r>
            <a:endParaRPr lang="zh-CN" altLang="en-US" sz="1400">
              <a:solidFill>
                <a:srgbClr val="EAC263"/>
              </a:solidFill>
            </a:endParaRPr>
          </a:p>
        </p:txBody>
      </p:sp>
      <p:sp>
        <p:nvSpPr>
          <p:cNvPr id="13342" name="矩形 30">
            <a:extLst>
              <a:ext uri="{FF2B5EF4-FFF2-40B4-BE49-F238E27FC236}">
                <a16:creationId xmlns:a16="http://schemas.microsoft.com/office/drawing/2014/main" id="{730D8174-39BE-4827-903B-2464052A6332}"/>
              </a:ext>
            </a:extLst>
          </p:cNvPr>
          <p:cNvSpPr>
            <a:spLocks noChangeArrowheads="1"/>
          </p:cNvSpPr>
          <p:nvPr/>
        </p:nvSpPr>
        <p:spPr bwMode="auto">
          <a:xfrm>
            <a:off x="5238750" y="4730750"/>
            <a:ext cx="3624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E79367"/>
                </a:solidFill>
              </a:rPr>
              <a:t>ADD YOUR TEXT</a:t>
            </a:r>
          </a:p>
        </p:txBody>
      </p:sp>
      <p:sp>
        <p:nvSpPr>
          <p:cNvPr id="13343" name="矩形 31">
            <a:extLst>
              <a:ext uri="{FF2B5EF4-FFF2-40B4-BE49-F238E27FC236}">
                <a16:creationId xmlns:a16="http://schemas.microsoft.com/office/drawing/2014/main" id="{6E06973A-EE5F-4BB9-A270-8DAD59A64C5F}"/>
              </a:ext>
            </a:extLst>
          </p:cNvPr>
          <p:cNvSpPr>
            <a:spLocks noChangeArrowheads="1"/>
          </p:cNvSpPr>
          <p:nvPr/>
        </p:nvSpPr>
        <p:spPr bwMode="auto">
          <a:xfrm>
            <a:off x="5195888" y="5029200"/>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E79367"/>
                </a:solidFill>
              </a:rPr>
              <a:t>Vestibulum ante ipsum primis </a:t>
            </a:r>
            <a:r>
              <a:rPr lang="en-US" altLang="zh-CN" sz="1400">
                <a:solidFill>
                  <a:srgbClr val="E79367"/>
                </a:solidFill>
              </a:rPr>
              <a:t>.</a:t>
            </a:r>
            <a:endParaRPr lang="zh-CN" altLang="en-US" sz="1400">
              <a:solidFill>
                <a:srgbClr val="E79367"/>
              </a:solidFill>
            </a:endParaRPr>
          </a:p>
        </p:txBody>
      </p:sp>
      <p:sp>
        <p:nvSpPr>
          <p:cNvPr id="13344" name="矩形 32">
            <a:extLst>
              <a:ext uri="{FF2B5EF4-FFF2-40B4-BE49-F238E27FC236}">
                <a16:creationId xmlns:a16="http://schemas.microsoft.com/office/drawing/2014/main" id="{520079F8-6BFC-4509-BDB2-7697C21FBE75}"/>
              </a:ext>
            </a:extLst>
          </p:cNvPr>
          <p:cNvSpPr>
            <a:spLocks noChangeArrowheads="1"/>
          </p:cNvSpPr>
          <p:nvPr/>
        </p:nvSpPr>
        <p:spPr bwMode="auto">
          <a:xfrm>
            <a:off x="8539163" y="4557713"/>
            <a:ext cx="3624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F1D289"/>
                </a:solidFill>
              </a:rPr>
              <a:t>ADD YOUR TEXT</a:t>
            </a:r>
          </a:p>
        </p:txBody>
      </p:sp>
      <p:sp>
        <p:nvSpPr>
          <p:cNvPr id="13345" name="矩形 33">
            <a:extLst>
              <a:ext uri="{FF2B5EF4-FFF2-40B4-BE49-F238E27FC236}">
                <a16:creationId xmlns:a16="http://schemas.microsoft.com/office/drawing/2014/main" id="{69F9F9CF-64C3-4833-B214-3AE22B0F537C}"/>
              </a:ext>
            </a:extLst>
          </p:cNvPr>
          <p:cNvSpPr>
            <a:spLocks noChangeArrowheads="1"/>
          </p:cNvSpPr>
          <p:nvPr/>
        </p:nvSpPr>
        <p:spPr bwMode="auto">
          <a:xfrm>
            <a:off x="8496300" y="4856163"/>
            <a:ext cx="2414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F1D289"/>
                </a:solidFill>
              </a:rPr>
              <a:t>Vestibulum ante ipsum primis </a:t>
            </a:r>
            <a:r>
              <a:rPr lang="en-US" altLang="zh-CN" sz="1400">
                <a:solidFill>
                  <a:srgbClr val="F1D289"/>
                </a:solidFill>
              </a:rPr>
              <a:t>.</a:t>
            </a:r>
            <a:endParaRPr lang="zh-CN" altLang="en-US" sz="1400">
              <a:solidFill>
                <a:srgbClr val="F1D289"/>
              </a:solidFill>
            </a:endParaRPr>
          </a:p>
        </p:txBody>
      </p:sp>
      <p:sp>
        <p:nvSpPr>
          <p:cNvPr id="35" name="KSO_Shape">
            <a:extLst>
              <a:ext uri="{FF2B5EF4-FFF2-40B4-BE49-F238E27FC236}">
                <a16:creationId xmlns:a16="http://schemas.microsoft.com/office/drawing/2014/main" id="{8700DD84-5F1F-47B6-B121-684206369F26}"/>
              </a:ext>
            </a:extLst>
          </p:cNvPr>
          <p:cNvSpPr>
            <a:spLocks noChangeAspect="1"/>
          </p:cNvSpPr>
          <p:nvPr/>
        </p:nvSpPr>
        <p:spPr bwMode="auto">
          <a:xfrm rot="10800000" flipV="1">
            <a:off x="5195888" y="2387600"/>
            <a:ext cx="541337" cy="449263"/>
          </a:xfrm>
          <a:custGeom>
            <a:avLst/>
            <a:gdLst/>
            <a:ahLst/>
            <a:cxnLst>
              <a:cxn ang="0">
                <a:pos x="2003" y="849"/>
              </a:cxn>
              <a:cxn ang="0">
                <a:pos x="2034" y="526"/>
              </a:cxn>
              <a:cxn ang="0">
                <a:pos x="1715" y="783"/>
              </a:cxn>
              <a:cxn ang="0">
                <a:pos x="1457" y="757"/>
              </a:cxn>
              <a:cxn ang="0">
                <a:pos x="1042" y="754"/>
              </a:cxn>
              <a:cxn ang="0">
                <a:pos x="1064" y="684"/>
              </a:cxn>
              <a:cxn ang="0">
                <a:pos x="1091" y="600"/>
              </a:cxn>
              <a:cxn ang="0">
                <a:pos x="1142" y="457"/>
              </a:cxn>
              <a:cxn ang="0">
                <a:pos x="1160" y="426"/>
              </a:cxn>
              <a:cxn ang="0">
                <a:pos x="1293" y="323"/>
              </a:cxn>
              <a:cxn ang="0">
                <a:pos x="1307" y="178"/>
              </a:cxn>
              <a:cxn ang="0">
                <a:pos x="1396" y="44"/>
              </a:cxn>
              <a:cxn ang="0">
                <a:pos x="1471" y="26"/>
              </a:cxn>
              <a:cxn ang="0">
                <a:pos x="1469" y="8"/>
              </a:cxn>
              <a:cxn ang="0">
                <a:pos x="1373" y="0"/>
              </a:cxn>
              <a:cxn ang="0">
                <a:pos x="1281" y="17"/>
              </a:cxn>
              <a:cxn ang="0">
                <a:pos x="1012" y="228"/>
              </a:cxn>
              <a:cxn ang="0">
                <a:pos x="926" y="284"/>
              </a:cxn>
              <a:cxn ang="0">
                <a:pos x="1008" y="312"/>
              </a:cxn>
              <a:cxn ang="0">
                <a:pos x="842" y="496"/>
              </a:cxn>
              <a:cxn ang="0">
                <a:pos x="695" y="508"/>
              </a:cxn>
              <a:cxn ang="0">
                <a:pos x="759" y="564"/>
              </a:cxn>
              <a:cxn ang="0">
                <a:pos x="605" y="754"/>
              </a:cxn>
              <a:cxn ang="0">
                <a:pos x="308" y="755"/>
              </a:cxn>
              <a:cxn ang="0">
                <a:pos x="21" y="820"/>
              </a:cxn>
              <a:cxn ang="0">
                <a:pos x="86" y="910"/>
              </a:cxn>
              <a:cxn ang="0">
                <a:pos x="367" y="947"/>
              </a:cxn>
              <a:cxn ang="0">
                <a:pos x="613" y="956"/>
              </a:cxn>
              <a:cxn ang="0">
                <a:pos x="722" y="1142"/>
              </a:cxn>
              <a:cxn ang="0">
                <a:pos x="722" y="1224"/>
              </a:cxn>
              <a:cxn ang="0">
                <a:pos x="877" y="1242"/>
              </a:cxn>
              <a:cxn ang="0">
                <a:pos x="996" y="1396"/>
              </a:cxn>
              <a:cxn ang="0">
                <a:pos x="932" y="1452"/>
              </a:cxn>
              <a:cxn ang="0">
                <a:pos x="1077" y="1466"/>
              </a:cxn>
              <a:cxn ang="0">
                <a:pos x="1304" y="1687"/>
              </a:cxn>
              <a:cxn ang="0">
                <a:pos x="1395" y="1696"/>
              </a:cxn>
              <a:cxn ang="0">
                <a:pos x="1492" y="1682"/>
              </a:cxn>
              <a:cxn ang="0">
                <a:pos x="1442" y="1666"/>
              </a:cxn>
              <a:cxn ang="0">
                <a:pos x="1382" y="1637"/>
              </a:cxn>
              <a:cxn ang="0">
                <a:pos x="1291" y="1496"/>
              </a:cxn>
              <a:cxn ang="0">
                <a:pos x="1205" y="1352"/>
              </a:cxn>
              <a:cxn ang="0">
                <a:pos x="1226" y="1273"/>
              </a:cxn>
              <a:cxn ang="0">
                <a:pos x="1123" y="1207"/>
              </a:cxn>
              <a:cxn ang="0">
                <a:pos x="1083" y="1081"/>
              </a:cxn>
              <a:cxn ang="0">
                <a:pos x="1056" y="997"/>
              </a:cxn>
              <a:cxn ang="0">
                <a:pos x="1393" y="946"/>
              </a:cxn>
              <a:cxn ang="0">
                <a:pos x="1666" y="927"/>
              </a:cxn>
              <a:cxn ang="0">
                <a:pos x="1955" y="1172"/>
              </a:cxn>
            </a:cxnLst>
            <a:rect l="0" t="0" r="r" b="b"/>
            <a:pathLst>
              <a:path w="2040" h="1697">
                <a:moveTo>
                  <a:pt x="2039" y="1166"/>
                </a:moveTo>
                <a:cubicBezTo>
                  <a:pt x="1952" y="866"/>
                  <a:pt x="1952" y="866"/>
                  <a:pt x="1952" y="866"/>
                </a:cubicBezTo>
                <a:cubicBezTo>
                  <a:pt x="1984" y="862"/>
                  <a:pt x="2003" y="855"/>
                  <a:pt x="2003" y="849"/>
                </a:cubicBezTo>
                <a:cubicBezTo>
                  <a:pt x="2003" y="842"/>
                  <a:pt x="1984" y="836"/>
                  <a:pt x="1952" y="831"/>
                </a:cubicBezTo>
                <a:cubicBezTo>
                  <a:pt x="2039" y="532"/>
                  <a:pt x="2039" y="532"/>
                  <a:pt x="2039" y="532"/>
                </a:cubicBezTo>
                <a:cubicBezTo>
                  <a:pt x="2040" y="529"/>
                  <a:pt x="2038" y="526"/>
                  <a:pt x="2034" y="526"/>
                </a:cubicBezTo>
                <a:cubicBezTo>
                  <a:pt x="1954" y="526"/>
                  <a:pt x="1954" y="526"/>
                  <a:pt x="1954" y="526"/>
                </a:cubicBezTo>
                <a:cubicBezTo>
                  <a:pt x="1951" y="526"/>
                  <a:pt x="1946" y="528"/>
                  <a:pt x="1944" y="531"/>
                </a:cubicBezTo>
                <a:cubicBezTo>
                  <a:pt x="1715" y="783"/>
                  <a:pt x="1715" y="783"/>
                  <a:pt x="1715" y="783"/>
                </a:cubicBezTo>
                <a:cubicBezTo>
                  <a:pt x="1694" y="780"/>
                  <a:pt x="1674" y="776"/>
                  <a:pt x="1661" y="774"/>
                </a:cubicBezTo>
                <a:cubicBezTo>
                  <a:pt x="1635" y="770"/>
                  <a:pt x="1593" y="764"/>
                  <a:pt x="1567" y="762"/>
                </a:cubicBezTo>
                <a:cubicBezTo>
                  <a:pt x="1542" y="760"/>
                  <a:pt x="1492" y="757"/>
                  <a:pt x="1457" y="757"/>
                </a:cubicBezTo>
                <a:cubicBezTo>
                  <a:pt x="1382" y="755"/>
                  <a:pt x="1382" y="755"/>
                  <a:pt x="1382" y="755"/>
                </a:cubicBezTo>
                <a:cubicBezTo>
                  <a:pt x="1346" y="754"/>
                  <a:pt x="1289" y="753"/>
                  <a:pt x="1254" y="753"/>
                </a:cubicBezTo>
                <a:cubicBezTo>
                  <a:pt x="1042" y="754"/>
                  <a:pt x="1042" y="754"/>
                  <a:pt x="1042" y="754"/>
                </a:cubicBezTo>
                <a:cubicBezTo>
                  <a:pt x="1057" y="706"/>
                  <a:pt x="1057" y="706"/>
                  <a:pt x="1057" y="706"/>
                </a:cubicBezTo>
                <a:cubicBezTo>
                  <a:pt x="1129" y="683"/>
                  <a:pt x="1129" y="683"/>
                  <a:pt x="1129" y="683"/>
                </a:cubicBezTo>
                <a:cubicBezTo>
                  <a:pt x="1064" y="684"/>
                  <a:pt x="1064" y="684"/>
                  <a:pt x="1064" y="684"/>
                </a:cubicBezTo>
                <a:cubicBezTo>
                  <a:pt x="1084" y="621"/>
                  <a:pt x="1084" y="621"/>
                  <a:pt x="1084" y="621"/>
                </a:cubicBezTo>
                <a:cubicBezTo>
                  <a:pt x="1154" y="599"/>
                  <a:pt x="1154" y="599"/>
                  <a:pt x="1154" y="599"/>
                </a:cubicBezTo>
                <a:cubicBezTo>
                  <a:pt x="1091" y="600"/>
                  <a:pt x="1091" y="600"/>
                  <a:pt x="1091" y="600"/>
                </a:cubicBezTo>
                <a:cubicBezTo>
                  <a:pt x="1126" y="489"/>
                  <a:pt x="1126" y="489"/>
                  <a:pt x="1126" y="489"/>
                </a:cubicBezTo>
                <a:cubicBezTo>
                  <a:pt x="1128" y="482"/>
                  <a:pt x="1133" y="472"/>
                  <a:pt x="1136" y="466"/>
                </a:cubicBezTo>
                <a:cubicBezTo>
                  <a:pt x="1142" y="457"/>
                  <a:pt x="1142" y="457"/>
                  <a:pt x="1142" y="457"/>
                </a:cubicBezTo>
                <a:cubicBezTo>
                  <a:pt x="1225" y="431"/>
                  <a:pt x="1225" y="431"/>
                  <a:pt x="1225" y="431"/>
                </a:cubicBezTo>
                <a:cubicBezTo>
                  <a:pt x="1157" y="432"/>
                  <a:pt x="1157" y="432"/>
                  <a:pt x="1157" y="432"/>
                </a:cubicBezTo>
                <a:cubicBezTo>
                  <a:pt x="1160" y="426"/>
                  <a:pt x="1160" y="426"/>
                  <a:pt x="1160" y="426"/>
                </a:cubicBezTo>
                <a:cubicBezTo>
                  <a:pt x="1163" y="420"/>
                  <a:pt x="1169" y="410"/>
                  <a:pt x="1173" y="404"/>
                </a:cubicBezTo>
                <a:cubicBezTo>
                  <a:pt x="1205" y="351"/>
                  <a:pt x="1205" y="351"/>
                  <a:pt x="1205" y="351"/>
                </a:cubicBezTo>
                <a:cubicBezTo>
                  <a:pt x="1293" y="323"/>
                  <a:pt x="1293" y="323"/>
                  <a:pt x="1293" y="323"/>
                </a:cubicBezTo>
                <a:cubicBezTo>
                  <a:pt x="1220" y="324"/>
                  <a:pt x="1220" y="324"/>
                  <a:pt x="1220" y="324"/>
                </a:cubicBezTo>
                <a:cubicBezTo>
                  <a:pt x="1294" y="200"/>
                  <a:pt x="1294" y="200"/>
                  <a:pt x="1294" y="200"/>
                </a:cubicBezTo>
                <a:cubicBezTo>
                  <a:pt x="1298" y="194"/>
                  <a:pt x="1304" y="184"/>
                  <a:pt x="1307" y="178"/>
                </a:cubicBezTo>
                <a:cubicBezTo>
                  <a:pt x="1370" y="80"/>
                  <a:pt x="1370" y="80"/>
                  <a:pt x="1370" y="80"/>
                </a:cubicBezTo>
                <a:cubicBezTo>
                  <a:pt x="1374" y="74"/>
                  <a:pt x="1381" y="65"/>
                  <a:pt x="1385" y="59"/>
                </a:cubicBezTo>
                <a:cubicBezTo>
                  <a:pt x="1396" y="44"/>
                  <a:pt x="1396" y="44"/>
                  <a:pt x="1396" y="44"/>
                </a:cubicBezTo>
                <a:cubicBezTo>
                  <a:pt x="1400" y="39"/>
                  <a:pt x="1409" y="33"/>
                  <a:pt x="1416" y="33"/>
                </a:cubicBezTo>
                <a:cubicBezTo>
                  <a:pt x="1445" y="30"/>
                  <a:pt x="1445" y="30"/>
                  <a:pt x="1445" y="30"/>
                </a:cubicBezTo>
                <a:cubicBezTo>
                  <a:pt x="1452" y="30"/>
                  <a:pt x="1464" y="28"/>
                  <a:pt x="1471" y="26"/>
                </a:cubicBezTo>
                <a:cubicBezTo>
                  <a:pt x="1495" y="20"/>
                  <a:pt x="1495" y="20"/>
                  <a:pt x="1495" y="20"/>
                </a:cubicBezTo>
                <a:cubicBezTo>
                  <a:pt x="1502" y="18"/>
                  <a:pt x="1502" y="16"/>
                  <a:pt x="1495" y="14"/>
                </a:cubicBezTo>
                <a:cubicBezTo>
                  <a:pt x="1469" y="8"/>
                  <a:pt x="1469" y="8"/>
                  <a:pt x="1469" y="8"/>
                </a:cubicBezTo>
                <a:cubicBezTo>
                  <a:pt x="1462" y="7"/>
                  <a:pt x="1451" y="5"/>
                  <a:pt x="1444" y="4"/>
                </a:cubicBezTo>
                <a:cubicBezTo>
                  <a:pt x="1399" y="0"/>
                  <a:pt x="1399" y="0"/>
                  <a:pt x="1399" y="0"/>
                </a:cubicBezTo>
                <a:cubicBezTo>
                  <a:pt x="1392" y="0"/>
                  <a:pt x="1380" y="0"/>
                  <a:pt x="1373" y="0"/>
                </a:cubicBezTo>
                <a:cubicBezTo>
                  <a:pt x="1332" y="4"/>
                  <a:pt x="1332" y="4"/>
                  <a:pt x="1332" y="4"/>
                </a:cubicBezTo>
                <a:cubicBezTo>
                  <a:pt x="1325" y="5"/>
                  <a:pt x="1314" y="7"/>
                  <a:pt x="1307" y="9"/>
                </a:cubicBezTo>
                <a:cubicBezTo>
                  <a:pt x="1281" y="17"/>
                  <a:pt x="1281" y="17"/>
                  <a:pt x="1281" y="17"/>
                </a:cubicBezTo>
                <a:cubicBezTo>
                  <a:pt x="1274" y="19"/>
                  <a:pt x="1265" y="25"/>
                  <a:pt x="1260" y="30"/>
                </a:cubicBezTo>
                <a:cubicBezTo>
                  <a:pt x="1071" y="241"/>
                  <a:pt x="1071" y="241"/>
                  <a:pt x="1071" y="241"/>
                </a:cubicBezTo>
                <a:cubicBezTo>
                  <a:pt x="1056" y="233"/>
                  <a:pt x="1035" y="228"/>
                  <a:pt x="1012" y="228"/>
                </a:cubicBezTo>
                <a:cubicBezTo>
                  <a:pt x="951" y="228"/>
                  <a:pt x="951" y="228"/>
                  <a:pt x="951" y="228"/>
                </a:cubicBezTo>
                <a:cubicBezTo>
                  <a:pt x="937" y="228"/>
                  <a:pt x="926" y="240"/>
                  <a:pt x="926" y="254"/>
                </a:cubicBezTo>
                <a:cubicBezTo>
                  <a:pt x="926" y="284"/>
                  <a:pt x="926" y="284"/>
                  <a:pt x="926" y="284"/>
                </a:cubicBezTo>
                <a:cubicBezTo>
                  <a:pt x="926" y="299"/>
                  <a:pt x="937" y="310"/>
                  <a:pt x="951" y="310"/>
                </a:cubicBezTo>
                <a:cubicBezTo>
                  <a:pt x="989" y="310"/>
                  <a:pt x="989" y="310"/>
                  <a:pt x="989" y="310"/>
                </a:cubicBezTo>
                <a:cubicBezTo>
                  <a:pt x="995" y="311"/>
                  <a:pt x="1002" y="311"/>
                  <a:pt x="1008" y="312"/>
                </a:cubicBezTo>
                <a:cubicBezTo>
                  <a:pt x="897" y="435"/>
                  <a:pt x="897" y="435"/>
                  <a:pt x="897" y="435"/>
                </a:cubicBezTo>
                <a:cubicBezTo>
                  <a:pt x="893" y="441"/>
                  <a:pt x="885" y="449"/>
                  <a:pt x="880" y="454"/>
                </a:cubicBezTo>
                <a:cubicBezTo>
                  <a:pt x="842" y="496"/>
                  <a:pt x="842" y="496"/>
                  <a:pt x="842" y="496"/>
                </a:cubicBezTo>
                <a:cubicBezTo>
                  <a:pt x="827" y="488"/>
                  <a:pt x="805" y="483"/>
                  <a:pt x="782" y="483"/>
                </a:cubicBezTo>
                <a:cubicBezTo>
                  <a:pt x="721" y="483"/>
                  <a:pt x="721" y="483"/>
                  <a:pt x="721" y="483"/>
                </a:cubicBezTo>
                <a:cubicBezTo>
                  <a:pt x="707" y="483"/>
                  <a:pt x="695" y="494"/>
                  <a:pt x="695" y="508"/>
                </a:cubicBezTo>
                <a:cubicBezTo>
                  <a:pt x="695" y="539"/>
                  <a:pt x="695" y="539"/>
                  <a:pt x="695" y="539"/>
                </a:cubicBezTo>
                <a:cubicBezTo>
                  <a:pt x="695" y="553"/>
                  <a:pt x="707" y="564"/>
                  <a:pt x="721" y="564"/>
                </a:cubicBezTo>
                <a:cubicBezTo>
                  <a:pt x="759" y="564"/>
                  <a:pt x="759" y="564"/>
                  <a:pt x="759" y="564"/>
                </a:cubicBezTo>
                <a:cubicBezTo>
                  <a:pt x="765" y="565"/>
                  <a:pt x="771" y="566"/>
                  <a:pt x="777" y="566"/>
                </a:cubicBezTo>
                <a:cubicBezTo>
                  <a:pt x="616" y="741"/>
                  <a:pt x="616" y="741"/>
                  <a:pt x="616" y="741"/>
                </a:cubicBezTo>
                <a:cubicBezTo>
                  <a:pt x="613" y="744"/>
                  <a:pt x="608" y="749"/>
                  <a:pt x="605" y="754"/>
                </a:cubicBezTo>
                <a:cubicBezTo>
                  <a:pt x="490" y="753"/>
                  <a:pt x="490" y="753"/>
                  <a:pt x="490" y="753"/>
                </a:cubicBezTo>
                <a:cubicBezTo>
                  <a:pt x="455" y="753"/>
                  <a:pt x="398" y="754"/>
                  <a:pt x="362" y="754"/>
                </a:cubicBezTo>
                <a:cubicBezTo>
                  <a:pt x="308" y="755"/>
                  <a:pt x="308" y="755"/>
                  <a:pt x="308" y="755"/>
                </a:cubicBezTo>
                <a:cubicBezTo>
                  <a:pt x="273" y="756"/>
                  <a:pt x="221" y="760"/>
                  <a:pt x="193" y="765"/>
                </a:cubicBezTo>
                <a:cubicBezTo>
                  <a:pt x="165" y="770"/>
                  <a:pt x="118" y="782"/>
                  <a:pt x="90" y="791"/>
                </a:cubicBezTo>
                <a:cubicBezTo>
                  <a:pt x="61" y="800"/>
                  <a:pt x="30" y="813"/>
                  <a:pt x="21" y="820"/>
                </a:cubicBezTo>
                <a:cubicBezTo>
                  <a:pt x="12" y="826"/>
                  <a:pt x="3" y="838"/>
                  <a:pt x="2" y="846"/>
                </a:cubicBezTo>
                <a:cubicBezTo>
                  <a:pt x="0" y="854"/>
                  <a:pt x="8" y="868"/>
                  <a:pt x="18" y="877"/>
                </a:cubicBezTo>
                <a:cubicBezTo>
                  <a:pt x="29" y="886"/>
                  <a:pt x="60" y="901"/>
                  <a:pt x="86" y="910"/>
                </a:cubicBezTo>
                <a:cubicBezTo>
                  <a:pt x="113" y="919"/>
                  <a:pt x="159" y="930"/>
                  <a:pt x="187" y="935"/>
                </a:cubicBezTo>
                <a:cubicBezTo>
                  <a:pt x="216" y="940"/>
                  <a:pt x="268" y="944"/>
                  <a:pt x="303" y="945"/>
                </a:cubicBezTo>
                <a:cubicBezTo>
                  <a:pt x="367" y="947"/>
                  <a:pt x="367" y="947"/>
                  <a:pt x="367" y="947"/>
                </a:cubicBezTo>
                <a:cubicBezTo>
                  <a:pt x="402" y="948"/>
                  <a:pt x="460" y="948"/>
                  <a:pt x="495" y="949"/>
                </a:cubicBezTo>
                <a:cubicBezTo>
                  <a:pt x="606" y="949"/>
                  <a:pt x="606" y="949"/>
                  <a:pt x="606" y="949"/>
                </a:cubicBezTo>
                <a:cubicBezTo>
                  <a:pt x="609" y="951"/>
                  <a:pt x="611" y="954"/>
                  <a:pt x="613" y="956"/>
                </a:cubicBezTo>
                <a:cubicBezTo>
                  <a:pt x="783" y="1140"/>
                  <a:pt x="783" y="1140"/>
                  <a:pt x="783" y="1140"/>
                </a:cubicBezTo>
                <a:cubicBezTo>
                  <a:pt x="775" y="1140"/>
                  <a:pt x="768" y="1141"/>
                  <a:pt x="761" y="1142"/>
                </a:cubicBezTo>
                <a:cubicBezTo>
                  <a:pt x="722" y="1142"/>
                  <a:pt x="722" y="1142"/>
                  <a:pt x="722" y="1142"/>
                </a:cubicBezTo>
                <a:cubicBezTo>
                  <a:pt x="708" y="1142"/>
                  <a:pt x="697" y="1154"/>
                  <a:pt x="697" y="1168"/>
                </a:cubicBezTo>
                <a:cubicBezTo>
                  <a:pt x="697" y="1198"/>
                  <a:pt x="697" y="1198"/>
                  <a:pt x="697" y="1198"/>
                </a:cubicBezTo>
                <a:cubicBezTo>
                  <a:pt x="697" y="1212"/>
                  <a:pt x="708" y="1224"/>
                  <a:pt x="722" y="1224"/>
                </a:cubicBezTo>
                <a:cubicBezTo>
                  <a:pt x="783" y="1224"/>
                  <a:pt x="783" y="1224"/>
                  <a:pt x="783" y="1224"/>
                </a:cubicBezTo>
                <a:cubicBezTo>
                  <a:pt x="809" y="1224"/>
                  <a:pt x="831" y="1218"/>
                  <a:pt x="847" y="1209"/>
                </a:cubicBezTo>
                <a:cubicBezTo>
                  <a:pt x="877" y="1242"/>
                  <a:pt x="877" y="1242"/>
                  <a:pt x="877" y="1242"/>
                </a:cubicBezTo>
                <a:cubicBezTo>
                  <a:pt x="882" y="1247"/>
                  <a:pt x="889" y="1256"/>
                  <a:pt x="894" y="1261"/>
                </a:cubicBezTo>
                <a:cubicBezTo>
                  <a:pt x="1014" y="1395"/>
                  <a:pt x="1014" y="1395"/>
                  <a:pt x="1014" y="1395"/>
                </a:cubicBezTo>
                <a:cubicBezTo>
                  <a:pt x="1008" y="1395"/>
                  <a:pt x="1002" y="1396"/>
                  <a:pt x="996" y="1396"/>
                </a:cubicBezTo>
                <a:cubicBezTo>
                  <a:pt x="958" y="1396"/>
                  <a:pt x="958" y="1396"/>
                  <a:pt x="958" y="1396"/>
                </a:cubicBezTo>
                <a:cubicBezTo>
                  <a:pt x="943" y="1396"/>
                  <a:pt x="932" y="1408"/>
                  <a:pt x="932" y="1422"/>
                </a:cubicBezTo>
                <a:cubicBezTo>
                  <a:pt x="932" y="1452"/>
                  <a:pt x="932" y="1452"/>
                  <a:pt x="932" y="1452"/>
                </a:cubicBezTo>
                <a:cubicBezTo>
                  <a:pt x="932" y="1467"/>
                  <a:pt x="943" y="1478"/>
                  <a:pt x="958" y="1478"/>
                </a:cubicBezTo>
                <a:cubicBezTo>
                  <a:pt x="1018" y="1478"/>
                  <a:pt x="1018" y="1478"/>
                  <a:pt x="1018" y="1478"/>
                </a:cubicBezTo>
                <a:cubicBezTo>
                  <a:pt x="1041" y="1478"/>
                  <a:pt x="1062" y="1473"/>
                  <a:pt x="1077" y="1466"/>
                </a:cubicBezTo>
                <a:cubicBezTo>
                  <a:pt x="1257" y="1666"/>
                  <a:pt x="1257" y="1666"/>
                  <a:pt x="1257" y="1666"/>
                </a:cubicBezTo>
                <a:cubicBezTo>
                  <a:pt x="1262" y="1672"/>
                  <a:pt x="1271" y="1678"/>
                  <a:pt x="1278" y="1680"/>
                </a:cubicBezTo>
                <a:cubicBezTo>
                  <a:pt x="1304" y="1687"/>
                  <a:pt x="1304" y="1687"/>
                  <a:pt x="1304" y="1687"/>
                </a:cubicBezTo>
                <a:cubicBezTo>
                  <a:pt x="1311" y="1689"/>
                  <a:pt x="1322" y="1691"/>
                  <a:pt x="1329" y="1692"/>
                </a:cubicBezTo>
                <a:cubicBezTo>
                  <a:pt x="1370" y="1696"/>
                  <a:pt x="1370" y="1696"/>
                  <a:pt x="1370" y="1696"/>
                </a:cubicBezTo>
                <a:cubicBezTo>
                  <a:pt x="1377" y="1697"/>
                  <a:pt x="1388" y="1697"/>
                  <a:pt x="1395" y="1696"/>
                </a:cubicBezTo>
                <a:cubicBezTo>
                  <a:pt x="1440" y="1692"/>
                  <a:pt x="1440" y="1692"/>
                  <a:pt x="1440" y="1692"/>
                </a:cubicBezTo>
                <a:cubicBezTo>
                  <a:pt x="1447" y="1691"/>
                  <a:pt x="1459" y="1690"/>
                  <a:pt x="1466" y="1688"/>
                </a:cubicBezTo>
                <a:cubicBezTo>
                  <a:pt x="1492" y="1682"/>
                  <a:pt x="1492" y="1682"/>
                  <a:pt x="1492" y="1682"/>
                </a:cubicBezTo>
                <a:cubicBezTo>
                  <a:pt x="1499" y="1681"/>
                  <a:pt x="1499" y="1678"/>
                  <a:pt x="1492" y="1676"/>
                </a:cubicBezTo>
                <a:cubicBezTo>
                  <a:pt x="1467" y="1670"/>
                  <a:pt x="1467" y="1670"/>
                  <a:pt x="1467" y="1670"/>
                </a:cubicBezTo>
                <a:cubicBezTo>
                  <a:pt x="1460" y="1669"/>
                  <a:pt x="1449" y="1667"/>
                  <a:pt x="1442" y="1666"/>
                </a:cubicBezTo>
                <a:cubicBezTo>
                  <a:pt x="1413" y="1664"/>
                  <a:pt x="1413" y="1664"/>
                  <a:pt x="1413" y="1664"/>
                </a:cubicBezTo>
                <a:cubicBezTo>
                  <a:pt x="1406" y="1663"/>
                  <a:pt x="1397" y="1658"/>
                  <a:pt x="1393" y="1652"/>
                </a:cubicBezTo>
                <a:cubicBezTo>
                  <a:pt x="1382" y="1637"/>
                  <a:pt x="1382" y="1637"/>
                  <a:pt x="1382" y="1637"/>
                </a:cubicBezTo>
                <a:cubicBezTo>
                  <a:pt x="1378" y="1632"/>
                  <a:pt x="1371" y="1622"/>
                  <a:pt x="1367" y="1616"/>
                </a:cubicBezTo>
                <a:cubicBezTo>
                  <a:pt x="1304" y="1518"/>
                  <a:pt x="1304" y="1518"/>
                  <a:pt x="1304" y="1518"/>
                </a:cubicBezTo>
                <a:cubicBezTo>
                  <a:pt x="1300" y="1512"/>
                  <a:pt x="1294" y="1502"/>
                  <a:pt x="1291" y="1496"/>
                </a:cubicBezTo>
                <a:cubicBezTo>
                  <a:pt x="1221" y="1379"/>
                  <a:pt x="1221" y="1379"/>
                  <a:pt x="1221" y="1379"/>
                </a:cubicBezTo>
                <a:cubicBezTo>
                  <a:pt x="1295" y="1380"/>
                  <a:pt x="1295" y="1380"/>
                  <a:pt x="1295" y="1380"/>
                </a:cubicBezTo>
                <a:cubicBezTo>
                  <a:pt x="1205" y="1352"/>
                  <a:pt x="1205" y="1352"/>
                  <a:pt x="1205" y="1352"/>
                </a:cubicBezTo>
                <a:cubicBezTo>
                  <a:pt x="1169" y="1292"/>
                  <a:pt x="1169" y="1292"/>
                  <a:pt x="1169" y="1292"/>
                </a:cubicBezTo>
                <a:cubicBezTo>
                  <a:pt x="1166" y="1287"/>
                  <a:pt x="1161" y="1278"/>
                  <a:pt x="1157" y="1272"/>
                </a:cubicBezTo>
                <a:cubicBezTo>
                  <a:pt x="1226" y="1273"/>
                  <a:pt x="1226" y="1273"/>
                  <a:pt x="1226" y="1273"/>
                </a:cubicBezTo>
                <a:cubicBezTo>
                  <a:pt x="1143" y="1246"/>
                  <a:pt x="1143" y="1246"/>
                  <a:pt x="1143" y="1246"/>
                </a:cubicBezTo>
                <a:cubicBezTo>
                  <a:pt x="1133" y="1230"/>
                  <a:pt x="1133" y="1230"/>
                  <a:pt x="1133" y="1230"/>
                </a:cubicBezTo>
                <a:cubicBezTo>
                  <a:pt x="1130" y="1224"/>
                  <a:pt x="1125" y="1214"/>
                  <a:pt x="1123" y="1207"/>
                </a:cubicBezTo>
                <a:cubicBezTo>
                  <a:pt x="1090" y="1103"/>
                  <a:pt x="1090" y="1103"/>
                  <a:pt x="1090" y="1103"/>
                </a:cubicBezTo>
                <a:cubicBezTo>
                  <a:pt x="1156" y="1104"/>
                  <a:pt x="1156" y="1104"/>
                  <a:pt x="1156" y="1104"/>
                </a:cubicBezTo>
                <a:cubicBezTo>
                  <a:pt x="1083" y="1081"/>
                  <a:pt x="1083" y="1081"/>
                  <a:pt x="1083" y="1081"/>
                </a:cubicBezTo>
                <a:cubicBezTo>
                  <a:pt x="1063" y="1019"/>
                  <a:pt x="1063" y="1019"/>
                  <a:pt x="1063" y="1019"/>
                </a:cubicBezTo>
                <a:cubicBezTo>
                  <a:pt x="1130" y="1020"/>
                  <a:pt x="1130" y="1020"/>
                  <a:pt x="1130" y="1020"/>
                </a:cubicBezTo>
                <a:cubicBezTo>
                  <a:pt x="1056" y="997"/>
                  <a:pt x="1056" y="997"/>
                  <a:pt x="1056" y="997"/>
                </a:cubicBezTo>
                <a:cubicBezTo>
                  <a:pt x="1040" y="948"/>
                  <a:pt x="1040" y="948"/>
                  <a:pt x="1040" y="948"/>
                </a:cubicBezTo>
                <a:cubicBezTo>
                  <a:pt x="1265" y="948"/>
                  <a:pt x="1265" y="948"/>
                  <a:pt x="1265" y="948"/>
                </a:cubicBezTo>
                <a:cubicBezTo>
                  <a:pt x="1300" y="948"/>
                  <a:pt x="1358" y="947"/>
                  <a:pt x="1393" y="946"/>
                </a:cubicBezTo>
                <a:cubicBezTo>
                  <a:pt x="1463" y="944"/>
                  <a:pt x="1463" y="944"/>
                  <a:pt x="1463" y="944"/>
                </a:cubicBezTo>
                <a:cubicBezTo>
                  <a:pt x="1498" y="943"/>
                  <a:pt x="1548" y="941"/>
                  <a:pt x="1574" y="939"/>
                </a:cubicBezTo>
                <a:cubicBezTo>
                  <a:pt x="1599" y="937"/>
                  <a:pt x="1641" y="932"/>
                  <a:pt x="1666" y="927"/>
                </a:cubicBezTo>
                <a:cubicBezTo>
                  <a:pt x="1679" y="924"/>
                  <a:pt x="1698" y="921"/>
                  <a:pt x="1718" y="917"/>
                </a:cubicBezTo>
                <a:cubicBezTo>
                  <a:pt x="1944" y="1167"/>
                  <a:pt x="1944" y="1167"/>
                  <a:pt x="1944" y="1167"/>
                </a:cubicBezTo>
                <a:cubicBezTo>
                  <a:pt x="1947" y="1170"/>
                  <a:pt x="1951" y="1172"/>
                  <a:pt x="1955" y="1172"/>
                </a:cubicBezTo>
                <a:cubicBezTo>
                  <a:pt x="2035" y="1172"/>
                  <a:pt x="2035" y="1172"/>
                  <a:pt x="2035" y="1172"/>
                </a:cubicBezTo>
                <a:cubicBezTo>
                  <a:pt x="2038" y="1172"/>
                  <a:pt x="2040" y="1169"/>
                  <a:pt x="2039" y="1166"/>
                </a:cubicBezTo>
                <a:close/>
              </a:path>
            </a:pathLst>
          </a:custGeom>
          <a:solidFill>
            <a:schemeClr val="bg1"/>
          </a:solidFill>
          <a:ln w="19050" cap="rnd">
            <a:noFill/>
            <a:prstDash val="solid"/>
            <a:round/>
            <a:headEnd/>
            <a:tailEnd/>
          </a:ln>
        </p:spPr>
        <p:txBody>
          <a:bodyPr/>
          <a:lstStyle/>
          <a:p>
            <a:pPr eaLnBrk="1" fontAlgn="auto" hangingPunct="1">
              <a:spcBef>
                <a:spcPts val="0"/>
              </a:spcBef>
              <a:spcAft>
                <a:spcPts val="0"/>
              </a:spcAft>
              <a:defRPr/>
            </a:pPr>
            <a:endParaRPr lang="en-US" kern="0">
              <a:solidFill>
                <a:sysClr val="windowText" lastClr="000000"/>
              </a:solidFill>
              <a:latin typeface="+mn-lt"/>
              <a:ea typeface="+mn-ea"/>
            </a:endParaRPr>
          </a:p>
        </p:txBody>
      </p:sp>
      <p:sp>
        <p:nvSpPr>
          <p:cNvPr id="13347" name="KSO_Shape">
            <a:extLst>
              <a:ext uri="{FF2B5EF4-FFF2-40B4-BE49-F238E27FC236}">
                <a16:creationId xmlns:a16="http://schemas.microsoft.com/office/drawing/2014/main" id="{A7914A31-BA12-4368-8614-71A40EC535DD}"/>
              </a:ext>
            </a:extLst>
          </p:cNvPr>
          <p:cNvSpPr>
            <a:spLocks noChangeAspect="1"/>
          </p:cNvSpPr>
          <p:nvPr/>
        </p:nvSpPr>
        <p:spPr bwMode="auto">
          <a:xfrm>
            <a:off x="1774825" y="2492375"/>
            <a:ext cx="539750" cy="265113"/>
          </a:xfrm>
          <a:custGeom>
            <a:avLst/>
            <a:gdLst>
              <a:gd name="T0" fmla="*/ 2147483646 w 368"/>
              <a:gd name="T1" fmla="*/ 2147483646 h 181"/>
              <a:gd name="T2" fmla="*/ 2147483646 w 368"/>
              <a:gd name="T3" fmla="*/ 2147483646 h 181"/>
              <a:gd name="T4" fmla="*/ 2147483646 w 368"/>
              <a:gd name="T5" fmla="*/ 2147483646 h 181"/>
              <a:gd name="T6" fmla="*/ 2147483646 w 368"/>
              <a:gd name="T7" fmla="*/ 2147483646 h 181"/>
              <a:gd name="T8" fmla="*/ 2147483646 w 368"/>
              <a:gd name="T9" fmla="*/ 2147483646 h 181"/>
              <a:gd name="T10" fmla="*/ 2147483646 w 368"/>
              <a:gd name="T11" fmla="*/ 2147483646 h 181"/>
              <a:gd name="T12" fmla="*/ 2147483646 w 368"/>
              <a:gd name="T13" fmla="*/ 2147483646 h 181"/>
              <a:gd name="T14" fmla="*/ 2147483646 w 368"/>
              <a:gd name="T15" fmla="*/ 2147483646 h 181"/>
              <a:gd name="T16" fmla="*/ 2147483646 w 368"/>
              <a:gd name="T17" fmla="*/ 2147483646 h 181"/>
              <a:gd name="T18" fmla="*/ 0 w 368"/>
              <a:gd name="T19" fmla="*/ 2147483646 h 181"/>
              <a:gd name="T20" fmla="*/ 2147483646 w 368"/>
              <a:gd name="T21" fmla="*/ 2147483646 h 181"/>
              <a:gd name="T22" fmla="*/ 2147483646 w 368"/>
              <a:gd name="T23" fmla="*/ 2147483646 h 181"/>
              <a:gd name="T24" fmla="*/ 2147483646 w 368"/>
              <a:gd name="T25" fmla="*/ 2147483646 h 181"/>
              <a:gd name="T26" fmla="*/ 2147483646 w 368"/>
              <a:gd name="T27" fmla="*/ 2147483646 h 181"/>
              <a:gd name="T28" fmla="*/ 2147483646 w 368"/>
              <a:gd name="T29" fmla="*/ 2147483646 h 181"/>
              <a:gd name="T30" fmla="*/ 2147483646 w 368"/>
              <a:gd name="T31" fmla="*/ 2147483646 h 181"/>
              <a:gd name="T32" fmla="*/ 2147483646 w 368"/>
              <a:gd name="T33" fmla="*/ 2147483646 h 181"/>
              <a:gd name="T34" fmla="*/ 2147483646 w 368"/>
              <a:gd name="T35" fmla="*/ 2147483646 h 181"/>
              <a:gd name="T36" fmla="*/ 2147483646 w 368"/>
              <a:gd name="T37" fmla="*/ 2147483646 h 181"/>
              <a:gd name="T38" fmla="*/ 2147483646 w 368"/>
              <a:gd name="T39" fmla="*/ 2147483646 h 181"/>
              <a:gd name="T40" fmla="*/ 2147483646 w 368"/>
              <a:gd name="T41" fmla="*/ 2147483646 h 181"/>
              <a:gd name="T42" fmla="*/ 2147483646 w 368"/>
              <a:gd name="T43" fmla="*/ 2147483646 h 181"/>
              <a:gd name="T44" fmla="*/ 2147483646 w 368"/>
              <a:gd name="T45" fmla="*/ 2147483646 h 181"/>
              <a:gd name="T46" fmla="*/ 2147483646 w 368"/>
              <a:gd name="T47" fmla="*/ 0 h 181"/>
              <a:gd name="T48" fmla="*/ 2147483646 w 368"/>
              <a:gd name="T49" fmla="*/ 2147483646 h 181"/>
              <a:gd name="T50" fmla="*/ 2147483646 w 368"/>
              <a:gd name="T51" fmla="*/ 2147483646 h 181"/>
              <a:gd name="T52" fmla="*/ 2147483646 w 368"/>
              <a:gd name="T53" fmla="*/ 2147483646 h 181"/>
              <a:gd name="T54" fmla="*/ 2147483646 w 368"/>
              <a:gd name="T55" fmla="*/ 2147483646 h 181"/>
              <a:gd name="T56" fmla="*/ 2147483646 w 368"/>
              <a:gd name="T57" fmla="*/ 2147483646 h 181"/>
              <a:gd name="T58" fmla="*/ 2147483646 w 368"/>
              <a:gd name="T59" fmla="*/ 2147483646 h 181"/>
              <a:gd name="T60" fmla="*/ 2147483646 w 368"/>
              <a:gd name="T61" fmla="*/ 2147483646 h 181"/>
              <a:gd name="T62" fmla="*/ 2147483646 w 368"/>
              <a:gd name="T63" fmla="*/ 2147483646 h 181"/>
              <a:gd name="T64" fmla="*/ 2147483646 w 368"/>
              <a:gd name="T65" fmla="*/ 2147483646 h 181"/>
              <a:gd name="T66" fmla="*/ 2147483646 w 368"/>
              <a:gd name="T67" fmla="*/ 2147483646 h 181"/>
              <a:gd name="T68" fmla="*/ 2147483646 w 368"/>
              <a:gd name="T69" fmla="*/ 2147483646 h 181"/>
              <a:gd name="T70" fmla="*/ 2147483646 w 368"/>
              <a:gd name="T71" fmla="*/ 2147483646 h 181"/>
              <a:gd name="T72" fmla="*/ 2147483646 w 368"/>
              <a:gd name="T73" fmla="*/ 2147483646 h 181"/>
              <a:gd name="T74" fmla="*/ 2147483646 w 368"/>
              <a:gd name="T75" fmla="*/ 2147483646 h 181"/>
              <a:gd name="T76" fmla="*/ 2147483646 w 368"/>
              <a:gd name="T77" fmla="*/ 2147483646 h 181"/>
              <a:gd name="T78" fmla="*/ 2147483646 w 368"/>
              <a:gd name="T79" fmla="*/ 2147483646 h 181"/>
              <a:gd name="T80" fmla="*/ 2147483646 w 368"/>
              <a:gd name="T81" fmla="*/ 2147483646 h 181"/>
              <a:gd name="T82" fmla="*/ 2147483646 w 368"/>
              <a:gd name="T83" fmla="*/ 2147483646 h 181"/>
              <a:gd name="T84" fmla="*/ 2147483646 w 368"/>
              <a:gd name="T85" fmla="*/ 2147483646 h 181"/>
              <a:gd name="T86" fmla="*/ 2147483646 w 368"/>
              <a:gd name="T87" fmla="*/ 2147483646 h 181"/>
              <a:gd name="T88" fmla="*/ 2147483646 w 368"/>
              <a:gd name="T89" fmla="*/ 2147483646 h 181"/>
              <a:gd name="T90" fmla="*/ 2147483646 w 368"/>
              <a:gd name="T91" fmla="*/ 2147483646 h 181"/>
              <a:gd name="T92" fmla="*/ 2147483646 w 368"/>
              <a:gd name="T93" fmla="*/ 2147483646 h 181"/>
              <a:gd name="T94" fmla="*/ 2147483646 w 368"/>
              <a:gd name="T95" fmla="*/ 2147483646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68" h="181">
                <a:moveTo>
                  <a:pt x="246" y="114"/>
                </a:moveTo>
                <a:cubicBezTo>
                  <a:pt x="240" y="122"/>
                  <a:pt x="236" y="133"/>
                  <a:pt x="236" y="144"/>
                </a:cubicBezTo>
                <a:cubicBezTo>
                  <a:pt x="236" y="147"/>
                  <a:pt x="237" y="149"/>
                  <a:pt x="237" y="152"/>
                </a:cubicBezTo>
                <a:cubicBezTo>
                  <a:pt x="122" y="152"/>
                  <a:pt x="122" y="152"/>
                  <a:pt x="122" y="152"/>
                </a:cubicBezTo>
                <a:cubicBezTo>
                  <a:pt x="123" y="149"/>
                  <a:pt x="123" y="147"/>
                  <a:pt x="123" y="144"/>
                </a:cubicBezTo>
                <a:cubicBezTo>
                  <a:pt x="123" y="133"/>
                  <a:pt x="119" y="122"/>
                  <a:pt x="113" y="114"/>
                </a:cubicBezTo>
                <a:lnTo>
                  <a:pt x="246" y="114"/>
                </a:lnTo>
                <a:close/>
                <a:moveTo>
                  <a:pt x="364" y="122"/>
                </a:moveTo>
                <a:cubicBezTo>
                  <a:pt x="363" y="117"/>
                  <a:pt x="361" y="116"/>
                  <a:pt x="357" y="114"/>
                </a:cubicBezTo>
                <a:cubicBezTo>
                  <a:pt x="326" y="114"/>
                  <a:pt x="326" y="114"/>
                  <a:pt x="326" y="114"/>
                </a:cubicBezTo>
                <a:cubicBezTo>
                  <a:pt x="333" y="122"/>
                  <a:pt x="337" y="133"/>
                  <a:pt x="337" y="144"/>
                </a:cubicBezTo>
                <a:cubicBezTo>
                  <a:pt x="337" y="147"/>
                  <a:pt x="336" y="149"/>
                  <a:pt x="336" y="152"/>
                </a:cubicBezTo>
                <a:cubicBezTo>
                  <a:pt x="350" y="152"/>
                  <a:pt x="350" y="152"/>
                  <a:pt x="350" y="152"/>
                </a:cubicBezTo>
                <a:cubicBezTo>
                  <a:pt x="364" y="152"/>
                  <a:pt x="368" y="145"/>
                  <a:pt x="366" y="131"/>
                </a:cubicBezTo>
                <a:lnTo>
                  <a:pt x="364" y="122"/>
                </a:lnTo>
                <a:close/>
                <a:moveTo>
                  <a:pt x="23" y="144"/>
                </a:moveTo>
                <a:cubicBezTo>
                  <a:pt x="23" y="133"/>
                  <a:pt x="26" y="122"/>
                  <a:pt x="33" y="114"/>
                </a:cubicBezTo>
                <a:cubicBezTo>
                  <a:pt x="4" y="114"/>
                  <a:pt x="4" y="114"/>
                  <a:pt x="4" y="114"/>
                </a:cubicBezTo>
                <a:cubicBezTo>
                  <a:pt x="2" y="117"/>
                  <a:pt x="0" y="120"/>
                  <a:pt x="0" y="126"/>
                </a:cubicBezTo>
                <a:cubicBezTo>
                  <a:pt x="0" y="134"/>
                  <a:pt x="0" y="134"/>
                  <a:pt x="0" y="134"/>
                </a:cubicBezTo>
                <a:cubicBezTo>
                  <a:pt x="0" y="145"/>
                  <a:pt x="9" y="147"/>
                  <a:pt x="23" y="151"/>
                </a:cubicBezTo>
                <a:cubicBezTo>
                  <a:pt x="23" y="149"/>
                  <a:pt x="23" y="147"/>
                  <a:pt x="23" y="144"/>
                </a:cubicBezTo>
                <a:close/>
                <a:moveTo>
                  <a:pt x="73" y="108"/>
                </a:moveTo>
                <a:cubicBezTo>
                  <a:pt x="53" y="108"/>
                  <a:pt x="36" y="124"/>
                  <a:pt x="36" y="144"/>
                </a:cubicBezTo>
                <a:cubicBezTo>
                  <a:pt x="36" y="164"/>
                  <a:pt x="53" y="181"/>
                  <a:pt x="73" y="181"/>
                </a:cubicBezTo>
                <a:cubicBezTo>
                  <a:pt x="93" y="181"/>
                  <a:pt x="109" y="164"/>
                  <a:pt x="109" y="144"/>
                </a:cubicBezTo>
                <a:cubicBezTo>
                  <a:pt x="109" y="124"/>
                  <a:pt x="93" y="108"/>
                  <a:pt x="73" y="108"/>
                </a:cubicBezTo>
                <a:close/>
                <a:moveTo>
                  <a:pt x="73" y="165"/>
                </a:moveTo>
                <a:cubicBezTo>
                  <a:pt x="61" y="165"/>
                  <a:pt x="52" y="156"/>
                  <a:pt x="52" y="144"/>
                </a:cubicBezTo>
                <a:cubicBezTo>
                  <a:pt x="52" y="133"/>
                  <a:pt x="61" y="124"/>
                  <a:pt x="73" y="124"/>
                </a:cubicBezTo>
                <a:cubicBezTo>
                  <a:pt x="84" y="124"/>
                  <a:pt x="94" y="133"/>
                  <a:pt x="94" y="144"/>
                </a:cubicBezTo>
                <a:cubicBezTo>
                  <a:pt x="94" y="156"/>
                  <a:pt x="84" y="165"/>
                  <a:pt x="73" y="165"/>
                </a:cubicBezTo>
                <a:close/>
                <a:moveTo>
                  <a:pt x="286" y="108"/>
                </a:moveTo>
                <a:cubicBezTo>
                  <a:pt x="266" y="108"/>
                  <a:pt x="250" y="124"/>
                  <a:pt x="250" y="144"/>
                </a:cubicBezTo>
                <a:cubicBezTo>
                  <a:pt x="250" y="164"/>
                  <a:pt x="266" y="181"/>
                  <a:pt x="286" y="181"/>
                </a:cubicBezTo>
                <a:cubicBezTo>
                  <a:pt x="307" y="181"/>
                  <a:pt x="323" y="164"/>
                  <a:pt x="323" y="144"/>
                </a:cubicBezTo>
                <a:cubicBezTo>
                  <a:pt x="323" y="124"/>
                  <a:pt x="307" y="108"/>
                  <a:pt x="286" y="108"/>
                </a:cubicBezTo>
                <a:close/>
                <a:moveTo>
                  <a:pt x="286" y="165"/>
                </a:moveTo>
                <a:cubicBezTo>
                  <a:pt x="275" y="165"/>
                  <a:pt x="266" y="156"/>
                  <a:pt x="266" y="144"/>
                </a:cubicBezTo>
                <a:cubicBezTo>
                  <a:pt x="266" y="133"/>
                  <a:pt x="275" y="124"/>
                  <a:pt x="286" y="124"/>
                </a:cubicBezTo>
                <a:cubicBezTo>
                  <a:pt x="298" y="124"/>
                  <a:pt x="307" y="133"/>
                  <a:pt x="307" y="144"/>
                </a:cubicBezTo>
                <a:cubicBezTo>
                  <a:pt x="307" y="156"/>
                  <a:pt x="298" y="165"/>
                  <a:pt x="286" y="165"/>
                </a:cubicBezTo>
                <a:close/>
                <a:moveTo>
                  <a:pt x="348" y="79"/>
                </a:moveTo>
                <a:cubicBezTo>
                  <a:pt x="345" y="65"/>
                  <a:pt x="338" y="61"/>
                  <a:pt x="319" y="59"/>
                </a:cubicBezTo>
                <a:cubicBezTo>
                  <a:pt x="293" y="55"/>
                  <a:pt x="249" y="49"/>
                  <a:pt x="249" y="49"/>
                </a:cubicBezTo>
                <a:cubicBezTo>
                  <a:pt x="228" y="33"/>
                  <a:pt x="210" y="17"/>
                  <a:pt x="179" y="14"/>
                </a:cubicBezTo>
                <a:cubicBezTo>
                  <a:pt x="177" y="10"/>
                  <a:pt x="177" y="10"/>
                  <a:pt x="177" y="10"/>
                </a:cubicBezTo>
                <a:cubicBezTo>
                  <a:pt x="176" y="9"/>
                  <a:pt x="173" y="0"/>
                  <a:pt x="162" y="0"/>
                </a:cubicBezTo>
                <a:cubicBezTo>
                  <a:pt x="90" y="0"/>
                  <a:pt x="90" y="0"/>
                  <a:pt x="90" y="0"/>
                </a:cubicBezTo>
                <a:cubicBezTo>
                  <a:pt x="79" y="0"/>
                  <a:pt x="76" y="6"/>
                  <a:pt x="75" y="9"/>
                </a:cubicBezTo>
                <a:cubicBezTo>
                  <a:pt x="74" y="11"/>
                  <a:pt x="73" y="14"/>
                  <a:pt x="73" y="14"/>
                </a:cubicBezTo>
                <a:cubicBezTo>
                  <a:pt x="39" y="17"/>
                  <a:pt x="5" y="50"/>
                  <a:pt x="5" y="65"/>
                </a:cubicBezTo>
                <a:cubicBezTo>
                  <a:pt x="5" y="103"/>
                  <a:pt x="5" y="103"/>
                  <a:pt x="5" y="103"/>
                </a:cubicBezTo>
                <a:cubicBezTo>
                  <a:pt x="45" y="103"/>
                  <a:pt x="45" y="103"/>
                  <a:pt x="45" y="103"/>
                </a:cubicBezTo>
                <a:cubicBezTo>
                  <a:pt x="52" y="98"/>
                  <a:pt x="59" y="95"/>
                  <a:pt x="68" y="94"/>
                </a:cubicBezTo>
                <a:cubicBezTo>
                  <a:pt x="68" y="53"/>
                  <a:pt x="68" y="53"/>
                  <a:pt x="68" y="53"/>
                </a:cubicBezTo>
                <a:cubicBezTo>
                  <a:pt x="27" y="53"/>
                  <a:pt x="27" y="53"/>
                  <a:pt x="27" y="53"/>
                </a:cubicBezTo>
                <a:cubicBezTo>
                  <a:pt x="34" y="43"/>
                  <a:pt x="56" y="24"/>
                  <a:pt x="77" y="24"/>
                </a:cubicBezTo>
                <a:cubicBezTo>
                  <a:pt x="97" y="24"/>
                  <a:pt x="97" y="24"/>
                  <a:pt x="97" y="24"/>
                </a:cubicBezTo>
                <a:cubicBezTo>
                  <a:pt x="79" y="53"/>
                  <a:pt x="79" y="53"/>
                  <a:pt x="79" y="53"/>
                </a:cubicBezTo>
                <a:cubicBezTo>
                  <a:pt x="79" y="94"/>
                  <a:pt x="79" y="94"/>
                  <a:pt x="79" y="94"/>
                </a:cubicBezTo>
                <a:cubicBezTo>
                  <a:pt x="87" y="96"/>
                  <a:pt x="95" y="98"/>
                  <a:pt x="101" y="103"/>
                </a:cubicBezTo>
                <a:cubicBezTo>
                  <a:pt x="144" y="103"/>
                  <a:pt x="144" y="103"/>
                  <a:pt x="144" y="103"/>
                </a:cubicBezTo>
                <a:cubicBezTo>
                  <a:pt x="144" y="53"/>
                  <a:pt x="144" y="53"/>
                  <a:pt x="144" y="53"/>
                </a:cubicBezTo>
                <a:cubicBezTo>
                  <a:pt x="95" y="53"/>
                  <a:pt x="95" y="53"/>
                  <a:pt x="95" y="53"/>
                </a:cubicBezTo>
                <a:cubicBezTo>
                  <a:pt x="113" y="24"/>
                  <a:pt x="113" y="24"/>
                  <a:pt x="113" y="24"/>
                </a:cubicBezTo>
                <a:cubicBezTo>
                  <a:pt x="164" y="24"/>
                  <a:pt x="164" y="24"/>
                  <a:pt x="164" y="24"/>
                </a:cubicBezTo>
                <a:cubicBezTo>
                  <a:pt x="196" y="24"/>
                  <a:pt x="210" y="35"/>
                  <a:pt x="232" y="53"/>
                </a:cubicBezTo>
                <a:cubicBezTo>
                  <a:pt x="155" y="53"/>
                  <a:pt x="155" y="53"/>
                  <a:pt x="155" y="53"/>
                </a:cubicBezTo>
                <a:cubicBezTo>
                  <a:pt x="155" y="103"/>
                  <a:pt x="155" y="103"/>
                  <a:pt x="155" y="103"/>
                </a:cubicBezTo>
                <a:cubicBezTo>
                  <a:pt x="258" y="103"/>
                  <a:pt x="258" y="103"/>
                  <a:pt x="258" y="103"/>
                </a:cubicBezTo>
                <a:cubicBezTo>
                  <a:pt x="266" y="97"/>
                  <a:pt x="276" y="94"/>
                  <a:pt x="286" y="94"/>
                </a:cubicBezTo>
                <a:cubicBezTo>
                  <a:pt x="297" y="94"/>
                  <a:pt x="307" y="97"/>
                  <a:pt x="315" y="103"/>
                </a:cubicBezTo>
                <a:cubicBezTo>
                  <a:pt x="352" y="103"/>
                  <a:pt x="352" y="103"/>
                  <a:pt x="352" y="103"/>
                </a:cubicBezTo>
                <a:lnTo>
                  <a:pt x="348" y="79"/>
                </a:lnTo>
                <a:close/>
                <a:moveTo>
                  <a:pt x="30" y="83"/>
                </a:moveTo>
                <a:cubicBezTo>
                  <a:pt x="29" y="85"/>
                  <a:pt x="21" y="94"/>
                  <a:pt x="21" y="94"/>
                </a:cubicBezTo>
                <a:cubicBezTo>
                  <a:pt x="13" y="94"/>
                  <a:pt x="13" y="94"/>
                  <a:pt x="13" y="94"/>
                </a:cubicBezTo>
                <a:cubicBezTo>
                  <a:pt x="13" y="74"/>
                  <a:pt x="13" y="74"/>
                  <a:pt x="13" y="74"/>
                </a:cubicBezTo>
                <a:cubicBezTo>
                  <a:pt x="27" y="74"/>
                  <a:pt x="27" y="74"/>
                  <a:pt x="27" y="74"/>
                </a:cubicBezTo>
                <a:cubicBezTo>
                  <a:pt x="31" y="74"/>
                  <a:pt x="34" y="78"/>
                  <a:pt x="30" y="83"/>
                </a:cubicBezTo>
                <a:close/>
                <a:moveTo>
                  <a:pt x="82" y="13"/>
                </a:moveTo>
                <a:cubicBezTo>
                  <a:pt x="82" y="12"/>
                  <a:pt x="82" y="12"/>
                  <a:pt x="82" y="12"/>
                </a:cubicBezTo>
                <a:cubicBezTo>
                  <a:pt x="83" y="10"/>
                  <a:pt x="84" y="8"/>
                  <a:pt x="90" y="8"/>
                </a:cubicBezTo>
                <a:cubicBezTo>
                  <a:pt x="162" y="8"/>
                  <a:pt x="162" y="8"/>
                  <a:pt x="162" y="8"/>
                </a:cubicBezTo>
                <a:cubicBezTo>
                  <a:pt x="167" y="8"/>
                  <a:pt x="169" y="11"/>
                  <a:pt x="169" y="13"/>
                </a:cubicBezTo>
                <a:cubicBezTo>
                  <a:pt x="170" y="13"/>
                  <a:pt x="170" y="13"/>
                  <a:pt x="170" y="13"/>
                </a:cubicBezTo>
                <a:cubicBezTo>
                  <a:pt x="170" y="13"/>
                  <a:pt x="170" y="13"/>
                  <a:pt x="170" y="13"/>
                </a:cubicBezTo>
                <a:cubicBezTo>
                  <a:pt x="151" y="13"/>
                  <a:pt x="110" y="13"/>
                  <a:pt x="82" y="13"/>
                </a:cubicBezTo>
                <a:close/>
                <a:moveTo>
                  <a:pt x="333" y="94"/>
                </a:moveTo>
                <a:cubicBezTo>
                  <a:pt x="326" y="94"/>
                  <a:pt x="323" y="93"/>
                  <a:pt x="319" y="87"/>
                </a:cubicBezTo>
                <a:cubicBezTo>
                  <a:pt x="316" y="80"/>
                  <a:pt x="316" y="80"/>
                  <a:pt x="316" y="80"/>
                </a:cubicBezTo>
                <a:cubicBezTo>
                  <a:pt x="314" y="76"/>
                  <a:pt x="317" y="74"/>
                  <a:pt x="319" y="74"/>
                </a:cubicBezTo>
                <a:cubicBezTo>
                  <a:pt x="320" y="74"/>
                  <a:pt x="332" y="74"/>
                  <a:pt x="338" y="74"/>
                </a:cubicBezTo>
                <a:cubicBezTo>
                  <a:pt x="339" y="76"/>
                  <a:pt x="340" y="78"/>
                  <a:pt x="341" y="81"/>
                </a:cubicBezTo>
                <a:cubicBezTo>
                  <a:pt x="343" y="94"/>
                  <a:pt x="343" y="94"/>
                  <a:pt x="343" y="94"/>
                </a:cubicBezTo>
                <a:lnTo>
                  <a:pt x="333" y="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48" name="KSO_Shape">
            <a:extLst>
              <a:ext uri="{FF2B5EF4-FFF2-40B4-BE49-F238E27FC236}">
                <a16:creationId xmlns:a16="http://schemas.microsoft.com/office/drawing/2014/main" id="{AD33529B-2DC7-43C0-A740-2F9CFAE7CE16}"/>
              </a:ext>
            </a:extLst>
          </p:cNvPr>
          <p:cNvSpPr>
            <a:spLocks noChangeAspect="1"/>
          </p:cNvSpPr>
          <p:nvPr/>
        </p:nvSpPr>
        <p:spPr bwMode="auto">
          <a:xfrm>
            <a:off x="6781800" y="2992438"/>
            <a:ext cx="539750" cy="327025"/>
          </a:xfrm>
          <a:custGeom>
            <a:avLst/>
            <a:gdLst>
              <a:gd name="T0" fmla="*/ 2147483646 w 338"/>
              <a:gd name="T1" fmla="*/ 2147483646 h 205"/>
              <a:gd name="T2" fmla="*/ 2147483646 w 338"/>
              <a:gd name="T3" fmla="*/ 2147483646 h 205"/>
              <a:gd name="T4" fmla="*/ 2147483646 w 338"/>
              <a:gd name="T5" fmla="*/ 2147483646 h 205"/>
              <a:gd name="T6" fmla="*/ 2147483646 w 338"/>
              <a:gd name="T7" fmla="*/ 2147483646 h 205"/>
              <a:gd name="T8" fmla="*/ 2147483646 w 338"/>
              <a:gd name="T9" fmla="*/ 2147483646 h 205"/>
              <a:gd name="T10" fmla="*/ 2147483646 w 338"/>
              <a:gd name="T11" fmla="*/ 2147483646 h 205"/>
              <a:gd name="T12" fmla="*/ 2147483646 w 338"/>
              <a:gd name="T13" fmla="*/ 2147483646 h 205"/>
              <a:gd name="T14" fmla="*/ 2147483646 w 338"/>
              <a:gd name="T15" fmla="*/ 2147483646 h 205"/>
              <a:gd name="T16" fmla="*/ 2147483646 w 338"/>
              <a:gd name="T17" fmla="*/ 2147483646 h 205"/>
              <a:gd name="T18" fmla="*/ 2147483646 w 338"/>
              <a:gd name="T19" fmla="*/ 2147483646 h 205"/>
              <a:gd name="T20" fmla="*/ 2147483646 w 338"/>
              <a:gd name="T21" fmla="*/ 2147483646 h 205"/>
              <a:gd name="T22" fmla="*/ 2147483646 w 338"/>
              <a:gd name="T23" fmla="*/ 2147483646 h 205"/>
              <a:gd name="T24" fmla="*/ 2147483646 w 338"/>
              <a:gd name="T25" fmla="*/ 2147483646 h 205"/>
              <a:gd name="T26" fmla="*/ 2147483646 w 338"/>
              <a:gd name="T27" fmla="*/ 2147483646 h 205"/>
              <a:gd name="T28" fmla="*/ 2147483646 w 338"/>
              <a:gd name="T29" fmla="*/ 2147483646 h 205"/>
              <a:gd name="T30" fmla="*/ 2147483646 w 338"/>
              <a:gd name="T31" fmla="*/ 2147483646 h 205"/>
              <a:gd name="T32" fmla="*/ 2147483646 w 338"/>
              <a:gd name="T33" fmla="*/ 2147483646 h 205"/>
              <a:gd name="T34" fmla="*/ 2147483646 w 338"/>
              <a:gd name="T35" fmla="*/ 2147483646 h 205"/>
              <a:gd name="T36" fmla="*/ 2147483646 w 338"/>
              <a:gd name="T37" fmla="*/ 2147483646 h 205"/>
              <a:gd name="T38" fmla="*/ 2147483646 w 338"/>
              <a:gd name="T39" fmla="*/ 2147483646 h 205"/>
              <a:gd name="T40" fmla="*/ 2147483646 w 338"/>
              <a:gd name="T41" fmla="*/ 2147483646 h 205"/>
              <a:gd name="T42" fmla="*/ 2147483646 w 338"/>
              <a:gd name="T43" fmla="*/ 2147483646 h 205"/>
              <a:gd name="T44" fmla="*/ 2147483646 w 338"/>
              <a:gd name="T45" fmla="*/ 2147483646 h 205"/>
              <a:gd name="T46" fmla="*/ 2147483646 w 338"/>
              <a:gd name="T47" fmla="*/ 2147483646 h 205"/>
              <a:gd name="T48" fmla="*/ 2147483646 w 338"/>
              <a:gd name="T49" fmla="*/ 2147483646 h 205"/>
              <a:gd name="T50" fmla="*/ 2147483646 w 338"/>
              <a:gd name="T51" fmla="*/ 2147483646 h 205"/>
              <a:gd name="T52" fmla="*/ 2147483646 w 338"/>
              <a:gd name="T53" fmla="*/ 2147483646 h 205"/>
              <a:gd name="T54" fmla="*/ 2147483646 w 338"/>
              <a:gd name="T55" fmla="*/ 2147483646 h 205"/>
              <a:gd name="T56" fmla="*/ 2147483646 w 338"/>
              <a:gd name="T57" fmla="*/ 2147483646 h 205"/>
              <a:gd name="T58" fmla="*/ 2147483646 w 338"/>
              <a:gd name="T59" fmla="*/ 2147483646 h 205"/>
              <a:gd name="T60" fmla="*/ 2147483646 w 338"/>
              <a:gd name="T61" fmla="*/ 2147483646 h 205"/>
              <a:gd name="T62" fmla="*/ 2147483646 w 338"/>
              <a:gd name="T63" fmla="*/ 2147483646 h 205"/>
              <a:gd name="T64" fmla="*/ 2147483646 w 338"/>
              <a:gd name="T65" fmla="*/ 2147483646 h 205"/>
              <a:gd name="T66" fmla="*/ 2147483646 w 338"/>
              <a:gd name="T67" fmla="*/ 2147483646 h 205"/>
              <a:gd name="T68" fmla="*/ 2147483646 w 338"/>
              <a:gd name="T69" fmla="*/ 2147483646 h 205"/>
              <a:gd name="T70" fmla="*/ 2147483646 w 338"/>
              <a:gd name="T71" fmla="*/ 2147483646 h 205"/>
              <a:gd name="T72" fmla="*/ 2147483646 w 338"/>
              <a:gd name="T73" fmla="*/ 2147483646 h 205"/>
              <a:gd name="T74" fmla="*/ 2147483646 w 338"/>
              <a:gd name="T75" fmla="*/ 2147483646 h 205"/>
              <a:gd name="T76" fmla="*/ 2147483646 w 338"/>
              <a:gd name="T77" fmla="*/ 2147483646 h 205"/>
              <a:gd name="T78" fmla="*/ 2147483646 w 338"/>
              <a:gd name="T79" fmla="*/ 2147483646 h 205"/>
              <a:gd name="T80" fmla="*/ 2147483646 w 338"/>
              <a:gd name="T81" fmla="*/ 2147483646 h 205"/>
              <a:gd name="T82" fmla="*/ 2147483646 w 338"/>
              <a:gd name="T83" fmla="*/ 2147483646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38" h="205">
                <a:moveTo>
                  <a:pt x="147" y="43"/>
                </a:moveTo>
                <a:cubicBezTo>
                  <a:pt x="170" y="52"/>
                  <a:pt x="194" y="60"/>
                  <a:pt x="246" y="48"/>
                </a:cubicBezTo>
                <a:cubicBezTo>
                  <a:pt x="254" y="46"/>
                  <a:pt x="263" y="44"/>
                  <a:pt x="272" y="43"/>
                </a:cubicBezTo>
                <a:cubicBezTo>
                  <a:pt x="271" y="60"/>
                  <a:pt x="206" y="75"/>
                  <a:pt x="190" y="78"/>
                </a:cubicBezTo>
                <a:cubicBezTo>
                  <a:pt x="161" y="64"/>
                  <a:pt x="143" y="56"/>
                  <a:pt x="147" y="43"/>
                </a:cubicBezTo>
                <a:close/>
                <a:moveTo>
                  <a:pt x="338" y="152"/>
                </a:moveTo>
                <a:cubicBezTo>
                  <a:pt x="338" y="181"/>
                  <a:pt x="315" y="205"/>
                  <a:pt x="286" y="205"/>
                </a:cubicBezTo>
                <a:cubicBezTo>
                  <a:pt x="256" y="205"/>
                  <a:pt x="233" y="181"/>
                  <a:pt x="233" y="152"/>
                </a:cubicBezTo>
                <a:cubicBezTo>
                  <a:pt x="233" y="150"/>
                  <a:pt x="233" y="149"/>
                  <a:pt x="233" y="147"/>
                </a:cubicBezTo>
                <a:cubicBezTo>
                  <a:pt x="221" y="144"/>
                  <a:pt x="221" y="144"/>
                  <a:pt x="221" y="144"/>
                </a:cubicBezTo>
                <a:cubicBezTo>
                  <a:pt x="221" y="151"/>
                  <a:pt x="221" y="157"/>
                  <a:pt x="221" y="157"/>
                </a:cubicBezTo>
                <a:cubicBezTo>
                  <a:pt x="221" y="157"/>
                  <a:pt x="203" y="157"/>
                  <a:pt x="183" y="157"/>
                </a:cubicBezTo>
                <a:cubicBezTo>
                  <a:pt x="163" y="157"/>
                  <a:pt x="146" y="149"/>
                  <a:pt x="138" y="127"/>
                </a:cubicBezTo>
                <a:cubicBezTo>
                  <a:pt x="132" y="113"/>
                  <a:pt x="126" y="101"/>
                  <a:pt x="116" y="90"/>
                </a:cubicBezTo>
                <a:cubicBezTo>
                  <a:pt x="99" y="73"/>
                  <a:pt x="77" y="64"/>
                  <a:pt x="53" y="64"/>
                </a:cubicBezTo>
                <a:cubicBezTo>
                  <a:pt x="43" y="64"/>
                  <a:pt x="33" y="65"/>
                  <a:pt x="24" y="68"/>
                </a:cubicBezTo>
                <a:cubicBezTo>
                  <a:pt x="20" y="70"/>
                  <a:pt x="16" y="68"/>
                  <a:pt x="15" y="64"/>
                </a:cubicBezTo>
                <a:cubicBezTo>
                  <a:pt x="14" y="60"/>
                  <a:pt x="16" y="56"/>
                  <a:pt x="20" y="54"/>
                </a:cubicBezTo>
                <a:cubicBezTo>
                  <a:pt x="30" y="51"/>
                  <a:pt x="41" y="49"/>
                  <a:pt x="53" y="49"/>
                </a:cubicBezTo>
                <a:cubicBezTo>
                  <a:pt x="65" y="49"/>
                  <a:pt x="78" y="51"/>
                  <a:pt x="89" y="56"/>
                </a:cubicBezTo>
                <a:cubicBezTo>
                  <a:pt x="95" y="43"/>
                  <a:pt x="102" y="33"/>
                  <a:pt x="115" y="33"/>
                </a:cubicBezTo>
                <a:cubicBezTo>
                  <a:pt x="122" y="34"/>
                  <a:pt x="129" y="36"/>
                  <a:pt x="136" y="39"/>
                </a:cubicBezTo>
                <a:cubicBezTo>
                  <a:pt x="136" y="40"/>
                  <a:pt x="136" y="40"/>
                  <a:pt x="136" y="40"/>
                </a:cubicBezTo>
                <a:cubicBezTo>
                  <a:pt x="130" y="62"/>
                  <a:pt x="151" y="72"/>
                  <a:pt x="180" y="86"/>
                </a:cubicBezTo>
                <a:cubicBezTo>
                  <a:pt x="188" y="90"/>
                  <a:pt x="188" y="90"/>
                  <a:pt x="188" y="90"/>
                </a:cubicBezTo>
                <a:cubicBezTo>
                  <a:pt x="192" y="89"/>
                  <a:pt x="192" y="89"/>
                  <a:pt x="192" y="89"/>
                </a:cubicBezTo>
                <a:cubicBezTo>
                  <a:pt x="251" y="77"/>
                  <a:pt x="282" y="62"/>
                  <a:pt x="283" y="44"/>
                </a:cubicBezTo>
                <a:cubicBezTo>
                  <a:pt x="283" y="42"/>
                  <a:pt x="283" y="42"/>
                  <a:pt x="283" y="42"/>
                </a:cubicBezTo>
                <a:cubicBezTo>
                  <a:pt x="291" y="41"/>
                  <a:pt x="298" y="41"/>
                  <a:pt x="304" y="41"/>
                </a:cubicBezTo>
                <a:cubicBezTo>
                  <a:pt x="335" y="41"/>
                  <a:pt x="335" y="41"/>
                  <a:pt x="335" y="41"/>
                </a:cubicBezTo>
                <a:cubicBezTo>
                  <a:pt x="335" y="45"/>
                  <a:pt x="322" y="52"/>
                  <a:pt x="308" y="58"/>
                </a:cubicBezTo>
                <a:cubicBezTo>
                  <a:pt x="313" y="68"/>
                  <a:pt x="313" y="68"/>
                  <a:pt x="313" y="68"/>
                </a:cubicBezTo>
                <a:cubicBezTo>
                  <a:pt x="256" y="95"/>
                  <a:pt x="256" y="95"/>
                  <a:pt x="256" y="95"/>
                </a:cubicBezTo>
                <a:cubicBezTo>
                  <a:pt x="239" y="103"/>
                  <a:pt x="228" y="119"/>
                  <a:pt x="225" y="130"/>
                </a:cubicBezTo>
                <a:cubicBezTo>
                  <a:pt x="236" y="133"/>
                  <a:pt x="236" y="133"/>
                  <a:pt x="236" y="133"/>
                </a:cubicBezTo>
                <a:cubicBezTo>
                  <a:pt x="244" y="113"/>
                  <a:pt x="263" y="99"/>
                  <a:pt x="286" y="99"/>
                </a:cubicBezTo>
                <a:cubicBezTo>
                  <a:pt x="315" y="99"/>
                  <a:pt x="338" y="123"/>
                  <a:pt x="338" y="152"/>
                </a:cubicBezTo>
                <a:close/>
                <a:moveTo>
                  <a:pt x="321" y="152"/>
                </a:moveTo>
                <a:cubicBezTo>
                  <a:pt x="321" y="132"/>
                  <a:pt x="305" y="116"/>
                  <a:pt x="286" y="116"/>
                </a:cubicBezTo>
                <a:cubicBezTo>
                  <a:pt x="271" y="116"/>
                  <a:pt x="259" y="124"/>
                  <a:pt x="253" y="136"/>
                </a:cubicBezTo>
                <a:cubicBezTo>
                  <a:pt x="272" y="141"/>
                  <a:pt x="272" y="141"/>
                  <a:pt x="272" y="141"/>
                </a:cubicBezTo>
                <a:cubicBezTo>
                  <a:pt x="275" y="137"/>
                  <a:pt x="280" y="134"/>
                  <a:pt x="286" y="134"/>
                </a:cubicBezTo>
                <a:cubicBezTo>
                  <a:pt x="295" y="134"/>
                  <a:pt x="303" y="142"/>
                  <a:pt x="303" y="152"/>
                </a:cubicBezTo>
                <a:cubicBezTo>
                  <a:pt x="303" y="162"/>
                  <a:pt x="295" y="170"/>
                  <a:pt x="286" y="170"/>
                </a:cubicBezTo>
                <a:cubicBezTo>
                  <a:pt x="277" y="170"/>
                  <a:pt x="269" y="163"/>
                  <a:pt x="268" y="155"/>
                </a:cubicBezTo>
                <a:cubicBezTo>
                  <a:pt x="250" y="151"/>
                  <a:pt x="250" y="151"/>
                  <a:pt x="250" y="151"/>
                </a:cubicBezTo>
                <a:cubicBezTo>
                  <a:pt x="250" y="151"/>
                  <a:pt x="250" y="152"/>
                  <a:pt x="250" y="152"/>
                </a:cubicBezTo>
                <a:cubicBezTo>
                  <a:pt x="250" y="172"/>
                  <a:pt x="266" y="188"/>
                  <a:pt x="286" y="188"/>
                </a:cubicBezTo>
                <a:cubicBezTo>
                  <a:pt x="305" y="188"/>
                  <a:pt x="321" y="172"/>
                  <a:pt x="321" y="152"/>
                </a:cubicBezTo>
                <a:close/>
                <a:moveTo>
                  <a:pt x="115" y="22"/>
                </a:moveTo>
                <a:cubicBezTo>
                  <a:pt x="120" y="22"/>
                  <a:pt x="124" y="23"/>
                  <a:pt x="129" y="24"/>
                </a:cubicBezTo>
                <a:cubicBezTo>
                  <a:pt x="133" y="15"/>
                  <a:pt x="133" y="15"/>
                  <a:pt x="133" y="15"/>
                </a:cubicBezTo>
                <a:cubicBezTo>
                  <a:pt x="148" y="15"/>
                  <a:pt x="148" y="15"/>
                  <a:pt x="148" y="15"/>
                </a:cubicBezTo>
                <a:cubicBezTo>
                  <a:pt x="148" y="15"/>
                  <a:pt x="148" y="15"/>
                  <a:pt x="148" y="15"/>
                </a:cubicBezTo>
                <a:cubicBezTo>
                  <a:pt x="151" y="15"/>
                  <a:pt x="154" y="13"/>
                  <a:pt x="154" y="10"/>
                </a:cubicBezTo>
                <a:cubicBezTo>
                  <a:pt x="154" y="7"/>
                  <a:pt x="151" y="4"/>
                  <a:pt x="148" y="4"/>
                </a:cubicBezTo>
                <a:cubicBezTo>
                  <a:pt x="134" y="4"/>
                  <a:pt x="134" y="4"/>
                  <a:pt x="134" y="4"/>
                </a:cubicBezTo>
                <a:cubicBezTo>
                  <a:pt x="134" y="3"/>
                  <a:pt x="133" y="3"/>
                  <a:pt x="132" y="2"/>
                </a:cubicBezTo>
                <a:cubicBezTo>
                  <a:pt x="128" y="0"/>
                  <a:pt x="124" y="2"/>
                  <a:pt x="122" y="5"/>
                </a:cubicBezTo>
                <a:cubicBezTo>
                  <a:pt x="113" y="22"/>
                  <a:pt x="113" y="22"/>
                  <a:pt x="113" y="22"/>
                </a:cubicBezTo>
                <a:cubicBezTo>
                  <a:pt x="114" y="22"/>
                  <a:pt x="114" y="22"/>
                  <a:pt x="114" y="22"/>
                </a:cubicBezTo>
                <a:lnTo>
                  <a:pt x="115" y="22"/>
                </a:lnTo>
                <a:close/>
                <a:moveTo>
                  <a:pt x="106" y="152"/>
                </a:moveTo>
                <a:cubicBezTo>
                  <a:pt x="106" y="181"/>
                  <a:pt x="82" y="205"/>
                  <a:pt x="53" y="205"/>
                </a:cubicBezTo>
                <a:cubicBezTo>
                  <a:pt x="24" y="205"/>
                  <a:pt x="0" y="181"/>
                  <a:pt x="0" y="152"/>
                </a:cubicBezTo>
                <a:cubicBezTo>
                  <a:pt x="0" y="123"/>
                  <a:pt x="24" y="99"/>
                  <a:pt x="53" y="99"/>
                </a:cubicBezTo>
                <a:cubicBezTo>
                  <a:pt x="59" y="99"/>
                  <a:pt x="65" y="100"/>
                  <a:pt x="71" y="102"/>
                </a:cubicBezTo>
                <a:cubicBezTo>
                  <a:pt x="83" y="80"/>
                  <a:pt x="83" y="80"/>
                  <a:pt x="83" y="80"/>
                </a:cubicBezTo>
                <a:cubicBezTo>
                  <a:pt x="87" y="83"/>
                  <a:pt x="92" y="85"/>
                  <a:pt x="96" y="88"/>
                </a:cubicBezTo>
                <a:cubicBezTo>
                  <a:pt x="84" y="109"/>
                  <a:pt x="84" y="109"/>
                  <a:pt x="84" y="109"/>
                </a:cubicBezTo>
                <a:cubicBezTo>
                  <a:pt x="97" y="119"/>
                  <a:pt x="106" y="135"/>
                  <a:pt x="106" y="152"/>
                </a:cubicBezTo>
                <a:close/>
                <a:moveTo>
                  <a:pt x="89" y="152"/>
                </a:moveTo>
                <a:cubicBezTo>
                  <a:pt x="89" y="141"/>
                  <a:pt x="84" y="131"/>
                  <a:pt x="76" y="125"/>
                </a:cubicBezTo>
                <a:cubicBezTo>
                  <a:pt x="67" y="142"/>
                  <a:pt x="67" y="142"/>
                  <a:pt x="67" y="142"/>
                </a:cubicBezTo>
                <a:cubicBezTo>
                  <a:pt x="69" y="145"/>
                  <a:pt x="71" y="148"/>
                  <a:pt x="71" y="152"/>
                </a:cubicBezTo>
                <a:cubicBezTo>
                  <a:pt x="71" y="162"/>
                  <a:pt x="63" y="170"/>
                  <a:pt x="53" y="170"/>
                </a:cubicBezTo>
                <a:cubicBezTo>
                  <a:pt x="43" y="170"/>
                  <a:pt x="35" y="162"/>
                  <a:pt x="35" y="152"/>
                </a:cubicBezTo>
                <a:cubicBezTo>
                  <a:pt x="35" y="142"/>
                  <a:pt x="43" y="134"/>
                  <a:pt x="53" y="134"/>
                </a:cubicBezTo>
                <a:cubicBezTo>
                  <a:pt x="53" y="134"/>
                  <a:pt x="54" y="134"/>
                  <a:pt x="55" y="134"/>
                </a:cubicBezTo>
                <a:cubicBezTo>
                  <a:pt x="63" y="118"/>
                  <a:pt x="63" y="118"/>
                  <a:pt x="63" y="118"/>
                </a:cubicBezTo>
                <a:cubicBezTo>
                  <a:pt x="60" y="117"/>
                  <a:pt x="56" y="116"/>
                  <a:pt x="53" y="116"/>
                </a:cubicBezTo>
                <a:cubicBezTo>
                  <a:pt x="33" y="116"/>
                  <a:pt x="17" y="132"/>
                  <a:pt x="17" y="152"/>
                </a:cubicBezTo>
                <a:cubicBezTo>
                  <a:pt x="17" y="172"/>
                  <a:pt x="33" y="188"/>
                  <a:pt x="53" y="188"/>
                </a:cubicBezTo>
                <a:cubicBezTo>
                  <a:pt x="73" y="188"/>
                  <a:pt x="89" y="172"/>
                  <a:pt x="89" y="1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49" name="KSO_Shape">
            <a:extLst>
              <a:ext uri="{FF2B5EF4-FFF2-40B4-BE49-F238E27FC236}">
                <a16:creationId xmlns:a16="http://schemas.microsoft.com/office/drawing/2014/main" id="{9A16D89F-4ABF-412B-B75C-904861117BFE}"/>
              </a:ext>
            </a:extLst>
          </p:cNvPr>
          <p:cNvSpPr>
            <a:spLocks noChangeAspect="1"/>
          </p:cNvSpPr>
          <p:nvPr/>
        </p:nvSpPr>
        <p:spPr bwMode="auto">
          <a:xfrm>
            <a:off x="4587875" y="4676775"/>
            <a:ext cx="539750" cy="284163"/>
          </a:xfrm>
          <a:custGeom>
            <a:avLst/>
            <a:gdLst>
              <a:gd name="T0" fmla="*/ 36481 w 864000"/>
              <a:gd name="T1" fmla="*/ 57932 h 454098"/>
              <a:gd name="T2" fmla="*/ 71043 w 864000"/>
              <a:gd name="T3" fmla="*/ 56309 h 454098"/>
              <a:gd name="T4" fmla="*/ 91012 w 864000"/>
              <a:gd name="T5" fmla="*/ 56309 h 454098"/>
              <a:gd name="T6" fmla="*/ 113284 w 864000"/>
              <a:gd name="T7" fmla="*/ 58113 h 454098"/>
              <a:gd name="T8" fmla="*/ 81027 w 864000"/>
              <a:gd name="T9" fmla="*/ 59917 h 454098"/>
              <a:gd name="T10" fmla="*/ 48770 w 864000"/>
              <a:gd name="T11" fmla="*/ 58113 h 454098"/>
              <a:gd name="T12" fmla="*/ 14208 w 864000"/>
              <a:gd name="T13" fmla="*/ 56489 h 454098"/>
              <a:gd name="T14" fmla="*/ 0 w 864000"/>
              <a:gd name="T15" fmla="*/ 56850 h 454098"/>
              <a:gd name="T16" fmla="*/ 14208 w 864000"/>
              <a:gd name="T17" fmla="*/ 49996 h 454098"/>
              <a:gd name="T18" fmla="*/ 46466 w 864000"/>
              <a:gd name="T19" fmla="*/ 51980 h 454098"/>
              <a:gd name="T20" fmla="*/ 71427 w 864000"/>
              <a:gd name="T21" fmla="*/ 51980 h 454098"/>
              <a:gd name="T22" fmla="*/ 103300 w 864000"/>
              <a:gd name="T23" fmla="*/ 49996 h 454098"/>
              <a:gd name="T24" fmla="*/ 103300 w 864000"/>
              <a:gd name="T25" fmla="*/ 52160 h 454098"/>
              <a:gd name="T26" fmla="*/ 68739 w 864000"/>
              <a:gd name="T27" fmla="*/ 53603 h 454098"/>
              <a:gd name="T28" fmla="*/ 36481 w 864000"/>
              <a:gd name="T29" fmla="*/ 55407 h 454098"/>
              <a:gd name="T30" fmla="*/ 4224 w 864000"/>
              <a:gd name="T31" fmla="*/ 53603 h 454098"/>
              <a:gd name="T32" fmla="*/ 1920 w 864000"/>
              <a:gd name="T33" fmla="*/ 51980 h 454098"/>
              <a:gd name="T34" fmla="*/ 87489 w 864000"/>
              <a:gd name="T35" fmla="*/ 45265 h 454098"/>
              <a:gd name="T36" fmla="*/ 60070 w 864000"/>
              <a:gd name="T37" fmla="*/ 35155 h 454098"/>
              <a:gd name="T38" fmla="*/ 68067 w 864000"/>
              <a:gd name="T39" fmla="*/ 35155 h 454098"/>
              <a:gd name="T40" fmla="*/ 49559 w 864000"/>
              <a:gd name="T41" fmla="*/ 38602 h 454098"/>
              <a:gd name="T42" fmla="*/ 49559 w 864000"/>
              <a:gd name="T43" fmla="*/ 35155 h 454098"/>
              <a:gd name="T44" fmla="*/ 46816 w 864000"/>
              <a:gd name="T45" fmla="*/ 38602 h 454098"/>
              <a:gd name="T46" fmla="*/ 28080 w 864000"/>
              <a:gd name="T47" fmla="*/ 35155 h 454098"/>
              <a:gd name="T48" fmla="*/ 36077 w 864000"/>
              <a:gd name="T49" fmla="*/ 35155 h 454098"/>
              <a:gd name="T50" fmla="*/ 17341 w 864000"/>
              <a:gd name="T51" fmla="*/ 38602 h 454098"/>
              <a:gd name="T52" fmla="*/ 18940 w 864000"/>
              <a:gd name="T53" fmla="*/ 35155 h 454098"/>
              <a:gd name="T54" fmla="*/ 111482 w 864000"/>
              <a:gd name="T55" fmla="*/ 34006 h 454098"/>
              <a:gd name="T56" fmla="*/ 95716 w 864000"/>
              <a:gd name="T57" fmla="*/ 46298 h 454098"/>
              <a:gd name="T58" fmla="*/ 113284 w 864000"/>
              <a:gd name="T59" fmla="*/ 48500 h 454098"/>
              <a:gd name="T60" fmla="*/ 97444 w 864000"/>
              <a:gd name="T61" fmla="*/ 48124 h 454098"/>
              <a:gd name="T62" fmla="*/ 92791 w 864000"/>
              <a:gd name="T63" fmla="*/ 49401 h 454098"/>
              <a:gd name="T64" fmla="*/ 73443 w 864000"/>
              <a:gd name="T65" fmla="*/ 50356 h 454098"/>
              <a:gd name="T66" fmla="*/ 53329 w 864000"/>
              <a:gd name="T67" fmla="*/ 49401 h 454098"/>
              <a:gd name="T68" fmla="*/ 36481 w 864000"/>
              <a:gd name="T69" fmla="*/ 51078 h 454098"/>
              <a:gd name="T70" fmla="*/ 16649 w 864000"/>
              <a:gd name="T71" fmla="*/ 49401 h 454098"/>
              <a:gd name="T72" fmla="*/ 4224 w 864000"/>
              <a:gd name="T73" fmla="*/ 49274 h 454098"/>
              <a:gd name="T74" fmla="*/ 1920 w 864000"/>
              <a:gd name="T75" fmla="*/ 47470 h 454098"/>
              <a:gd name="T76" fmla="*/ 3174 w 864000"/>
              <a:gd name="T77" fmla="*/ 38602 h 454098"/>
              <a:gd name="T78" fmla="*/ 11171 w 864000"/>
              <a:gd name="T79" fmla="*/ 27343 h 454098"/>
              <a:gd name="T80" fmla="*/ 89089 w 864000"/>
              <a:gd name="T81" fmla="*/ 24815 h 454098"/>
              <a:gd name="T82" fmla="*/ 13684 w 864000"/>
              <a:gd name="T83" fmla="*/ 22058 h 454098"/>
              <a:gd name="T84" fmla="*/ 84748 w 864000"/>
              <a:gd name="T85" fmla="*/ 19531 h 454098"/>
              <a:gd name="T86" fmla="*/ 15969 w 864000"/>
              <a:gd name="T87" fmla="*/ 16773 h 454098"/>
              <a:gd name="T88" fmla="*/ 78807 w 864000"/>
              <a:gd name="T89" fmla="*/ 14016 h 454098"/>
              <a:gd name="T90" fmla="*/ 77207 w 864000"/>
              <a:gd name="T91" fmla="*/ 11489 h 454098"/>
              <a:gd name="T92" fmla="*/ 15512 w 864000"/>
              <a:gd name="T93" fmla="*/ 11489 h 454098"/>
              <a:gd name="T94" fmla="*/ 77207 w 864000"/>
              <a:gd name="T95" fmla="*/ 8961 h 454098"/>
              <a:gd name="T96" fmla="*/ 24652 w 864000"/>
              <a:gd name="T97" fmla="*/ 0 h 454098"/>
              <a:gd name="T98" fmla="*/ 20996 w 864000"/>
              <a:gd name="T99" fmla="*/ 8961 h 4540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4000" h="454098">
                <a:moveTo>
                  <a:pt x="108366" y="413085"/>
                </a:moveTo>
                <a:cubicBezTo>
                  <a:pt x="155227" y="413085"/>
                  <a:pt x="184515" y="421288"/>
                  <a:pt x="202088" y="426756"/>
                </a:cubicBezTo>
                <a:cubicBezTo>
                  <a:pt x="219661" y="432225"/>
                  <a:pt x="240163" y="439060"/>
                  <a:pt x="278237" y="439060"/>
                </a:cubicBezTo>
                <a:cubicBezTo>
                  <a:pt x="316312" y="439060"/>
                  <a:pt x="333885" y="432225"/>
                  <a:pt x="354387" y="426756"/>
                </a:cubicBezTo>
                <a:cubicBezTo>
                  <a:pt x="371960" y="421288"/>
                  <a:pt x="401248" y="413085"/>
                  <a:pt x="448109" y="413085"/>
                </a:cubicBezTo>
                <a:cubicBezTo>
                  <a:pt x="494970" y="413085"/>
                  <a:pt x="524258" y="421288"/>
                  <a:pt x="541831" y="426756"/>
                </a:cubicBezTo>
                <a:cubicBezTo>
                  <a:pt x="541831" y="426756"/>
                  <a:pt x="541831" y="426756"/>
                  <a:pt x="544760" y="428123"/>
                </a:cubicBezTo>
                <a:cubicBezTo>
                  <a:pt x="562333" y="433592"/>
                  <a:pt x="582834" y="439060"/>
                  <a:pt x="617980" y="439060"/>
                </a:cubicBezTo>
                <a:cubicBezTo>
                  <a:pt x="656054" y="439060"/>
                  <a:pt x="673627" y="432225"/>
                  <a:pt x="694129" y="426756"/>
                </a:cubicBezTo>
                <a:cubicBezTo>
                  <a:pt x="711702" y="421288"/>
                  <a:pt x="740990" y="413085"/>
                  <a:pt x="787851" y="413085"/>
                </a:cubicBezTo>
                <a:cubicBezTo>
                  <a:pt x="820068" y="413085"/>
                  <a:pt x="846427" y="417187"/>
                  <a:pt x="864000" y="422655"/>
                </a:cubicBezTo>
                <a:cubicBezTo>
                  <a:pt x="864000" y="422655"/>
                  <a:pt x="864000" y="422655"/>
                  <a:pt x="864000" y="440427"/>
                </a:cubicBezTo>
                <a:cubicBezTo>
                  <a:pt x="843499" y="434959"/>
                  <a:pt x="825926" y="428123"/>
                  <a:pt x="787851" y="428123"/>
                </a:cubicBezTo>
                <a:cubicBezTo>
                  <a:pt x="749776" y="428123"/>
                  <a:pt x="732204" y="434959"/>
                  <a:pt x="711702" y="440427"/>
                </a:cubicBezTo>
                <a:cubicBezTo>
                  <a:pt x="691200" y="445896"/>
                  <a:pt x="664841" y="454098"/>
                  <a:pt x="617980" y="454098"/>
                </a:cubicBezTo>
                <a:cubicBezTo>
                  <a:pt x="571119" y="454098"/>
                  <a:pt x="541831" y="445896"/>
                  <a:pt x="524258" y="440427"/>
                </a:cubicBezTo>
                <a:cubicBezTo>
                  <a:pt x="506685" y="434959"/>
                  <a:pt x="486183" y="428123"/>
                  <a:pt x="448109" y="428123"/>
                </a:cubicBezTo>
                <a:cubicBezTo>
                  <a:pt x="410034" y="428123"/>
                  <a:pt x="392461" y="434959"/>
                  <a:pt x="371960" y="440427"/>
                </a:cubicBezTo>
                <a:cubicBezTo>
                  <a:pt x="351458" y="445896"/>
                  <a:pt x="325099" y="454098"/>
                  <a:pt x="278237" y="454098"/>
                </a:cubicBezTo>
                <a:cubicBezTo>
                  <a:pt x="231377" y="454098"/>
                  <a:pt x="202088" y="445896"/>
                  <a:pt x="184515" y="440427"/>
                </a:cubicBezTo>
                <a:cubicBezTo>
                  <a:pt x="166943" y="434959"/>
                  <a:pt x="146441" y="428123"/>
                  <a:pt x="108366" y="428123"/>
                </a:cubicBezTo>
                <a:cubicBezTo>
                  <a:pt x="70292" y="428123"/>
                  <a:pt x="52719" y="434959"/>
                  <a:pt x="32217" y="440427"/>
                </a:cubicBezTo>
                <a:cubicBezTo>
                  <a:pt x="23431" y="443161"/>
                  <a:pt x="11715" y="445896"/>
                  <a:pt x="0" y="448630"/>
                </a:cubicBezTo>
                <a:cubicBezTo>
                  <a:pt x="0" y="448630"/>
                  <a:pt x="0" y="448630"/>
                  <a:pt x="0" y="430858"/>
                </a:cubicBezTo>
                <a:cubicBezTo>
                  <a:pt x="5857" y="429490"/>
                  <a:pt x="8786" y="428123"/>
                  <a:pt x="14644" y="426756"/>
                </a:cubicBezTo>
                <a:cubicBezTo>
                  <a:pt x="32217" y="421288"/>
                  <a:pt x="61505" y="413085"/>
                  <a:pt x="108366" y="413085"/>
                </a:cubicBezTo>
                <a:close/>
                <a:moveTo>
                  <a:pt x="108366" y="378908"/>
                </a:moveTo>
                <a:cubicBezTo>
                  <a:pt x="155227" y="378908"/>
                  <a:pt x="184515" y="388478"/>
                  <a:pt x="202088" y="393946"/>
                </a:cubicBezTo>
                <a:cubicBezTo>
                  <a:pt x="219661" y="398047"/>
                  <a:pt x="240163" y="404883"/>
                  <a:pt x="278237" y="404883"/>
                </a:cubicBezTo>
                <a:cubicBezTo>
                  <a:pt x="316312" y="404883"/>
                  <a:pt x="333885" y="399415"/>
                  <a:pt x="354387" y="393946"/>
                </a:cubicBezTo>
                <a:cubicBezTo>
                  <a:pt x="371960" y="387111"/>
                  <a:pt x="401248" y="378908"/>
                  <a:pt x="448109" y="378908"/>
                </a:cubicBezTo>
                <a:cubicBezTo>
                  <a:pt x="494970" y="378908"/>
                  <a:pt x="524258" y="388478"/>
                  <a:pt x="541831" y="393946"/>
                </a:cubicBezTo>
                <a:cubicBezTo>
                  <a:pt x="541831" y="393946"/>
                  <a:pt x="541831" y="393946"/>
                  <a:pt x="544760" y="393946"/>
                </a:cubicBezTo>
                <a:cubicBezTo>
                  <a:pt x="562333" y="399415"/>
                  <a:pt x="582834" y="404883"/>
                  <a:pt x="617980" y="404883"/>
                </a:cubicBezTo>
                <a:cubicBezTo>
                  <a:pt x="656054" y="404883"/>
                  <a:pt x="673627" y="399415"/>
                  <a:pt x="694129" y="393946"/>
                </a:cubicBezTo>
                <a:cubicBezTo>
                  <a:pt x="711702" y="387111"/>
                  <a:pt x="740990" y="378908"/>
                  <a:pt x="787851" y="378908"/>
                </a:cubicBezTo>
                <a:cubicBezTo>
                  <a:pt x="820068" y="378908"/>
                  <a:pt x="846427" y="384377"/>
                  <a:pt x="864000" y="388478"/>
                </a:cubicBezTo>
                <a:cubicBezTo>
                  <a:pt x="864000" y="388478"/>
                  <a:pt x="864000" y="388478"/>
                  <a:pt x="864000" y="406250"/>
                </a:cubicBezTo>
                <a:cubicBezTo>
                  <a:pt x="843499" y="400782"/>
                  <a:pt x="825926" y="395313"/>
                  <a:pt x="787851" y="395313"/>
                </a:cubicBezTo>
                <a:cubicBezTo>
                  <a:pt x="749776" y="395313"/>
                  <a:pt x="732204" y="400782"/>
                  <a:pt x="711702" y="406250"/>
                </a:cubicBezTo>
                <a:cubicBezTo>
                  <a:pt x="691200" y="411718"/>
                  <a:pt x="664841" y="421288"/>
                  <a:pt x="617980" y="419921"/>
                </a:cubicBezTo>
                <a:cubicBezTo>
                  <a:pt x="571119" y="421288"/>
                  <a:pt x="541831" y="411718"/>
                  <a:pt x="524258" y="406250"/>
                </a:cubicBezTo>
                <a:cubicBezTo>
                  <a:pt x="506685" y="400782"/>
                  <a:pt x="486183" y="395313"/>
                  <a:pt x="448109" y="395313"/>
                </a:cubicBezTo>
                <a:cubicBezTo>
                  <a:pt x="410034" y="395313"/>
                  <a:pt x="392461" y="400782"/>
                  <a:pt x="371960" y="406250"/>
                </a:cubicBezTo>
                <a:cubicBezTo>
                  <a:pt x="351458" y="411718"/>
                  <a:pt x="325099" y="421288"/>
                  <a:pt x="278237" y="419921"/>
                </a:cubicBezTo>
                <a:cubicBezTo>
                  <a:pt x="231377" y="421288"/>
                  <a:pt x="202088" y="411718"/>
                  <a:pt x="184515" y="406250"/>
                </a:cubicBezTo>
                <a:cubicBezTo>
                  <a:pt x="166943" y="400782"/>
                  <a:pt x="146441" y="395313"/>
                  <a:pt x="108366" y="395313"/>
                </a:cubicBezTo>
                <a:cubicBezTo>
                  <a:pt x="70292" y="395313"/>
                  <a:pt x="52719" y="400782"/>
                  <a:pt x="32217" y="406250"/>
                </a:cubicBezTo>
                <a:cubicBezTo>
                  <a:pt x="23431" y="408984"/>
                  <a:pt x="11715" y="411718"/>
                  <a:pt x="0" y="414453"/>
                </a:cubicBezTo>
                <a:cubicBezTo>
                  <a:pt x="0" y="414453"/>
                  <a:pt x="0" y="414453"/>
                  <a:pt x="0" y="396680"/>
                </a:cubicBezTo>
                <a:cubicBezTo>
                  <a:pt x="5857" y="395313"/>
                  <a:pt x="8786" y="395313"/>
                  <a:pt x="14644" y="393946"/>
                </a:cubicBezTo>
                <a:cubicBezTo>
                  <a:pt x="32217" y="387111"/>
                  <a:pt x="61505" y="378908"/>
                  <a:pt x="108366" y="378908"/>
                </a:cubicBezTo>
                <a:close/>
                <a:moveTo>
                  <a:pt x="646356" y="322160"/>
                </a:moveTo>
                <a:cubicBezTo>
                  <a:pt x="646356" y="332608"/>
                  <a:pt x="655070" y="343057"/>
                  <a:pt x="667269" y="343057"/>
                </a:cubicBezTo>
                <a:cubicBezTo>
                  <a:pt x="677725" y="343057"/>
                  <a:pt x="688182" y="332608"/>
                  <a:pt x="688182" y="322160"/>
                </a:cubicBezTo>
                <a:cubicBezTo>
                  <a:pt x="646356" y="322160"/>
                  <a:pt x="646356" y="322160"/>
                  <a:pt x="646356" y="322160"/>
                </a:cubicBezTo>
                <a:close/>
                <a:moveTo>
                  <a:pt x="458142" y="266435"/>
                </a:moveTo>
                <a:cubicBezTo>
                  <a:pt x="458142" y="292556"/>
                  <a:pt x="458142" y="292556"/>
                  <a:pt x="458142" y="292556"/>
                </a:cubicBezTo>
                <a:cubicBezTo>
                  <a:pt x="519137" y="292556"/>
                  <a:pt x="519137" y="292556"/>
                  <a:pt x="519137" y="292556"/>
                </a:cubicBezTo>
                <a:lnTo>
                  <a:pt x="519137" y="266435"/>
                </a:lnTo>
                <a:cubicBezTo>
                  <a:pt x="458142" y="266435"/>
                  <a:pt x="458142" y="266435"/>
                  <a:pt x="458142" y="266435"/>
                </a:cubicBezTo>
                <a:close/>
                <a:moveTo>
                  <a:pt x="377976" y="266435"/>
                </a:moveTo>
                <a:cubicBezTo>
                  <a:pt x="377976" y="292556"/>
                  <a:pt x="377976" y="292556"/>
                  <a:pt x="377976" y="292556"/>
                </a:cubicBezTo>
                <a:cubicBezTo>
                  <a:pt x="437229" y="292556"/>
                  <a:pt x="437229" y="292556"/>
                  <a:pt x="437229" y="292556"/>
                </a:cubicBezTo>
                <a:lnTo>
                  <a:pt x="437229" y="266435"/>
                </a:lnTo>
                <a:cubicBezTo>
                  <a:pt x="377976" y="266435"/>
                  <a:pt x="377976" y="266435"/>
                  <a:pt x="377976" y="266435"/>
                </a:cubicBezTo>
                <a:close/>
                <a:moveTo>
                  <a:pt x="296068" y="266435"/>
                </a:moveTo>
                <a:cubicBezTo>
                  <a:pt x="296068" y="292556"/>
                  <a:pt x="296068" y="292556"/>
                  <a:pt x="296068" y="292556"/>
                </a:cubicBezTo>
                <a:cubicBezTo>
                  <a:pt x="357063" y="292556"/>
                  <a:pt x="357063" y="292556"/>
                  <a:pt x="357063" y="292556"/>
                </a:cubicBezTo>
                <a:lnTo>
                  <a:pt x="357063" y="266435"/>
                </a:lnTo>
                <a:cubicBezTo>
                  <a:pt x="296068" y="266435"/>
                  <a:pt x="296068" y="266435"/>
                  <a:pt x="296068" y="266435"/>
                </a:cubicBezTo>
                <a:close/>
                <a:moveTo>
                  <a:pt x="214160" y="266435"/>
                </a:moveTo>
                <a:cubicBezTo>
                  <a:pt x="214160" y="292556"/>
                  <a:pt x="214160" y="292556"/>
                  <a:pt x="214160" y="292556"/>
                </a:cubicBezTo>
                <a:cubicBezTo>
                  <a:pt x="275155" y="292556"/>
                  <a:pt x="275155" y="292556"/>
                  <a:pt x="275155" y="292556"/>
                </a:cubicBezTo>
                <a:lnTo>
                  <a:pt x="275155" y="266435"/>
                </a:lnTo>
                <a:cubicBezTo>
                  <a:pt x="214160" y="266435"/>
                  <a:pt x="214160" y="266435"/>
                  <a:pt x="214160" y="266435"/>
                </a:cubicBezTo>
                <a:close/>
                <a:moveTo>
                  <a:pt x="144451" y="266435"/>
                </a:moveTo>
                <a:cubicBezTo>
                  <a:pt x="132252" y="292556"/>
                  <a:pt x="132252" y="292556"/>
                  <a:pt x="132252" y="292556"/>
                </a:cubicBezTo>
                <a:cubicBezTo>
                  <a:pt x="193247" y="292556"/>
                  <a:pt x="193247" y="292556"/>
                  <a:pt x="193247" y="292556"/>
                </a:cubicBezTo>
                <a:lnTo>
                  <a:pt x="193247" y="266435"/>
                </a:lnTo>
                <a:cubicBezTo>
                  <a:pt x="144451" y="266435"/>
                  <a:pt x="144451" y="266435"/>
                  <a:pt x="144451" y="266435"/>
                </a:cubicBezTo>
                <a:close/>
                <a:moveTo>
                  <a:pt x="46858" y="247280"/>
                </a:moveTo>
                <a:lnTo>
                  <a:pt x="850255" y="247280"/>
                </a:lnTo>
                <a:cubicBezTo>
                  <a:pt x="850255" y="257728"/>
                  <a:pt x="850255" y="257728"/>
                  <a:pt x="850255" y="257728"/>
                </a:cubicBezTo>
                <a:cubicBezTo>
                  <a:pt x="782289" y="303440"/>
                  <a:pt x="740790" y="326622"/>
                  <a:pt x="724289" y="350050"/>
                </a:cubicBezTo>
                <a:lnTo>
                  <a:pt x="723460" y="352505"/>
                </a:lnTo>
                <a:lnTo>
                  <a:pt x="730007" y="350883"/>
                </a:lnTo>
                <a:cubicBezTo>
                  <a:pt x="745383" y="348149"/>
                  <a:pt x="764421" y="346098"/>
                  <a:pt x="787851" y="346098"/>
                </a:cubicBezTo>
                <a:cubicBezTo>
                  <a:pt x="820068" y="346098"/>
                  <a:pt x="846427" y="350199"/>
                  <a:pt x="864000" y="355668"/>
                </a:cubicBezTo>
                <a:cubicBezTo>
                  <a:pt x="864000" y="355668"/>
                  <a:pt x="864000" y="355668"/>
                  <a:pt x="864000" y="367574"/>
                </a:cubicBezTo>
                <a:lnTo>
                  <a:pt x="864000" y="372073"/>
                </a:lnTo>
                <a:cubicBezTo>
                  <a:pt x="843499" y="367971"/>
                  <a:pt x="825926" y="361136"/>
                  <a:pt x="787851" y="361136"/>
                </a:cubicBezTo>
                <a:cubicBezTo>
                  <a:pt x="768814" y="361136"/>
                  <a:pt x="754902" y="362503"/>
                  <a:pt x="743187" y="364725"/>
                </a:cubicBezTo>
                <a:lnTo>
                  <a:pt x="716874" y="372008"/>
                </a:lnTo>
                <a:lnTo>
                  <a:pt x="716065" y="374402"/>
                </a:lnTo>
                <a:lnTo>
                  <a:pt x="707698" y="374402"/>
                </a:lnTo>
                <a:lnTo>
                  <a:pt x="674726" y="382326"/>
                </a:lnTo>
                <a:cubicBezTo>
                  <a:pt x="659715" y="385060"/>
                  <a:pt x="641410" y="387111"/>
                  <a:pt x="617980" y="387111"/>
                </a:cubicBezTo>
                <a:cubicBezTo>
                  <a:pt x="594550" y="387111"/>
                  <a:pt x="575512" y="384718"/>
                  <a:pt x="560136" y="381642"/>
                </a:cubicBezTo>
                <a:lnTo>
                  <a:pt x="532991" y="374402"/>
                </a:lnTo>
                <a:lnTo>
                  <a:pt x="514249" y="374402"/>
                </a:lnTo>
                <a:cubicBezTo>
                  <a:pt x="479817" y="374402"/>
                  <a:pt x="443329" y="374402"/>
                  <a:pt x="406731" y="374402"/>
                </a:cubicBezTo>
                <a:lnTo>
                  <a:pt x="367956" y="374402"/>
                </a:lnTo>
                <a:lnTo>
                  <a:pt x="334983" y="382326"/>
                </a:lnTo>
                <a:cubicBezTo>
                  <a:pt x="319973" y="385060"/>
                  <a:pt x="301668" y="387111"/>
                  <a:pt x="278237" y="387111"/>
                </a:cubicBezTo>
                <a:cubicBezTo>
                  <a:pt x="254807" y="387111"/>
                  <a:pt x="235770" y="384718"/>
                  <a:pt x="220393" y="381642"/>
                </a:cubicBezTo>
                <a:lnTo>
                  <a:pt x="193248" y="374402"/>
                </a:lnTo>
                <a:lnTo>
                  <a:pt x="126983" y="374402"/>
                </a:lnTo>
                <a:cubicBezTo>
                  <a:pt x="107254" y="374402"/>
                  <a:pt x="93258" y="374402"/>
                  <a:pt x="86941" y="374402"/>
                </a:cubicBezTo>
                <a:lnTo>
                  <a:pt x="49876" y="368552"/>
                </a:lnTo>
                <a:lnTo>
                  <a:pt x="32217" y="373440"/>
                </a:lnTo>
                <a:cubicBezTo>
                  <a:pt x="23431" y="374807"/>
                  <a:pt x="11715" y="378908"/>
                  <a:pt x="0" y="381642"/>
                </a:cubicBezTo>
                <a:cubicBezTo>
                  <a:pt x="0" y="381642"/>
                  <a:pt x="0" y="381642"/>
                  <a:pt x="0" y="363870"/>
                </a:cubicBezTo>
                <a:cubicBezTo>
                  <a:pt x="5857" y="362503"/>
                  <a:pt x="8786" y="361136"/>
                  <a:pt x="14644" y="359769"/>
                </a:cubicBezTo>
                <a:lnTo>
                  <a:pt x="33044" y="355212"/>
                </a:lnTo>
                <a:lnTo>
                  <a:pt x="28124" y="350458"/>
                </a:lnTo>
                <a:cubicBezTo>
                  <a:pt x="21588" y="335656"/>
                  <a:pt x="24202" y="315194"/>
                  <a:pt x="24202" y="292556"/>
                </a:cubicBezTo>
                <a:cubicBezTo>
                  <a:pt x="46858" y="247280"/>
                  <a:pt x="46858" y="247280"/>
                  <a:pt x="46858" y="247280"/>
                </a:cubicBezTo>
                <a:close/>
                <a:moveTo>
                  <a:pt x="95654" y="188072"/>
                </a:moveTo>
                <a:cubicBezTo>
                  <a:pt x="95654" y="188072"/>
                  <a:pt x="95654" y="188072"/>
                  <a:pt x="85198" y="207227"/>
                </a:cubicBezTo>
                <a:cubicBezTo>
                  <a:pt x="85198" y="207227"/>
                  <a:pt x="85198" y="207227"/>
                  <a:pt x="679468" y="207227"/>
                </a:cubicBezTo>
                <a:cubicBezTo>
                  <a:pt x="684696" y="207227"/>
                  <a:pt x="689924" y="203744"/>
                  <a:pt x="689924" y="198520"/>
                </a:cubicBezTo>
                <a:cubicBezTo>
                  <a:pt x="689924" y="191555"/>
                  <a:pt x="684696" y="188072"/>
                  <a:pt x="679468" y="188072"/>
                </a:cubicBezTo>
                <a:cubicBezTo>
                  <a:pt x="679468" y="188072"/>
                  <a:pt x="679468" y="188072"/>
                  <a:pt x="95654" y="188072"/>
                </a:cubicBezTo>
                <a:close/>
                <a:moveTo>
                  <a:pt x="113082" y="148020"/>
                </a:moveTo>
                <a:lnTo>
                  <a:pt x="104368" y="167175"/>
                </a:lnTo>
                <a:cubicBezTo>
                  <a:pt x="104368" y="167175"/>
                  <a:pt x="104368" y="167175"/>
                  <a:pt x="646356" y="167175"/>
                </a:cubicBezTo>
                <a:cubicBezTo>
                  <a:pt x="651584" y="167175"/>
                  <a:pt x="655070" y="163692"/>
                  <a:pt x="655070" y="156727"/>
                </a:cubicBezTo>
                <a:cubicBezTo>
                  <a:pt x="655070" y="151502"/>
                  <a:pt x="651584" y="148020"/>
                  <a:pt x="646356" y="148020"/>
                </a:cubicBezTo>
                <a:cubicBezTo>
                  <a:pt x="646356" y="148020"/>
                  <a:pt x="646356" y="148020"/>
                  <a:pt x="113082" y="148020"/>
                </a:cubicBezTo>
                <a:close/>
                <a:moveTo>
                  <a:pt x="132252" y="106226"/>
                </a:moveTo>
                <a:lnTo>
                  <a:pt x="121795" y="127123"/>
                </a:lnTo>
                <a:cubicBezTo>
                  <a:pt x="121795" y="127123"/>
                  <a:pt x="121795" y="127123"/>
                  <a:pt x="601045" y="127123"/>
                </a:cubicBezTo>
                <a:cubicBezTo>
                  <a:pt x="608016" y="127123"/>
                  <a:pt x="611502" y="121898"/>
                  <a:pt x="611502" y="116674"/>
                </a:cubicBezTo>
                <a:cubicBezTo>
                  <a:pt x="611502" y="111450"/>
                  <a:pt x="608016" y="106226"/>
                  <a:pt x="601045" y="106226"/>
                </a:cubicBezTo>
                <a:cubicBezTo>
                  <a:pt x="601045" y="106226"/>
                  <a:pt x="601045" y="106226"/>
                  <a:pt x="132252" y="106226"/>
                </a:cubicBezTo>
                <a:close/>
                <a:moveTo>
                  <a:pt x="118310" y="87070"/>
                </a:moveTo>
                <a:cubicBezTo>
                  <a:pt x="118310" y="87070"/>
                  <a:pt x="492996" y="87070"/>
                  <a:pt x="588846" y="87070"/>
                </a:cubicBezTo>
                <a:cubicBezTo>
                  <a:pt x="641128" y="87070"/>
                  <a:pt x="665526" y="132347"/>
                  <a:pt x="743949" y="226383"/>
                </a:cubicBezTo>
                <a:cubicBezTo>
                  <a:pt x="616730" y="226383"/>
                  <a:pt x="55572" y="226383"/>
                  <a:pt x="55572" y="226383"/>
                </a:cubicBezTo>
                <a:cubicBezTo>
                  <a:pt x="55572" y="226383"/>
                  <a:pt x="55572" y="226383"/>
                  <a:pt x="118310" y="87070"/>
                </a:cubicBezTo>
                <a:close/>
                <a:moveTo>
                  <a:pt x="381462" y="48759"/>
                </a:moveTo>
                <a:cubicBezTo>
                  <a:pt x="550506" y="48759"/>
                  <a:pt x="550506" y="48759"/>
                  <a:pt x="550506" y="48759"/>
                </a:cubicBezTo>
                <a:cubicBezTo>
                  <a:pt x="571419" y="48759"/>
                  <a:pt x="573162" y="52242"/>
                  <a:pt x="588846" y="67915"/>
                </a:cubicBezTo>
                <a:cubicBezTo>
                  <a:pt x="374491" y="67915"/>
                  <a:pt x="374491" y="67915"/>
                  <a:pt x="374491" y="67915"/>
                </a:cubicBezTo>
                <a:cubicBezTo>
                  <a:pt x="381462" y="48759"/>
                  <a:pt x="381462" y="48759"/>
                  <a:pt x="381462" y="48759"/>
                </a:cubicBezTo>
                <a:close/>
                <a:moveTo>
                  <a:pt x="188019" y="0"/>
                </a:moveTo>
                <a:cubicBezTo>
                  <a:pt x="188019" y="0"/>
                  <a:pt x="188019" y="0"/>
                  <a:pt x="242043" y="0"/>
                </a:cubicBezTo>
                <a:lnTo>
                  <a:pt x="243786" y="67915"/>
                </a:lnTo>
                <a:cubicBezTo>
                  <a:pt x="243786" y="67915"/>
                  <a:pt x="243786" y="67915"/>
                  <a:pt x="160135" y="67915"/>
                </a:cubicBezTo>
                <a:cubicBezTo>
                  <a:pt x="160135" y="67915"/>
                  <a:pt x="160135" y="67915"/>
                  <a:pt x="18801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50" name="KSO_Shape">
            <a:extLst>
              <a:ext uri="{FF2B5EF4-FFF2-40B4-BE49-F238E27FC236}">
                <a16:creationId xmlns:a16="http://schemas.microsoft.com/office/drawing/2014/main" id="{14C29BAD-F88C-4D03-AFAC-D7485E6C2715}"/>
              </a:ext>
            </a:extLst>
          </p:cNvPr>
          <p:cNvSpPr>
            <a:spLocks noChangeAspect="1"/>
          </p:cNvSpPr>
          <p:nvPr/>
        </p:nvSpPr>
        <p:spPr bwMode="auto">
          <a:xfrm>
            <a:off x="3113088" y="5184775"/>
            <a:ext cx="541337" cy="315913"/>
          </a:xfrm>
          <a:custGeom>
            <a:avLst/>
            <a:gdLst>
              <a:gd name="T0" fmla="*/ 2147483646 w 317"/>
              <a:gd name="T1" fmla="*/ 2147483646 h 185"/>
              <a:gd name="T2" fmla="*/ 2147483646 w 317"/>
              <a:gd name="T3" fmla="*/ 2147483646 h 185"/>
              <a:gd name="T4" fmla="*/ 2147483646 w 317"/>
              <a:gd name="T5" fmla="*/ 2147483646 h 185"/>
              <a:gd name="T6" fmla="*/ 2147483646 w 317"/>
              <a:gd name="T7" fmla="*/ 2147483646 h 185"/>
              <a:gd name="T8" fmla="*/ 2147483646 w 317"/>
              <a:gd name="T9" fmla="*/ 0 h 185"/>
              <a:gd name="T10" fmla="*/ 2147483646 w 317"/>
              <a:gd name="T11" fmla="*/ 0 h 185"/>
              <a:gd name="T12" fmla="*/ 2147483646 w 317"/>
              <a:gd name="T13" fmla="*/ 0 h 185"/>
              <a:gd name="T14" fmla="*/ 2147483646 w 317"/>
              <a:gd name="T15" fmla="*/ 0 h 185"/>
              <a:gd name="T16" fmla="*/ 2147483646 w 317"/>
              <a:gd name="T17" fmla="*/ 2147483646 h 185"/>
              <a:gd name="T18" fmla="*/ 2147483646 w 317"/>
              <a:gd name="T19" fmla="*/ 2147483646 h 185"/>
              <a:gd name="T20" fmla="*/ 2147483646 w 317"/>
              <a:gd name="T21" fmla="*/ 2147483646 h 185"/>
              <a:gd name="T22" fmla="*/ 2147483646 w 317"/>
              <a:gd name="T23" fmla="*/ 2147483646 h 185"/>
              <a:gd name="T24" fmla="*/ 2147483646 w 317"/>
              <a:gd name="T25" fmla="*/ 2147483646 h 185"/>
              <a:gd name="T26" fmla="*/ 2147483646 w 317"/>
              <a:gd name="T27" fmla="*/ 2147483646 h 185"/>
              <a:gd name="T28" fmla="*/ 2147483646 w 317"/>
              <a:gd name="T29" fmla="*/ 2147483646 h 185"/>
              <a:gd name="T30" fmla="*/ 2147483646 w 317"/>
              <a:gd name="T31" fmla="*/ 2147483646 h 185"/>
              <a:gd name="T32" fmla="*/ 2147483646 w 317"/>
              <a:gd name="T33" fmla="*/ 2147483646 h 185"/>
              <a:gd name="T34" fmla="*/ 2147483646 w 317"/>
              <a:gd name="T35" fmla="*/ 2147483646 h 185"/>
              <a:gd name="T36" fmla="*/ 2147483646 w 317"/>
              <a:gd name="T37" fmla="*/ 2147483646 h 185"/>
              <a:gd name="T38" fmla="*/ 2147483646 w 317"/>
              <a:gd name="T39" fmla="*/ 2147483646 h 185"/>
              <a:gd name="T40" fmla="*/ 2147483646 w 317"/>
              <a:gd name="T41" fmla="*/ 2147483646 h 185"/>
              <a:gd name="T42" fmla="*/ 2147483646 w 317"/>
              <a:gd name="T43" fmla="*/ 2147483646 h 185"/>
              <a:gd name="T44" fmla="*/ 2147483646 w 317"/>
              <a:gd name="T45" fmla="*/ 2147483646 h 185"/>
              <a:gd name="T46" fmla="*/ 2147483646 w 317"/>
              <a:gd name="T47" fmla="*/ 2147483646 h 185"/>
              <a:gd name="T48" fmla="*/ 2147483646 w 317"/>
              <a:gd name="T49" fmla="*/ 2147483646 h 185"/>
              <a:gd name="T50" fmla="*/ 2147483646 w 317"/>
              <a:gd name="T51" fmla="*/ 2147483646 h 185"/>
              <a:gd name="T52" fmla="*/ 2147483646 w 317"/>
              <a:gd name="T53" fmla="*/ 2147483646 h 185"/>
              <a:gd name="T54" fmla="*/ 2147483646 w 317"/>
              <a:gd name="T55" fmla="*/ 2147483646 h 185"/>
              <a:gd name="T56" fmla="*/ 2147483646 w 317"/>
              <a:gd name="T57" fmla="*/ 2147483646 h 185"/>
              <a:gd name="T58" fmla="*/ 2147483646 w 317"/>
              <a:gd name="T59" fmla="*/ 2147483646 h 185"/>
              <a:gd name="T60" fmla="*/ 2147483646 w 317"/>
              <a:gd name="T61" fmla="*/ 2147483646 h 185"/>
              <a:gd name="T62" fmla="*/ 2147483646 w 317"/>
              <a:gd name="T63" fmla="*/ 2147483646 h 185"/>
              <a:gd name="T64" fmla="*/ 2147483646 w 317"/>
              <a:gd name="T65" fmla="*/ 2147483646 h 185"/>
              <a:gd name="T66" fmla="*/ 2147483646 w 317"/>
              <a:gd name="T67" fmla="*/ 2147483646 h 185"/>
              <a:gd name="T68" fmla="*/ 2147483646 w 317"/>
              <a:gd name="T69" fmla="*/ 0 h 185"/>
              <a:gd name="T70" fmla="*/ 2147483646 w 317"/>
              <a:gd name="T71" fmla="*/ 2147483646 h 185"/>
              <a:gd name="T72" fmla="*/ 2147483646 w 317"/>
              <a:gd name="T73" fmla="*/ 2147483646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7" h="185">
                <a:moveTo>
                  <a:pt x="256" y="62"/>
                </a:moveTo>
                <a:cubicBezTo>
                  <a:pt x="247" y="62"/>
                  <a:pt x="239" y="64"/>
                  <a:pt x="231" y="67"/>
                </a:cubicBezTo>
                <a:cubicBezTo>
                  <a:pt x="195" y="3"/>
                  <a:pt x="195" y="3"/>
                  <a:pt x="195" y="3"/>
                </a:cubicBezTo>
                <a:cubicBezTo>
                  <a:pt x="195" y="3"/>
                  <a:pt x="195" y="3"/>
                  <a:pt x="195" y="3"/>
                </a:cubicBezTo>
                <a:cubicBezTo>
                  <a:pt x="195" y="3"/>
                  <a:pt x="195" y="3"/>
                  <a:pt x="194" y="2"/>
                </a:cubicBezTo>
                <a:cubicBezTo>
                  <a:pt x="194" y="2"/>
                  <a:pt x="194" y="2"/>
                  <a:pt x="194" y="2"/>
                </a:cubicBezTo>
                <a:cubicBezTo>
                  <a:pt x="194" y="2"/>
                  <a:pt x="194" y="2"/>
                  <a:pt x="194" y="1"/>
                </a:cubicBezTo>
                <a:cubicBezTo>
                  <a:pt x="193" y="1"/>
                  <a:pt x="193" y="1"/>
                  <a:pt x="193" y="1"/>
                </a:cubicBezTo>
                <a:cubicBezTo>
                  <a:pt x="193" y="1"/>
                  <a:pt x="193" y="1"/>
                  <a:pt x="193" y="1"/>
                </a:cubicBezTo>
                <a:cubicBezTo>
                  <a:pt x="192" y="1"/>
                  <a:pt x="192" y="0"/>
                  <a:pt x="192" y="0"/>
                </a:cubicBezTo>
                <a:cubicBezTo>
                  <a:pt x="192" y="0"/>
                  <a:pt x="192" y="0"/>
                  <a:pt x="191" y="0"/>
                </a:cubicBezTo>
                <a:cubicBezTo>
                  <a:pt x="191" y="0"/>
                  <a:pt x="191" y="0"/>
                  <a:pt x="191" y="0"/>
                </a:cubicBezTo>
                <a:cubicBezTo>
                  <a:pt x="191" y="0"/>
                  <a:pt x="190" y="0"/>
                  <a:pt x="190" y="0"/>
                </a:cubicBezTo>
                <a:cubicBezTo>
                  <a:pt x="190" y="0"/>
                  <a:pt x="190" y="0"/>
                  <a:pt x="189" y="0"/>
                </a:cubicBezTo>
                <a:cubicBezTo>
                  <a:pt x="189" y="0"/>
                  <a:pt x="189" y="0"/>
                  <a:pt x="189" y="0"/>
                </a:cubicBezTo>
                <a:cubicBezTo>
                  <a:pt x="169" y="0"/>
                  <a:pt x="169" y="0"/>
                  <a:pt x="169" y="0"/>
                </a:cubicBezTo>
                <a:cubicBezTo>
                  <a:pt x="165" y="0"/>
                  <a:pt x="162" y="3"/>
                  <a:pt x="162" y="6"/>
                </a:cubicBezTo>
                <a:cubicBezTo>
                  <a:pt x="162" y="10"/>
                  <a:pt x="165" y="13"/>
                  <a:pt x="169" y="13"/>
                </a:cubicBezTo>
                <a:cubicBezTo>
                  <a:pt x="185" y="13"/>
                  <a:pt x="185" y="13"/>
                  <a:pt x="185" y="13"/>
                </a:cubicBezTo>
                <a:cubicBezTo>
                  <a:pt x="195" y="30"/>
                  <a:pt x="195" y="30"/>
                  <a:pt x="195" y="30"/>
                </a:cubicBezTo>
                <a:cubicBezTo>
                  <a:pt x="106" y="30"/>
                  <a:pt x="106" y="30"/>
                  <a:pt x="106" y="30"/>
                </a:cubicBezTo>
                <a:cubicBezTo>
                  <a:pt x="99" y="18"/>
                  <a:pt x="99" y="18"/>
                  <a:pt x="99" y="18"/>
                </a:cubicBezTo>
                <a:cubicBezTo>
                  <a:pt x="83" y="18"/>
                  <a:pt x="83" y="18"/>
                  <a:pt x="83" y="18"/>
                </a:cubicBezTo>
                <a:cubicBezTo>
                  <a:pt x="117" y="72"/>
                  <a:pt x="117" y="72"/>
                  <a:pt x="117" y="72"/>
                </a:cubicBezTo>
                <a:cubicBezTo>
                  <a:pt x="119" y="74"/>
                  <a:pt x="121" y="75"/>
                  <a:pt x="123" y="75"/>
                </a:cubicBezTo>
                <a:cubicBezTo>
                  <a:pt x="124" y="75"/>
                  <a:pt x="125" y="74"/>
                  <a:pt x="126" y="74"/>
                </a:cubicBezTo>
                <a:cubicBezTo>
                  <a:pt x="129" y="72"/>
                  <a:pt x="130" y="68"/>
                  <a:pt x="128" y="65"/>
                </a:cubicBezTo>
                <a:cubicBezTo>
                  <a:pt x="114" y="43"/>
                  <a:pt x="114" y="43"/>
                  <a:pt x="114" y="43"/>
                </a:cubicBezTo>
                <a:cubicBezTo>
                  <a:pt x="194" y="43"/>
                  <a:pt x="194" y="43"/>
                  <a:pt x="194" y="43"/>
                </a:cubicBezTo>
                <a:cubicBezTo>
                  <a:pt x="151" y="117"/>
                  <a:pt x="151" y="117"/>
                  <a:pt x="151" y="117"/>
                </a:cubicBezTo>
                <a:cubicBezTo>
                  <a:pt x="123" y="117"/>
                  <a:pt x="123" y="117"/>
                  <a:pt x="123" y="117"/>
                </a:cubicBezTo>
                <a:cubicBezTo>
                  <a:pt x="119" y="86"/>
                  <a:pt x="93" y="62"/>
                  <a:pt x="61" y="62"/>
                </a:cubicBezTo>
                <a:cubicBezTo>
                  <a:pt x="27" y="62"/>
                  <a:pt x="0" y="90"/>
                  <a:pt x="0" y="123"/>
                </a:cubicBezTo>
                <a:cubicBezTo>
                  <a:pt x="0" y="157"/>
                  <a:pt x="27" y="185"/>
                  <a:pt x="61" y="185"/>
                </a:cubicBezTo>
                <a:cubicBezTo>
                  <a:pt x="93" y="185"/>
                  <a:pt x="119" y="161"/>
                  <a:pt x="123" y="130"/>
                </a:cubicBezTo>
                <a:cubicBezTo>
                  <a:pt x="123" y="130"/>
                  <a:pt x="151" y="130"/>
                  <a:pt x="155" y="130"/>
                </a:cubicBezTo>
                <a:cubicBezTo>
                  <a:pt x="158" y="130"/>
                  <a:pt x="159" y="129"/>
                  <a:pt x="161" y="127"/>
                </a:cubicBezTo>
                <a:cubicBezTo>
                  <a:pt x="206" y="49"/>
                  <a:pt x="206" y="49"/>
                  <a:pt x="206" y="49"/>
                </a:cubicBezTo>
                <a:cubicBezTo>
                  <a:pt x="220" y="74"/>
                  <a:pt x="220" y="74"/>
                  <a:pt x="220" y="74"/>
                </a:cubicBezTo>
                <a:cubicBezTo>
                  <a:pt x="204" y="85"/>
                  <a:pt x="194" y="103"/>
                  <a:pt x="194" y="123"/>
                </a:cubicBezTo>
                <a:cubicBezTo>
                  <a:pt x="194" y="157"/>
                  <a:pt x="222" y="185"/>
                  <a:pt x="256" y="185"/>
                </a:cubicBezTo>
                <a:cubicBezTo>
                  <a:pt x="290" y="185"/>
                  <a:pt x="317" y="157"/>
                  <a:pt x="317" y="123"/>
                </a:cubicBezTo>
                <a:cubicBezTo>
                  <a:pt x="317" y="90"/>
                  <a:pt x="290" y="62"/>
                  <a:pt x="256" y="62"/>
                </a:cubicBezTo>
                <a:close/>
                <a:moveTo>
                  <a:pt x="61" y="101"/>
                </a:moveTo>
                <a:cubicBezTo>
                  <a:pt x="49" y="101"/>
                  <a:pt x="38" y="111"/>
                  <a:pt x="38" y="124"/>
                </a:cubicBezTo>
                <a:cubicBezTo>
                  <a:pt x="38" y="136"/>
                  <a:pt x="49" y="146"/>
                  <a:pt x="61" y="146"/>
                </a:cubicBezTo>
                <a:cubicBezTo>
                  <a:pt x="72" y="146"/>
                  <a:pt x="81" y="139"/>
                  <a:pt x="83" y="130"/>
                </a:cubicBezTo>
                <a:cubicBezTo>
                  <a:pt x="111" y="130"/>
                  <a:pt x="111" y="130"/>
                  <a:pt x="111" y="130"/>
                </a:cubicBezTo>
                <a:cubicBezTo>
                  <a:pt x="108" y="155"/>
                  <a:pt x="87" y="174"/>
                  <a:pt x="61" y="174"/>
                </a:cubicBezTo>
                <a:cubicBezTo>
                  <a:pt x="34" y="174"/>
                  <a:pt x="11" y="151"/>
                  <a:pt x="11" y="123"/>
                </a:cubicBezTo>
                <a:cubicBezTo>
                  <a:pt x="11" y="96"/>
                  <a:pt x="34" y="73"/>
                  <a:pt x="61" y="73"/>
                </a:cubicBezTo>
                <a:cubicBezTo>
                  <a:pt x="87" y="73"/>
                  <a:pt x="108" y="92"/>
                  <a:pt x="111" y="117"/>
                </a:cubicBezTo>
                <a:cubicBezTo>
                  <a:pt x="83" y="117"/>
                  <a:pt x="83" y="117"/>
                  <a:pt x="83" y="117"/>
                </a:cubicBezTo>
                <a:cubicBezTo>
                  <a:pt x="81" y="108"/>
                  <a:pt x="72" y="101"/>
                  <a:pt x="61" y="101"/>
                </a:cubicBezTo>
                <a:close/>
                <a:moveTo>
                  <a:pt x="256" y="174"/>
                </a:moveTo>
                <a:cubicBezTo>
                  <a:pt x="228" y="174"/>
                  <a:pt x="206" y="151"/>
                  <a:pt x="206" y="123"/>
                </a:cubicBezTo>
                <a:cubicBezTo>
                  <a:pt x="206" y="107"/>
                  <a:pt x="213" y="93"/>
                  <a:pt x="226" y="84"/>
                </a:cubicBezTo>
                <a:cubicBezTo>
                  <a:pt x="239" y="108"/>
                  <a:pt x="239" y="108"/>
                  <a:pt x="239" y="108"/>
                </a:cubicBezTo>
                <a:cubicBezTo>
                  <a:pt x="235" y="112"/>
                  <a:pt x="233" y="117"/>
                  <a:pt x="233" y="124"/>
                </a:cubicBezTo>
                <a:cubicBezTo>
                  <a:pt x="233" y="136"/>
                  <a:pt x="243" y="146"/>
                  <a:pt x="256" y="146"/>
                </a:cubicBezTo>
                <a:cubicBezTo>
                  <a:pt x="268" y="146"/>
                  <a:pt x="279" y="136"/>
                  <a:pt x="279" y="124"/>
                </a:cubicBezTo>
                <a:cubicBezTo>
                  <a:pt x="279" y="111"/>
                  <a:pt x="268" y="101"/>
                  <a:pt x="256" y="101"/>
                </a:cubicBezTo>
                <a:cubicBezTo>
                  <a:pt x="254" y="101"/>
                  <a:pt x="252" y="101"/>
                  <a:pt x="251" y="101"/>
                </a:cubicBezTo>
                <a:cubicBezTo>
                  <a:pt x="237" y="77"/>
                  <a:pt x="237" y="77"/>
                  <a:pt x="237" y="77"/>
                </a:cubicBezTo>
                <a:cubicBezTo>
                  <a:pt x="243" y="75"/>
                  <a:pt x="249" y="73"/>
                  <a:pt x="256" y="73"/>
                </a:cubicBezTo>
                <a:cubicBezTo>
                  <a:pt x="283" y="73"/>
                  <a:pt x="306" y="96"/>
                  <a:pt x="306" y="123"/>
                </a:cubicBezTo>
                <a:cubicBezTo>
                  <a:pt x="306" y="151"/>
                  <a:pt x="283" y="174"/>
                  <a:pt x="256" y="174"/>
                </a:cubicBezTo>
                <a:close/>
                <a:moveTo>
                  <a:pt x="63" y="6"/>
                </a:moveTo>
                <a:cubicBezTo>
                  <a:pt x="63" y="3"/>
                  <a:pt x="66" y="0"/>
                  <a:pt x="69" y="0"/>
                </a:cubicBezTo>
                <a:cubicBezTo>
                  <a:pt x="110" y="0"/>
                  <a:pt x="110" y="0"/>
                  <a:pt x="110" y="0"/>
                </a:cubicBezTo>
                <a:cubicBezTo>
                  <a:pt x="114" y="0"/>
                  <a:pt x="117" y="3"/>
                  <a:pt x="117" y="6"/>
                </a:cubicBezTo>
                <a:cubicBezTo>
                  <a:pt x="117" y="10"/>
                  <a:pt x="114" y="13"/>
                  <a:pt x="110" y="13"/>
                </a:cubicBezTo>
                <a:cubicBezTo>
                  <a:pt x="69" y="13"/>
                  <a:pt x="69" y="13"/>
                  <a:pt x="69" y="13"/>
                </a:cubicBezTo>
                <a:cubicBezTo>
                  <a:pt x="66" y="13"/>
                  <a:pt x="63" y="10"/>
                  <a:pt x="6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51" name="KSO_Shape">
            <a:extLst>
              <a:ext uri="{FF2B5EF4-FFF2-40B4-BE49-F238E27FC236}">
                <a16:creationId xmlns:a16="http://schemas.microsoft.com/office/drawing/2014/main" id="{E4513E49-FBB9-43B2-8C25-77479CE06665}"/>
              </a:ext>
            </a:extLst>
          </p:cNvPr>
          <p:cNvSpPr>
            <a:spLocks noChangeAspect="1"/>
          </p:cNvSpPr>
          <p:nvPr/>
        </p:nvSpPr>
        <p:spPr bwMode="auto">
          <a:xfrm>
            <a:off x="7727950" y="4725988"/>
            <a:ext cx="539750" cy="193675"/>
          </a:xfrm>
          <a:custGeom>
            <a:avLst/>
            <a:gdLst>
              <a:gd name="T0" fmla="*/ 2147483646 w 410"/>
              <a:gd name="T1" fmla="*/ 2147483646 h 146"/>
              <a:gd name="T2" fmla="*/ 2147483646 w 410"/>
              <a:gd name="T3" fmla="*/ 2147483646 h 146"/>
              <a:gd name="T4" fmla="*/ 2147483646 w 410"/>
              <a:gd name="T5" fmla="*/ 2147483646 h 146"/>
              <a:gd name="T6" fmla="*/ 2147483646 w 410"/>
              <a:gd name="T7" fmla="*/ 2147483646 h 146"/>
              <a:gd name="T8" fmla="*/ 2147483646 w 410"/>
              <a:gd name="T9" fmla="*/ 2147483646 h 146"/>
              <a:gd name="T10" fmla="*/ 2147483646 w 410"/>
              <a:gd name="T11" fmla="*/ 2147483646 h 146"/>
              <a:gd name="T12" fmla="*/ 2147483646 w 410"/>
              <a:gd name="T13" fmla="*/ 2147483646 h 146"/>
              <a:gd name="T14" fmla="*/ 2147483646 w 410"/>
              <a:gd name="T15" fmla="*/ 0 h 146"/>
              <a:gd name="T16" fmla="*/ 2147483646 w 410"/>
              <a:gd name="T17" fmla="*/ 2147483646 h 146"/>
              <a:gd name="T18" fmla="*/ 2147483646 w 410"/>
              <a:gd name="T19" fmla="*/ 2147483646 h 146"/>
              <a:gd name="T20" fmla="*/ 2147483646 w 410"/>
              <a:gd name="T21" fmla="*/ 2147483646 h 146"/>
              <a:gd name="T22" fmla="*/ 2147483646 w 410"/>
              <a:gd name="T23" fmla="*/ 2147483646 h 146"/>
              <a:gd name="T24" fmla="*/ 2147483646 w 410"/>
              <a:gd name="T25" fmla="*/ 2147483646 h 146"/>
              <a:gd name="T26" fmla="*/ 2147483646 w 410"/>
              <a:gd name="T27" fmla="*/ 2147483646 h 146"/>
              <a:gd name="T28" fmla="*/ 2147483646 w 410"/>
              <a:gd name="T29" fmla="*/ 2147483646 h 146"/>
              <a:gd name="T30" fmla="*/ 2147483646 w 410"/>
              <a:gd name="T31" fmla="*/ 2147483646 h 146"/>
              <a:gd name="T32" fmla="*/ 2147483646 w 410"/>
              <a:gd name="T33" fmla="*/ 2147483646 h 146"/>
              <a:gd name="T34" fmla="*/ 2147483646 w 410"/>
              <a:gd name="T35" fmla="*/ 2147483646 h 146"/>
              <a:gd name="T36" fmla="*/ 2147483646 w 410"/>
              <a:gd name="T37" fmla="*/ 2147483646 h 146"/>
              <a:gd name="T38" fmla="*/ 2147483646 w 410"/>
              <a:gd name="T39" fmla="*/ 2147483646 h 146"/>
              <a:gd name="T40" fmla="*/ 2147483646 w 410"/>
              <a:gd name="T41" fmla="*/ 2147483646 h 146"/>
              <a:gd name="T42" fmla="*/ 2147483646 w 410"/>
              <a:gd name="T43" fmla="*/ 2147483646 h 146"/>
              <a:gd name="T44" fmla="*/ 2147483646 w 410"/>
              <a:gd name="T45" fmla="*/ 2147483646 h 146"/>
              <a:gd name="T46" fmla="*/ 2147483646 w 410"/>
              <a:gd name="T47" fmla="*/ 2147483646 h 146"/>
              <a:gd name="T48" fmla="*/ 2147483646 w 410"/>
              <a:gd name="T49" fmla="*/ 2147483646 h 146"/>
              <a:gd name="T50" fmla="*/ 2147483646 w 410"/>
              <a:gd name="T51" fmla="*/ 2147483646 h 146"/>
              <a:gd name="T52" fmla="*/ 2147483646 w 410"/>
              <a:gd name="T53" fmla="*/ 2147483646 h 146"/>
              <a:gd name="T54" fmla="*/ 2147483646 w 410"/>
              <a:gd name="T55" fmla="*/ 2147483646 h 146"/>
              <a:gd name="T56" fmla="*/ 2147483646 w 410"/>
              <a:gd name="T57" fmla="*/ 2147483646 h 146"/>
              <a:gd name="T58" fmla="*/ 2147483646 w 410"/>
              <a:gd name="T59" fmla="*/ 2147483646 h 146"/>
              <a:gd name="T60" fmla="*/ 2147483646 w 410"/>
              <a:gd name="T61" fmla="*/ 2147483646 h 146"/>
              <a:gd name="T62" fmla="*/ 2147483646 w 410"/>
              <a:gd name="T63" fmla="*/ 2147483646 h 146"/>
              <a:gd name="T64" fmla="*/ 2147483646 w 410"/>
              <a:gd name="T65" fmla="*/ 2147483646 h 146"/>
              <a:gd name="T66" fmla="*/ 2147483646 w 410"/>
              <a:gd name="T67" fmla="*/ 2147483646 h 146"/>
              <a:gd name="T68" fmla="*/ 2147483646 w 410"/>
              <a:gd name="T69" fmla="*/ 2147483646 h 146"/>
              <a:gd name="T70" fmla="*/ 2147483646 w 410"/>
              <a:gd name="T71" fmla="*/ 2147483646 h 146"/>
              <a:gd name="T72" fmla="*/ 2147483646 w 410"/>
              <a:gd name="T73" fmla="*/ 2147483646 h 146"/>
              <a:gd name="T74" fmla="*/ 2147483646 w 410"/>
              <a:gd name="T75" fmla="*/ 2147483646 h 146"/>
              <a:gd name="T76" fmla="*/ 2147483646 w 410"/>
              <a:gd name="T77" fmla="*/ 2147483646 h 146"/>
              <a:gd name="T78" fmla="*/ 2147483646 w 410"/>
              <a:gd name="T79" fmla="*/ 2147483646 h 146"/>
              <a:gd name="T80" fmla="*/ 2147483646 w 410"/>
              <a:gd name="T81" fmla="*/ 2147483646 h 146"/>
              <a:gd name="T82" fmla="*/ 2147483646 w 410"/>
              <a:gd name="T83" fmla="*/ 2147483646 h 146"/>
              <a:gd name="T84" fmla="*/ 2147483646 w 410"/>
              <a:gd name="T85" fmla="*/ 2147483646 h 146"/>
              <a:gd name="T86" fmla="*/ 2147483646 w 410"/>
              <a:gd name="T87" fmla="*/ 2147483646 h 146"/>
              <a:gd name="T88" fmla="*/ 2147483646 w 410"/>
              <a:gd name="T89" fmla="*/ 2147483646 h 146"/>
              <a:gd name="T90" fmla="*/ 2147483646 w 410"/>
              <a:gd name="T91" fmla="*/ 2147483646 h 146"/>
              <a:gd name="T92" fmla="*/ 2147483646 w 410"/>
              <a:gd name="T93" fmla="*/ 2147483646 h 146"/>
              <a:gd name="T94" fmla="*/ 0 w 410"/>
              <a:gd name="T95" fmla="*/ 2147483646 h 146"/>
              <a:gd name="T96" fmla="*/ 2147483646 w 410"/>
              <a:gd name="T97" fmla="*/ 2147483646 h 146"/>
              <a:gd name="T98" fmla="*/ 2147483646 w 410"/>
              <a:gd name="T99" fmla="*/ 2147483646 h 146"/>
              <a:gd name="T100" fmla="*/ 2147483646 w 410"/>
              <a:gd name="T101" fmla="*/ 2147483646 h 146"/>
              <a:gd name="T102" fmla="*/ 2147483646 w 410"/>
              <a:gd name="T103" fmla="*/ 2147483646 h 146"/>
              <a:gd name="T104" fmla="*/ 2147483646 w 410"/>
              <a:gd name="T105" fmla="*/ 2147483646 h 146"/>
              <a:gd name="T106" fmla="*/ 2147483646 w 410"/>
              <a:gd name="T107" fmla="*/ 2147483646 h 146"/>
              <a:gd name="T108" fmla="*/ 2147483646 w 410"/>
              <a:gd name="T109" fmla="*/ 2147483646 h 146"/>
              <a:gd name="T110" fmla="*/ 2147483646 w 410"/>
              <a:gd name="T111" fmla="*/ 2147483646 h 146"/>
              <a:gd name="T112" fmla="*/ 2147483646 w 410"/>
              <a:gd name="T113" fmla="*/ 2147483646 h 146"/>
              <a:gd name="T114" fmla="*/ 2147483646 w 410"/>
              <a:gd name="T115" fmla="*/ 2147483646 h 146"/>
              <a:gd name="T116" fmla="*/ 2147483646 w 410"/>
              <a:gd name="T117" fmla="*/ 2147483646 h 146"/>
              <a:gd name="T118" fmla="*/ 2147483646 w 410"/>
              <a:gd name="T119" fmla="*/ 2147483646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2"/>
                  <a:pt x="30" y="52"/>
                </a:cubicBezTo>
                <a:cubicBezTo>
                  <a:pt x="20" y="52"/>
                  <a:pt x="20" y="52"/>
                  <a:pt x="20" y="52"/>
                </a:cubicBezTo>
                <a:cubicBezTo>
                  <a:pt x="17" y="52"/>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6"/>
                </a:moveTo>
                <a:cubicBezTo>
                  <a:pt x="75" y="70"/>
                  <a:pt x="72" y="72"/>
                  <a:pt x="69" y="72"/>
                </a:cubicBezTo>
                <a:cubicBezTo>
                  <a:pt x="58" y="72"/>
                  <a:pt x="58" y="72"/>
                  <a:pt x="58" y="72"/>
                </a:cubicBezTo>
                <a:cubicBezTo>
                  <a:pt x="55" y="72"/>
                  <a:pt x="52" y="70"/>
                  <a:pt x="52" y="66"/>
                </a:cubicBezTo>
                <a:cubicBezTo>
                  <a:pt x="52" y="17"/>
                  <a:pt x="52" y="17"/>
                  <a:pt x="52" y="17"/>
                </a:cubicBezTo>
                <a:cubicBezTo>
                  <a:pt x="52" y="14"/>
                  <a:pt x="55" y="11"/>
                  <a:pt x="58" y="11"/>
                </a:cubicBezTo>
                <a:cubicBezTo>
                  <a:pt x="69" y="11"/>
                  <a:pt x="69" y="11"/>
                  <a:pt x="69" y="11"/>
                </a:cubicBezTo>
                <a:cubicBezTo>
                  <a:pt x="72" y="11"/>
                  <a:pt x="75" y="14"/>
                  <a:pt x="75" y="17"/>
                </a:cubicBezTo>
                <a:lnTo>
                  <a:pt x="75" y="66"/>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2"/>
                  <a:pt x="133" y="52"/>
                </a:cubicBezTo>
                <a:cubicBezTo>
                  <a:pt x="123" y="52"/>
                  <a:pt x="123" y="52"/>
                  <a:pt x="123" y="52"/>
                </a:cubicBezTo>
                <a:cubicBezTo>
                  <a:pt x="120" y="52"/>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2"/>
                  <a:pt x="170" y="52"/>
                </a:cubicBezTo>
                <a:cubicBezTo>
                  <a:pt x="160" y="52"/>
                  <a:pt x="160" y="52"/>
                  <a:pt x="160" y="52"/>
                </a:cubicBezTo>
                <a:cubicBezTo>
                  <a:pt x="157" y="52"/>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2"/>
                  <a:pt x="206" y="52"/>
                </a:cubicBezTo>
                <a:cubicBezTo>
                  <a:pt x="197" y="52"/>
                  <a:pt x="197" y="52"/>
                  <a:pt x="197" y="52"/>
                </a:cubicBezTo>
                <a:cubicBezTo>
                  <a:pt x="194" y="52"/>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6"/>
                </a:moveTo>
                <a:cubicBezTo>
                  <a:pt x="252" y="70"/>
                  <a:pt x="249" y="72"/>
                  <a:pt x="246" y="72"/>
                </a:cubicBezTo>
                <a:cubicBezTo>
                  <a:pt x="235" y="72"/>
                  <a:pt x="235" y="72"/>
                  <a:pt x="235" y="72"/>
                </a:cubicBezTo>
                <a:cubicBezTo>
                  <a:pt x="231" y="72"/>
                  <a:pt x="229" y="70"/>
                  <a:pt x="229" y="66"/>
                </a:cubicBezTo>
                <a:cubicBezTo>
                  <a:pt x="229" y="17"/>
                  <a:pt x="229" y="17"/>
                  <a:pt x="229" y="17"/>
                </a:cubicBezTo>
                <a:cubicBezTo>
                  <a:pt x="229" y="14"/>
                  <a:pt x="231" y="11"/>
                  <a:pt x="235" y="11"/>
                </a:cubicBezTo>
                <a:cubicBezTo>
                  <a:pt x="246" y="11"/>
                  <a:pt x="246" y="11"/>
                  <a:pt x="246" y="11"/>
                </a:cubicBezTo>
                <a:cubicBezTo>
                  <a:pt x="249" y="11"/>
                  <a:pt x="252" y="14"/>
                  <a:pt x="252" y="17"/>
                </a:cubicBezTo>
                <a:lnTo>
                  <a:pt x="252" y="66"/>
                </a:lnTo>
                <a:close/>
                <a:moveTo>
                  <a:pt x="336" y="63"/>
                </a:moveTo>
                <a:cubicBezTo>
                  <a:pt x="301" y="63"/>
                  <a:pt x="276" y="52"/>
                  <a:pt x="276" y="21"/>
                </a:cubicBezTo>
                <a:cubicBezTo>
                  <a:pt x="276" y="19"/>
                  <a:pt x="276" y="16"/>
                  <a:pt x="276" y="13"/>
                </a:cubicBezTo>
                <a:cubicBezTo>
                  <a:pt x="325" y="20"/>
                  <a:pt x="363" y="44"/>
                  <a:pt x="383" y="63"/>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4" y="104"/>
                  <a:pt x="304" y="104"/>
                  <a:pt x="304"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1" y="104"/>
                  <a:pt x="131" y="104"/>
                  <a:pt x="131" y="104"/>
                </a:cubicBezTo>
                <a:cubicBezTo>
                  <a:pt x="125" y="116"/>
                  <a:pt x="125" y="116"/>
                  <a:pt x="125" y="116"/>
                </a:cubicBezTo>
                <a:cubicBezTo>
                  <a:pt x="105" y="116"/>
                  <a:pt x="105" y="116"/>
                  <a:pt x="105" y="116"/>
                </a:cubicBezTo>
                <a:lnTo>
                  <a:pt x="105" y="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812</Words>
  <Application>Microsoft Office PowerPoint</Application>
  <PresentationFormat>宽屏</PresentationFormat>
  <Paragraphs>102</Paragraphs>
  <Slides>15</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22" baseType="lpstr">
      <vt:lpstr>Calibri</vt:lpstr>
      <vt:lpstr>微软雅黑</vt:lpstr>
      <vt:lpstr>Arial</vt:lpstr>
      <vt:lpstr>宋体</vt:lpstr>
      <vt:lpstr>Microsoft YaHei UI</vt:lpstr>
      <vt:lpstr>https://www.freeppt7.com</vt:lpstr>
      <vt:lpstr>Microsoft Excel 图表</vt:lpstr>
      <vt:lpstr>2 0 1 9</vt:lpstr>
      <vt:lpstr>SECTION TITLE</vt:lpstr>
      <vt:lpstr>Your  Title  Here</vt:lpstr>
      <vt:lpstr>Your  Title  Here</vt:lpstr>
      <vt:lpstr>Your  Title  Here</vt:lpstr>
      <vt:lpstr>Your  Title  Here</vt:lpstr>
      <vt:lpstr>SECTION TITLE</vt:lpstr>
      <vt:lpstr>Your  Title  Here</vt:lpstr>
      <vt:lpstr>Your  Title  Here</vt:lpstr>
      <vt:lpstr>Your  Title  Here</vt:lpstr>
      <vt:lpstr>SECTION TITLE</vt:lpstr>
      <vt:lpstr>Your  Title  Here</vt:lpstr>
      <vt:lpstr>Your  Title  Here</vt:lpstr>
      <vt:lpstr>Your  Title  Here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2 0 1 5</dc:title>
  <dc:creator>https://www.freeppt7.com</dc:creator>
  <cp:lastModifiedBy>之灵 宇</cp:lastModifiedBy>
  <cp:revision>42</cp:revision>
  <dcterms:created xsi:type="dcterms:W3CDTF">2014-11-06T02:24:32Z</dcterms:created>
  <dcterms:modified xsi:type="dcterms:W3CDTF">2019-05-08T08:28:45Z</dcterms:modified>
</cp:coreProperties>
</file>