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5" r:id="rId3"/>
    <p:sldId id="257" r:id="rId4"/>
    <p:sldId id="258" r:id="rId5"/>
    <p:sldId id="328" r:id="rId6"/>
    <p:sldId id="265" r:id="rId7"/>
    <p:sldId id="266" r:id="rId8"/>
    <p:sldId id="264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3" r:id="rId17"/>
    <p:sldId id="275" r:id="rId18"/>
    <p:sldId id="261" r:id="rId19"/>
    <p:sldId id="277" r:id="rId20"/>
    <p:sldId id="276" r:id="rId21"/>
    <p:sldId id="263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66"/>
    <a:srgbClr val="EAEAEA"/>
    <a:srgbClr val="F8F8F8"/>
    <a:srgbClr val="FFFFCC"/>
    <a:srgbClr val="CC6600"/>
    <a:srgbClr val="CC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napToObjects="1">
      <p:cViewPr varScale="1">
        <p:scale>
          <a:sx n="104" d="100"/>
          <a:sy n="104" d="100"/>
        </p:scale>
        <p:origin x="756" y="114"/>
      </p:cViewPr>
      <p:guideLst>
        <p:guide orient="horz" pos="2114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693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16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1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11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9353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72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0494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0958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45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2971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219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任意多边形 17">
            <a:extLst>
              <a:ext uri="{FF2B5EF4-FFF2-40B4-BE49-F238E27FC236}">
                <a16:creationId xmlns:a16="http://schemas.microsoft.com/office/drawing/2014/main" id="{C5973A94-FAAC-46CF-847C-CF0870FC8B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7575" y="1603375"/>
            <a:ext cx="9856788" cy="3624263"/>
          </a:xfrm>
          <a:custGeom>
            <a:avLst/>
            <a:gdLst>
              <a:gd name="T0" fmla="*/ 0 w 10210800"/>
              <a:gd name="T1" fmla="*/ 3869778 h 3869778"/>
              <a:gd name="T2" fmla="*/ 4838700 w 10210800"/>
              <a:gd name="T3" fmla="*/ 3869778 h 3869778"/>
              <a:gd name="T4" fmla="*/ 5105400 w 10210800"/>
              <a:gd name="T5" fmla="*/ 3409950 h 3869778"/>
              <a:gd name="T6" fmla="*/ 5372100 w 10210800"/>
              <a:gd name="T7" fmla="*/ 3869778 h 3869778"/>
              <a:gd name="T8" fmla="*/ 10210800 w 10210800"/>
              <a:gd name="T9" fmla="*/ 3869778 h 3869778"/>
              <a:gd name="T10" fmla="*/ 10210800 w 10210800"/>
              <a:gd name="T11" fmla="*/ 459828 h 3869778"/>
              <a:gd name="T12" fmla="*/ 5372100 w 10210800"/>
              <a:gd name="T13" fmla="*/ 459828 h 3869778"/>
              <a:gd name="T14" fmla="*/ 5105400 w 10210800"/>
              <a:gd name="T15" fmla="*/ 0 h 3869778"/>
              <a:gd name="T16" fmla="*/ 4838700 w 10210800"/>
              <a:gd name="T17" fmla="*/ 459828 h 3869778"/>
              <a:gd name="T18" fmla="*/ 0 w 10210800"/>
              <a:gd name="T19" fmla="*/ 459828 h 3869778"/>
              <a:gd name="T20" fmla="*/ 0 w 10210800"/>
              <a:gd name="T21" fmla="*/ 3869778 h 3869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10800" h="3869778">
                <a:moveTo>
                  <a:pt x="0" y="3869778"/>
                </a:moveTo>
                <a:lnTo>
                  <a:pt x="4838700" y="3869778"/>
                </a:lnTo>
                <a:lnTo>
                  <a:pt x="5105400" y="3409950"/>
                </a:lnTo>
                <a:lnTo>
                  <a:pt x="5372100" y="3869778"/>
                </a:lnTo>
                <a:lnTo>
                  <a:pt x="10210800" y="3869778"/>
                </a:lnTo>
                <a:lnTo>
                  <a:pt x="10210800" y="459828"/>
                </a:lnTo>
                <a:lnTo>
                  <a:pt x="5372100" y="459828"/>
                </a:lnTo>
                <a:lnTo>
                  <a:pt x="5105400" y="0"/>
                </a:lnTo>
                <a:lnTo>
                  <a:pt x="4838700" y="459828"/>
                </a:lnTo>
                <a:lnTo>
                  <a:pt x="0" y="459828"/>
                </a:lnTo>
                <a:lnTo>
                  <a:pt x="0" y="3869778"/>
                </a:lnTo>
                <a:close/>
              </a:path>
            </a:pathLst>
          </a:custGeom>
          <a:solidFill>
            <a:srgbClr val="003366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dirty="0"/>
          </a:p>
        </p:txBody>
      </p:sp>
      <p:pic>
        <p:nvPicPr>
          <p:cNvPr id="2051" name="Picture 3" descr="office6\wpsassist\cache\547bd13acb314">
            <a:extLst>
              <a:ext uri="{FF2B5EF4-FFF2-40B4-BE49-F238E27FC236}">
                <a16:creationId xmlns:a16="http://schemas.microsoft.com/office/drawing/2014/main" id="{03E17698-0497-4594-9056-44746200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1485900"/>
            <a:ext cx="1779588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大学LOGO">
            <a:extLst>
              <a:ext uri="{FF2B5EF4-FFF2-40B4-BE49-F238E27FC236}">
                <a16:creationId xmlns:a16="http://schemas.microsoft.com/office/drawing/2014/main" id="{2C55D208-7BDA-44F7-87EF-0F55C5D2D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356225"/>
            <a:ext cx="2025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本框 19">
            <a:extLst>
              <a:ext uri="{FF2B5EF4-FFF2-40B4-BE49-F238E27FC236}">
                <a16:creationId xmlns:a16="http://schemas.microsoft.com/office/drawing/2014/main" id="{F4D0DA1E-1736-47F3-952E-1C0216CC7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564" y="2698384"/>
            <a:ext cx="880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Thesis Defense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 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Template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4">
            <a:extLst>
              <a:ext uri="{FF2B5EF4-FFF2-40B4-BE49-F238E27FC236}">
                <a16:creationId xmlns:a16="http://schemas.microsoft.com/office/drawing/2014/main" id="{ED97769F-B435-4574-8F1E-810FA587D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矩形 7">
            <a:extLst>
              <a:ext uri="{FF2B5EF4-FFF2-40B4-BE49-F238E27FC236}">
                <a16:creationId xmlns:a16="http://schemas.microsoft.com/office/drawing/2014/main" id="{FC46A95D-2534-47FF-998A-1AB396460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8">
            <a:extLst>
              <a:ext uri="{FF2B5EF4-FFF2-40B4-BE49-F238E27FC236}">
                <a16:creationId xmlns:a16="http://schemas.microsoft.com/office/drawing/2014/main" id="{464B8054-0F59-4BB1-B587-056DD6A26BF4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11268" name="任意多边形 6">
              <a:extLst>
                <a:ext uri="{FF2B5EF4-FFF2-40B4-BE49-F238E27FC236}">
                  <a16:creationId xmlns:a16="http://schemas.microsoft.com/office/drawing/2014/main" id="{1B50F24D-52D9-4942-901F-51E0840B4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69" name="任意多边形 3">
              <a:extLst>
                <a:ext uri="{FF2B5EF4-FFF2-40B4-BE49-F238E27FC236}">
                  <a16:creationId xmlns:a16="http://schemas.microsoft.com/office/drawing/2014/main" id="{1386C294-6C8E-4102-B30E-947576D92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1270" name="Copyright Notice">
            <a:extLst>
              <a:ext uri="{FF2B5EF4-FFF2-40B4-BE49-F238E27FC236}">
                <a16:creationId xmlns:a16="http://schemas.microsoft.com/office/drawing/2014/main" id="{ED7F8264-644F-49CC-A1B3-3CBF330AF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40" y="384175"/>
            <a:ext cx="7884321" cy="37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Frontier achievements of related theories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  <p:sp>
        <p:nvSpPr>
          <p:cNvPr id="11271" name="直接连接符 25">
            <a:extLst>
              <a:ext uri="{FF2B5EF4-FFF2-40B4-BE49-F238E27FC236}">
                <a16:creationId xmlns:a16="http://schemas.microsoft.com/office/drawing/2014/main" id="{E87F7FE9-8F36-4801-8E38-4B23E4A8E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4608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直接连接符 26">
            <a:extLst>
              <a:ext uri="{FF2B5EF4-FFF2-40B4-BE49-F238E27FC236}">
                <a16:creationId xmlns:a16="http://schemas.microsoft.com/office/drawing/2014/main" id="{2980B695-8D86-4E5B-AFD1-19E066A61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016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直接连接符 27">
            <a:extLst>
              <a:ext uri="{FF2B5EF4-FFF2-40B4-BE49-F238E27FC236}">
                <a16:creationId xmlns:a16="http://schemas.microsoft.com/office/drawing/2014/main" id="{524CBAB4-B9CD-4DB1-9D79-43E72F9CA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5718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直接连接符 28">
            <a:extLst>
              <a:ext uri="{FF2B5EF4-FFF2-40B4-BE49-F238E27FC236}">
                <a16:creationId xmlns:a16="http://schemas.microsoft.com/office/drawing/2014/main" id="{A4F97A3B-0D8B-44C0-822E-920C9CD89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127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直接连接符 29">
            <a:extLst>
              <a:ext uri="{FF2B5EF4-FFF2-40B4-BE49-F238E27FC236}">
                <a16:creationId xmlns:a16="http://schemas.microsoft.com/office/drawing/2014/main" id="{DD6F9670-C390-44FD-B0C9-9308BE3A9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6828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直接连接符 30">
            <a:extLst>
              <a:ext uri="{FF2B5EF4-FFF2-40B4-BE49-F238E27FC236}">
                <a16:creationId xmlns:a16="http://schemas.microsoft.com/office/drawing/2014/main" id="{C06CC96D-13D5-44FA-BAB8-1ACBE364C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238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91">
            <a:extLst>
              <a:ext uri="{FF2B5EF4-FFF2-40B4-BE49-F238E27FC236}">
                <a16:creationId xmlns:a16="http://schemas.microsoft.com/office/drawing/2014/main" id="{8A13783A-31E6-47AA-A81D-D39811D1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3441700"/>
            <a:ext cx="4184650" cy="1471613"/>
          </a:xfrm>
          <a:custGeom>
            <a:avLst/>
            <a:gdLst>
              <a:gd name="T0" fmla="*/ 978 w 978"/>
              <a:gd name="T1" fmla="*/ 222 h 224"/>
              <a:gd name="T2" fmla="*/ 978 w 978"/>
              <a:gd name="T3" fmla="*/ 128 h 224"/>
              <a:gd name="T4" fmla="*/ 856 w 978"/>
              <a:gd name="T5" fmla="*/ 64 h 224"/>
              <a:gd name="T6" fmla="*/ 735 w 978"/>
              <a:gd name="T7" fmla="*/ 97 h 224"/>
              <a:gd name="T8" fmla="*/ 607 w 978"/>
              <a:gd name="T9" fmla="*/ 0 h 224"/>
              <a:gd name="T10" fmla="*/ 489 w 978"/>
              <a:gd name="T11" fmla="*/ 191 h 224"/>
              <a:gd name="T12" fmla="*/ 366 w 978"/>
              <a:gd name="T13" fmla="*/ 158 h 224"/>
              <a:gd name="T14" fmla="*/ 244 w 978"/>
              <a:gd name="T15" fmla="*/ 191 h 224"/>
              <a:gd name="T16" fmla="*/ 123 w 978"/>
              <a:gd name="T17" fmla="*/ 64 h 224"/>
              <a:gd name="T18" fmla="*/ 0 w 978"/>
              <a:gd name="T19" fmla="*/ 128 h 224"/>
              <a:gd name="T20" fmla="*/ 0 w 978"/>
              <a:gd name="T21" fmla="*/ 224 h 224"/>
              <a:gd name="T22" fmla="*/ 978 w 978"/>
              <a:gd name="T23" fmla="*/ 22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8" h="224">
                <a:moveTo>
                  <a:pt x="978" y="222"/>
                </a:moveTo>
                <a:lnTo>
                  <a:pt x="978" y="128"/>
                </a:lnTo>
                <a:lnTo>
                  <a:pt x="856" y="64"/>
                </a:lnTo>
                <a:lnTo>
                  <a:pt x="735" y="97"/>
                </a:lnTo>
                <a:lnTo>
                  <a:pt x="607" y="0"/>
                </a:lnTo>
                <a:lnTo>
                  <a:pt x="489" y="191"/>
                </a:lnTo>
                <a:lnTo>
                  <a:pt x="366" y="158"/>
                </a:lnTo>
                <a:lnTo>
                  <a:pt x="244" y="191"/>
                </a:lnTo>
                <a:lnTo>
                  <a:pt x="123" y="64"/>
                </a:lnTo>
                <a:lnTo>
                  <a:pt x="0" y="128"/>
                </a:lnTo>
                <a:lnTo>
                  <a:pt x="0" y="224"/>
                </a:lnTo>
                <a:lnTo>
                  <a:pt x="978" y="2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1278" name="TextBox 151">
            <a:extLst>
              <a:ext uri="{FF2B5EF4-FFF2-40B4-BE49-F238E27FC236}">
                <a16:creationId xmlns:a16="http://schemas.microsoft.com/office/drawing/2014/main" id="{926E0C1E-EE08-4597-BBA3-86AD165D6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488" y="4692650"/>
            <a:ext cx="51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79" name="TextBox 152">
            <a:extLst>
              <a:ext uri="{FF2B5EF4-FFF2-40B4-BE49-F238E27FC236}">
                <a16:creationId xmlns:a16="http://schemas.microsoft.com/office/drawing/2014/main" id="{4E089613-E701-4D92-9A15-70B4B893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800475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20%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80" name="TextBox 153">
            <a:extLst>
              <a:ext uri="{FF2B5EF4-FFF2-40B4-BE49-F238E27FC236}">
                <a16:creationId xmlns:a16="http://schemas.microsoft.com/office/drawing/2014/main" id="{763D97ED-EB97-466E-8CBC-AFBFFE53D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3355975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30%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81" name="TextBox 154">
            <a:extLst>
              <a:ext uri="{FF2B5EF4-FFF2-40B4-BE49-F238E27FC236}">
                <a16:creationId xmlns:a16="http://schemas.microsoft.com/office/drawing/2014/main" id="{0A415826-EEFD-4B74-B3A3-8989EC6E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909888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40%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82" name="TextBox 155">
            <a:extLst>
              <a:ext uri="{FF2B5EF4-FFF2-40B4-BE49-F238E27FC236}">
                <a16:creationId xmlns:a16="http://schemas.microsoft.com/office/drawing/2014/main" id="{05C82BDE-D5C9-476D-AE07-EBDAABE19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46380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50%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83" name="TextBox 156">
            <a:extLst>
              <a:ext uri="{FF2B5EF4-FFF2-40B4-BE49-F238E27FC236}">
                <a16:creationId xmlns:a16="http://schemas.microsoft.com/office/drawing/2014/main" id="{4645ADEC-719C-4635-9F10-4A6CBE892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201930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60%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84" name="直接连接符 38">
            <a:extLst>
              <a:ext uri="{FF2B5EF4-FFF2-40B4-BE49-F238E27FC236}">
                <a16:creationId xmlns:a16="http://schemas.microsoft.com/office/drawing/2014/main" id="{6D1D6168-925E-42BD-B9A9-95769DA69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905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5" name="TextBox 165">
            <a:extLst>
              <a:ext uri="{FF2B5EF4-FFF2-40B4-BE49-F238E27FC236}">
                <a16:creationId xmlns:a16="http://schemas.microsoft.com/office/drawing/2014/main" id="{E456CA40-5A15-4BD7-907B-96E5B7D16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4246563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10%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86" name="TextBox 166">
            <a:extLst>
              <a:ext uri="{FF2B5EF4-FFF2-40B4-BE49-F238E27FC236}">
                <a16:creationId xmlns:a16="http://schemas.microsoft.com/office/drawing/2014/main" id="{6E7A0FDC-1068-4BDF-AA2D-573C1344F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5099050"/>
            <a:ext cx="2954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a title</a:t>
            </a:r>
          </a:p>
        </p:txBody>
      </p:sp>
      <p:sp>
        <p:nvSpPr>
          <p:cNvPr id="11287" name="直接连接符 41">
            <a:extLst>
              <a:ext uri="{FF2B5EF4-FFF2-40B4-BE49-F238E27FC236}">
                <a16:creationId xmlns:a16="http://schemas.microsoft.com/office/drawing/2014/main" id="{6D9000EF-710A-4358-9FE0-867EDD972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4608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直接连接符 42">
            <a:extLst>
              <a:ext uri="{FF2B5EF4-FFF2-40B4-BE49-F238E27FC236}">
                <a16:creationId xmlns:a16="http://schemas.microsoft.com/office/drawing/2014/main" id="{2FCF2840-C95A-485C-9F95-03C4C77B42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016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9" name="直接连接符 43">
            <a:extLst>
              <a:ext uri="{FF2B5EF4-FFF2-40B4-BE49-F238E27FC236}">
                <a16:creationId xmlns:a16="http://schemas.microsoft.com/office/drawing/2014/main" id="{D815D2C8-62CB-4968-83BF-48D14422E2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5718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直接连接符 44">
            <a:extLst>
              <a:ext uri="{FF2B5EF4-FFF2-40B4-BE49-F238E27FC236}">
                <a16:creationId xmlns:a16="http://schemas.microsoft.com/office/drawing/2014/main" id="{A2147EBD-FF35-4E03-80A1-5546AC1F3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127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1" name="直接连接符 45">
            <a:extLst>
              <a:ext uri="{FF2B5EF4-FFF2-40B4-BE49-F238E27FC236}">
                <a16:creationId xmlns:a16="http://schemas.microsoft.com/office/drawing/2014/main" id="{4A18343B-E3B4-4653-B1B2-65663AD56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26828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2" name="直接连接符 46">
            <a:extLst>
              <a:ext uri="{FF2B5EF4-FFF2-40B4-BE49-F238E27FC236}">
                <a16:creationId xmlns:a16="http://schemas.microsoft.com/office/drawing/2014/main" id="{DE82869D-51B9-4B7C-AD44-DF4036EEF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2238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3" name="Freeform 36">
            <a:extLst>
              <a:ext uri="{FF2B5EF4-FFF2-40B4-BE49-F238E27FC236}">
                <a16:creationId xmlns:a16="http://schemas.microsoft.com/office/drawing/2014/main" id="{52795545-DCFF-487F-B920-4B691D0AA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2462213"/>
            <a:ext cx="4187825" cy="2459037"/>
          </a:xfrm>
          <a:custGeom>
            <a:avLst/>
            <a:gdLst>
              <a:gd name="T0" fmla="*/ 0 w 978"/>
              <a:gd name="T1" fmla="*/ 371 h 374"/>
              <a:gd name="T2" fmla="*/ 0 w 978"/>
              <a:gd name="T3" fmla="*/ 213 h 374"/>
              <a:gd name="T4" fmla="*/ 123 w 978"/>
              <a:gd name="T5" fmla="*/ 104 h 374"/>
              <a:gd name="T6" fmla="*/ 243 w 978"/>
              <a:gd name="T7" fmla="*/ 161 h 374"/>
              <a:gd name="T8" fmla="*/ 371 w 978"/>
              <a:gd name="T9" fmla="*/ 0 h 374"/>
              <a:gd name="T10" fmla="*/ 489 w 978"/>
              <a:gd name="T11" fmla="*/ 319 h 374"/>
              <a:gd name="T12" fmla="*/ 612 w 978"/>
              <a:gd name="T13" fmla="*/ 265 h 374"/>
              <a:gd name="T14" fmla="*/ 735 w 978"/>
              <a:gd name="T15" fmla="*/ 319 h 374"/>
              <a:gd name="T16" fmla="*/ 858 w 978"/>
              <a:gd name="T17" fmla="*/ 107 h 374"/>
              <a:gd name="T18" fmla="*/ 978 w 978"/>
              <a:gd name="T19" fmla="*/ 211 h 374"/>
              <a:gd name="T20" fmla="*/ 978 w 978"/>
              <a:gd name="T21" fmla="*/ 374 h 374"/>
              <a:gd name="T22" fmla="*/ 0 w 978"/>
              <a:gd name="T23" fmla="*/ 37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8" h="374">
                <a:moveTo>
                  <a:pt x="0" y="371"/>
                </a:moveTo>
                <a:lnTo>
                  <a:pt x="0" y="213"/>
                </a:lnTo>
                <a:lnTo>
                  <a:pt x="123" y="104"/>
                </a:lnTo>
                <a:lnTo>
                  <a:pt x="243" y="161"/>
                </a:lnTo>
                <a:lnTo>
                  <a:pt x="371" y="0"/>
                </a:lnTo>
                <a:lnTo>
                  <a:pt x="489" y="319"/>
                </a:lnTo>
                <a:lnTo>
                  <a:pt x="612" y="265"/>
                </a:lnTo>
                <a:lnTo>
                  <a:pt x="735" y="319"/>
                </a:lnTo>
                <a:lnTo>
                  <a:pt x="858" y="107"/>
                </a:lnTo>
                <a:lnTo>
                  <a:pt x="978" y="211"/>
                </a:lnTo>
                <a:lnTo>
                  <a:pt x="978" y="374"/>
                </a:lnTo>
                <a:lnTo>
                  <a:pt x="0" y="3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1294" name="TextBox 174">
            <a:extLst>
              <a:ext uri="{FF2B5EF4-FFF2-40B4-BE49-F238E27FC236}">
                <a16:creationId xmlns:a16="http://schemas.microsoft.com/office/drawing/2014/main" id="{1A0655C8-0A04-48EF-8914-C3A0AFE6D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4692650"/>
            <a:ext cx="51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95" name="TextBox 175">
            <a:extLst>
              <a:ext uri="{FF2B5EF4-FFF2-40B4-BE49-F238E27FC236}">
                <a16:creationId xmlns:a16="http://schemas.microsoft.com/office/drawing/2014/main" id="{1BEB0256-4A2A-4EF3-8627-252E304B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3800475"/>
            <a:ext cx="65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20%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96" name="TextBox 176">
            <a:extLst>
              <a:ext uri="{FF2B5EF4-FFF2-40B4-BE49-F238E27FC236}">
                <a16:creationId xmlns:a16="http://schemas.microsoft.com/office/drawing/2014/main" id="{60C55342-E3C8-4871-B3C9-7847290EF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3355975"/>
            <a:ext cx="65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30%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97" name="TextBox 177">
            <a:extLst>
              <a:ext uri="{FF2B5EF4-FFF2-40B4-BE49-F238E27FC236}">
                <a16:creationId xmlns:a16="http://schemas.microsoft.com/office/drawing/2014/main" id="{44132C7A-17C0-44AB-88C9-F4A302763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2909888"/>
            <a:ext cx="65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40%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98" name="TextBox 178">
            <a:extLst>
              <a:ext uri="{FF2B5EF4-FFF2-40B4-BE49-F238E27FC236}">
                <a16:creationId xmlns:a16="http://schemas.microsoft.com/office/drawing/2014/main" id="{3E09B423-3211-4258-98D1-EF807F87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2463800"/>
            <a:ext cx="65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50%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299" name="TextBox 179">
            <a:extLst>
              <a:ext uri="{FF2B5EF4-FFF2-40B4-BE49-F238E27FC236}">
                <a16:creationId xmlns:a16="http://schemas.microsoft.com/office/drawing/2014/main" id="{83B9DD63-0E14-4072-9F75-8CF154BB9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2019300"/>
            <a:ext cx="65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60%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300" name="直接连接符 54">
            <a:extLst>
              <a:ext uri="{FF2B5EF4-FFF2-40B4-BE49-F238E27FC236}">
                <a16:creationId xmlns:a16="http://schemas.microsoft.com/office/drawing/2014/main" id="{B645EA81-6557-4A15-BA02-0AFA8CBE8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4905375"/>
            <a:ext cx="4619625" cy="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01" name="TextBox 181">
            <a:extLst>
              <a:ext uri="{FF2B5EF4-FFF2-40B4-BE49-F238E27FC236}">
                <a16:creationId xmlns:a16="http://schemas.microsoft.com/office/drawing/2014/main" id="{F388063C-AF78-4C44-B3C6-27480677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25" y="4246563"/>
            <a:ext cx="657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>
                <a:solidFill>
                  <a:srgbClr val="595959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10%</a:t>
            </a:r>
            <a:endParaRPr lang="zh-CN" altLang="en-US" sz="1400">
              <a:solidFill>
                <a:srgbClr val="595959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11302" name="TextBox 182">
            <a:extLst>
              <a:ext uri="{FF2B5EF4-FFF2-40B4-BE49-F238E27FC236}">
                <a16:creationId xmlns:a16="http://schemas.microsoft.com/office/drawing/2014/main" id="{2FFA2D8E-8187-437F-8DF1-30130BA27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5099050"/>
            <a:ext cx="295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a title</a:t>
            </a:r>
          </a:p>
        </p:txBody>
      </p:sp>
      <p:sp>
        <p:nvSpPr>
          <p:cNvPr id="11303" name="Content Placeholder 2">
            <a:extLst>
              <a:ext uri="{FF2B5EF4-FFF2-40B4-BE49-F238E27FC236}">
                <a16:creationId xmlns:a16="http://schemas.microsoft.com/office/drawing/2014/main" id="{4DD040E9-3CBF-4D19-A8E2-82FC6E14D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826125"/>
            <a:ext cx="106775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200">
                <a:solidFill>
                  <a:srgbClr val="3D728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4">
            <a:extLst>
              <a:ext uri="{FF2B5EF4-FFF2-40B4-BE49-F238E27FC236}">
                <a16:creationId xmlns:a16="http://schemas.microsoft.com/office/drawing/2014/main" id="{1890B4EC-9CDE-4FD8-BBD8-50BEA365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矩形 7">
            <a:extLst>
              <a:ext uri="{FF2B5EF4-FFF2-40B4-BE49-F238E27FC236}">
                <a16:creationId xmlns:a16="http://schemas.microsoft.com/office/drawing/2014/main" id="{F0A6BEF4-8061-44AC-93A2-B713DC762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2291" name="组合 8">
            <a:extLst>
              <a:ext uri="{FF2B5EF4-FFF2-40B4-BE49-F238E27FC236}">
                <a16:creationId xmlns:a16="http://schemas.microsoft.com/office/drawing/2014/main" id="{4C025DE7-7130-45BF-BEF3-55FDA88CAB44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12292" name="任意多边形 6">
              <a:extLst>
                <a:ext uri="{FF2B5EF4-FFF2-40B4-BE49-F238E27FC236}">
                  <a16:creationId xmlns:a16="http://schemas.microsoft.com/office/drawing/2014/main" id="{D494B374-9E51-4B47-B433-993FA4ED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93" name="任意多边形 3">
              <a:extLst>
                <a:ext uri="{FF2B5EF4-FFF2-40B4-BE49-F238E27FC236}">
                  <a16:creationId xmlns:a16="http://schemas.microsoft.com/office/drawing/2014/main" id="{B10DE8F9-251D-420D-92A0-065C421F7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294" name="Freeform 5">
            <a:extLst>
              <a:ext uri="{FF2B5EF4-FFF2-40B4-BE49-F238E27FC236}">
                <a16:creationId xmlns:a16="http://schemas.microsoft.com/office/drawing/2014/main" id="{FD2B694E-8943-40BB-85E6-8AF27A898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613025"/>
            <a:ext cx="2479675" cy="1957388"/>
          </a:xfrm>
          <a:custGeom>
            <a:avLst/>
            <a:gdLst>
              <a:gd name="T0" fmla="*/ 164 w 233"/>
              <a:gd name="T1" fmla="*/ 30 h 184"/>
              <a:gd name="T2" fmla="*/ 171 w 233"/>
              <a:gd name="T3" fmla="*/ 60 h 184"/>
              <a:gd name="T4" fmla="*/ 109 w 233"/>
              <a:gd name="T5" fmla="*/ 122 h 184"/>
              <a:gd name="T6" fmla="*/ 55 w 233"/>
              <a:gd name="T7" fmla="*/ 89 h 184"/>
              <a:gd name="T8" fmla="*/ 0 w 233"/>
              <a:gd name="T9" fmla="*/ 119 h 184"/>
              <a:gd name="T10" fmla="*/ 109 w 233"/>
              <a:gd name="T11" fmla="*/ 184 h 184"/>
              <a:gd name="T12" fmla="*/ 233 w 233"/>
              <a:gd name="T13" fmla="*/ 60 h 184"/>
              <a:gd name="T14" fmla="*/ 218 w 233"/>
              <a:gd name="T15" fmla="*/ 0 h 184"/>
              <a:gd name="T16" fmla="*/ 164 w 233"/>
              <a:gd name="T17" fmla="*/ 3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3" h="184">
                <a:moveTo>
                  <a:pt x="164" y="30"/>
                </a:moveTo>
                <a:cubicBezTo>
                  <a:pt x="169" y="39"/>
                  <a:pt x="171" y="49"/>
                  <a:pt x="171" y="60"/>
                </a:cubicBezTo>
                <a:cubicBezTo>
                  <a:pt x="171" y="94"/>
                  <a:pt x="144" y="122"/>
                  <a:pt x="109" y="122"/>
                </a:cubicBezTo>
                <a:cubicBezTo>
                  <a:pt x="86" y="122"/>
                  <a:pt x="65" y="109"/>
                  <a:pt x="55" y="89"/>
                </a:cubicBezTo>
                <a:cubicBezTo>
                  <a:pt x="0" y="119"/>
                  <a:pt x="0" y="119"/>
                  <a:pt x="0" y="119"/>
                </a:cubicBezTo>
                <a:cubicBezTo>
                  <a:pt x="22" y="158"/>
                  <a:pt x="62" y="184"/>
                  <a:pt x="109" y="184"/>
                </a:cubicBezTo>
                <a:cubicBezTo>
                  <a:pt x="178" y="184"/>
                  <a:pt x="233" y="128"/>
                  <a:pt x="233" y="60"/>
                </a:cubicBezTo>
                <a:cubicBezTo>
                  <a:pt x="233" y="38"/>
                  <a:pt x="228" y="18"/>
                  <a:pt x="218" y="0"/>
                </a:cubicBezTo>
                <a:lnTo>
                  <a:pt x="164" y="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5" name="Freeform 6">
            <a:extLst>
              <a:ext uri="{FF2B5EF4-FFF2-40B4-BE49-F238E27FC236}">
                <a16:creationId xmlns:a16="http://schemas.microsoft.com/office/drawing/2014/main" id="{9CC31D49-1155-4818-B938-F9A96787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1933575"/>
            <a:ext cx="1157288" cy="1001713"/>
          </a:xfrm>
          <a:custGeom>
            <a:avLst/>
            <a:gdLst>
              <a:gd name="T0" fmla="*/ 55 w 109"/>
              <a:gd name="T1" fmla="*/ 94 h 94"/>
              <a:gd name="T2" fmla="*/ 109 w 109"/>
              <a:gd name="T3" fmla="*/ 64 h 94"/>
              <a:gd name="T4" fmla="*/ 0 w 109"/>
              <a:gd name="T5" fmla="*/ 0 h 94"/>
              <a:gd name="T6" fmla="*/ 0 w 109"/>
              <a:gd name="T7" fmla="*/ 61 h 94"/>
              <a:gd name="T8" fmla="*/ 55 w 109"/>
              <a:gd name="T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" h="94">
                <a:moveTo>
                  <a:pt x="55" y="94"/>
                </a:moveTo>
                <a:cubicBezTo>
                  <a:pt x="109" y="64"/>
                  <a:pt x="109" y="64"/>
                  <a:pt x="109" y="64"/>
                </a:cubicBezTo>
                <a:cubicBezTo>
                  <a:pt x="88" y="26"/>
                  <a:pt x="47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24" y="61"/>
                  <a:pt x="44" y="74"/>
                  <a:pt x="55" y="9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6" name="Freeform 7">
            <a:extLst>
              <a:ext uri="{FF2B5EF4-FFF2-40B4-BE49-F238E27FC236}">
                <a16:creationId xmlns:a16="http://schemas.microsoft.com/office/drawing/2014/main" id="{7EC526CE-BDEF-44F0-9648-8274A1BE0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1933575"/>
            <a:ext cx="1320800" cy="1946275"/>
          </a:xfrm>
          <a:custGeom>
            <a:avLst/>
            <a:gdLst>
              <a:gd name="T0" fmla="*/ 62 w 124"/>
              <a:gd name="T1" fmla="*/ 124 h 183"/>
              <a:gd name="T2" fmla="*/ 124 w 124"/>
              <a:gd name="T3" fmla="*/ 61 h 183"/>
              <a:gd name="T4" fmla="*/ 124 w 124"/>
              <a:gd name="T5" fmla="*/ 0 h 183"/>
              <a:gd name="T6" fmla="*/ 0 w 124"/>
              <a:gd name="T7" fmla="*/ 124 h 183"/>
              <a:gd name="T8" fmla="*/ 15 w 124"/>
              <a:gd name="T9" fmla="*/ 183 h 183"/>
              <a:gd name="T10" fmla="*/ 70 w 124"/>
              <a:gd name="T11" fmla="*/ 153 h 183"/>
              <a:gd name="T12" fmla="*/ 62 w 124"/>
              <a:gd name="T13" fmla="*/ 12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183">
                <a:moveTo>
                  <a:pt x="62" y="124"/>
                </a:moveTo>
                <a:cubicBezTo>
                  <a:pt x="62" y="89"/>
                  <a:pt x="90" y="61"/>
                  <a:pt x="124" y="61"/>
                </a:cubicBezTo>
                <a:cubicBezTo>
                  <a:pt x="124" y="0"/>
                  <a:pt x="124" y="0"/>
                  <a:pt x="124" y="0"/>
                </a:cubicBezTo>
                <a:cubicBezTo>
                  <a:pt x="56" y="0"/>
                  <a:pt x="0" y="55"/>
                  <a:pt x="0" y="124"/>
                </a:cubicBezTo>
                <a:cubicBezTo>
                  <a:pt x="0" y="145"/>
                  <a:pt x="6" y="165"/>
                  <a:pt x="15" y="18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65" y="145"/>
                  <a:pt x="62" y="134"/>
                  <a:pt x="62" y="1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7" name="Freeform 8">
            <a:extLst>
              <a:ext uri="{FF2B5EF4-FFF2-40B4-BE49-F238E27FC236}">
                <a16:creationId xmlns:a16="http://schemas.microsoft.com/office/drawing/2014/main" id="{FE581FEC-856E-45F8-842D-E35A16D6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1933575"/>
            <a:ext cx="1255712" cy="1117600"/>
          </a:xfrm>
          <a:custGeom>
            <a:avLst/>
            <a:gdLst>
              <a:gd name="T0" fmla="*/ 59 w 118"/>
              <a:gd name="T1" fmla="*/ 105 h 105"/>
              <a:gd name="T2" fmla="*/ 118 w 118"/>
              <a:gd name="T3" fmla="*/ 87 h 105"/>
              <a:gd name="T4" fmla="*/ 0 w 118"/>
              <a:gd name="T5" fmla="*/ 0 h 105"/>
              <a:gd name="T6" fmla="*/ 0 w 118"/>
              <a:gd name="T7" fmla="*/ 61 h 105"/>
              <a:gd name="T8" fmla="*/ 59 w 118"/>
              <a:gd name="T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" h="105">
                <a:moveTo>
                  <a:pt x="59" y="105"/>
                </a:moveTo>
                <a:cubicBezTo>
                  <a:pt x="118" y="87"/>
                  <a:pt x="118" y="87"/>
                  <a:pt x="118" y="87"/>
                </a:cubicBezTo>
                <a:cubicBezTo>
                  <a:pt x="103" y="37"/>
                  <a:pt x="56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28" y="61"/>
                  <a:pt x="52" y="80"/>
                  <a:pt x="59" y="1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8" name="Freeform 9">
            <a:extLst>
              <a:ext uri="{FF2B5EF4-FFF2-40B4-BE49-F238E27FC236}">
                <a16:creationId xmlns:a16="http://schemas.microsoft.com/office/drawing/2014/main" id="{39C64248-75C1-425C-B519-047C3FDC3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263" y="1933575"/>
            <a:ext cx="1317625" cy="2606675"/>
          </a:xfrm>
          <a:custGeom>
            <a:avLst/>
            <a:gdLst>
              <a:gd name="T0" fmla="*/ 62 w 124"/>
              <a:gd name="T1" fmla="*/ 124 h 245"/>
              <a:gd name="T2" fmla="*/ 124 w 124"/>
              <a:gd name="T3" fmla="*/ 61 h 245"/>
              <a:gd name="T4" fmla="*/ 124 w 124"/>
              <a:gd name="T5" fmla="*/ 0 h 245"/>
              <a:gd name="T6" fmla="*/ 0 w 124"/>
              <a:gd name="T7" fmla="*/ 124 h 245"/>
              <a:gd name="T8" fmla="*/ 100 w 124"/>
              <a:gd name="T9" fmla="*/ 245 h 245"/>
              <a:gd name="T10" fmla="*/ 112 w 124"/>
              <a:gd name="T11" fmla="*/ 185 h 245"/>
              <a:gd name="T12" fmla="*/ 62 w 124"/>
              <a:gd name="T13" fmla="*/ 12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45">
                <a:moveTo>
                  <a:pt x="62" y="124"/>
                </a:moveTo>
                <a:cubicBezTo>
                  <a:pt x="62" y="89"/>
                  <a:pt x="89" y="61"/>
                  <a:pt x="124" y="6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84"/>
                  <a:pt x="43" y="234"/>
                  <a:pt x="100" y="245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83" y="179"/>
                  <a:pt x="62" y="154"/>
                  <a:pt x="62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9" name="Freeform 10">
            <a:extLst>
              <a:ext uri="{FF2B5EF4-FFF2-40B4-BE49-F238E27FC236}">
                <a16:creationId xmlns:a16="http://schemas.microsoft.com/office/drawing/2014/main" id="{19F1C7A0-4C4B-4E5A-AB7B-AAE5363F0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2857500"/>
            <a:ext cx="1574800" cy="1712913"/>
          </a:xfrm>
          <a:custGeom>
            <a:avLst/>
            <a:gdLst>
              <a:gd name="T0" fmla="*/ 83 w 148"/>
              <a:gd name="T1" fmla="*/ 18 h 161"/>
              <a:gd name="T2" fmla="*/ 86 w 148"/>
              <a:gd name="T3" fmla="*/ 37 h 161"/>
              <a:gd name="T4" fmla="*/ 24 w 148"/>
              <a:gd name="T5" fmla="*/ 99 h 161"/>
              <a:gd name="T6" fmla="*/ 12 w 148"/>
              <a:gd name="T7" fmla="*/ 98 h 161"/>
              <a:gd name="T8" fmla="*/ 0 w 148"/>
              <a:gd name="T9" fmla="*/ 158 h 161"/>
              <a:gd name="T10" fmla="*/ 24 w 148"/>
              <a:gd name="T11" fmla="*/ 161 h 161"/>
              <a:gd name="T12" fmla="*/ 148 w 148"/>
              <a:gd name="T13" fmla="*/ 37 h 161"/>
              <a:gd name="T14" fmla="*/ 142 w 148"/>
              <a:gd name="T15" fmla="*/ 0 h 161"/>
              <a:gd name="T16" fmla="*/ 83 w 148"/>
              <a:gd name="T17" fmla="*/ 1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161">
                <a:moveTo>
                  <a:pt x="83" y="18"/>
                </a:moveTo>
                <a:cubicBezTo>
                  <a:pt x="85" y="24"/>
                  <a:pt x="86" y="30"/>
                  <a:pt x="86" y="37"/>
                </a:cubicBezTo>
                <a:cubicBezTo>
                  <a:pt x="86" y="71"/>
                  <a:pt x="58" y="99"/>
                  <a:pt x="24" y="99"/>
                </a:cubicBezTo>
                <a:cubicBezTo>
                  <a:pt x="20" y="99"/>
                  <a:pt x="16" y="98"/>
                  <a:pt x="12" y="98"/>
                </a:cubicBezTo>
                <a:cubicBezTo>
                  <a:pt x="0" y="158"/>
                  <a:pt x="0" y="158"/>
                  <a:pt x="0" y="158"/>
                </a:cubicBezTo>
                <a:cubicBezTo>
                  <a:pt x="8" y="160"/>
                  <a:pt x="16" y="161"/>
                  <a:pt x="24" y="161"/>
                </a:cubicBezTo>
                <a:cubicBezTo>
                  <a:pt x="92" y="161"/>
                  <a:pt x="148" y="105"/>
                  <a:pt x="148" y="37"/>
                </a:cubicBezTo>
                <a:cubicBezTo>
                  <a:pt x="148" y="24"/>
                  <a:pt x="146" y="12"/>
                  <a:pt x="142" y="0"/>
                </a:cubicBezTo>
                <a:lnTo>
                  <a:pt x="83" y="18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0" name="Freeform 11">
            <a:extLst>
              <a:ext uri="{FF2B5EF4-FFF2-40B4-BE49-F238E27FC236}">
                <a16:creationId xmlns:a16="http://schemas.microsoft.com/office/drawing/2014/main" id="{6FFA2183-6DB8-4E21-A4AF-F94304C9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1933575"/>
            <a:ext cx="1320800" cy="2500313"/>
          </a:xfrm>
          <a:custGeom>
            <a:avLst/>
            <a:gdLst>
              <a:gd name="T0" fmla="*/ 62 w 124"/>
              <a:gd name="T1" fmla="*/ 124 h 235"/>
              <a:gd name="T2" fmla="*/ 124 w 124"/>
              <a:gd name="T3" fmla="*/ 61 h 235"/>
              <a:gd name="T4" fmla="*/ 124 w 124"/>
              <a:gd name="T5" fmla="*/ 0 h 235"/>
              <a:gd name="T6" fmla="*/ 0 w 124"/>
              <a:gd name="T7" fmla="*/ 124 h 235"/>
              <a:gd name="T8" fmla="*/ 70 w 124"/>
              <a:gd name="T9" fmla="*/ 235 h 235"/>
              <a:gd name="T10" fmla="*/ 97 w 124"/>
              <a:gd name="T11" fmla="*/ 180 h 235"/>
              <a:gd name="T12" fmla="*/ 62 w 124"/>
              <a:gd name="T13" fmla="*/ 124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35">
                <a:moveTo>
                  <a:pt x="62" y="124"/>
                </a:moveTo>
                <a:cubicBezTo>
                  <a:pt x="62" y="89"/>
                  <a:pt x="89" y="61"/>
                  <a:pt x="124" y="6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73"/>
                  <a:pt x="28" y="215"/>
                  <a:pt x="70" y="235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76" y="169"/>
                  <a:pt x="62" y="148"/>
                  <a:pt x="62" y="12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1" name="Freeform 12">
            <a:extLst>
              <a:ext uri="{FF2B5EF4-FFF2-40B4-BE49-F238E27FC236}">
                <a16:creationId xmlns:a16="http://schemas.microsoft.com/office/drawing/2014/main" id="{5C5C2147-FA30-44B9-B381-8E5081EE8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0" y="1933575"/>
            <a:ext cx="1285875" cy="1181100"/>
          </a:xfrm>
          <a:custGeom>
            <a:avLst/>
            <a:gdLst>
              <a:gd name="T0" fmla="*/ 61 w 121"/>
              <a:gd name="T1" fmla="*/ 111 h 111"/>
              <a:gd name="T2" fmla="*/ 121 w 121"/>
              <a:gd name="T3" fmla="*/ 99 h 111"/>
              <a:gd name="T4" fmla="*/ 0 w 121"/>
              <a:gd name="T5" fmla="*/ 0 h 111"/>
              <a:gd name="T6" fmla="*/ 0 w 121"/>
              <a:gd name="T7" fmla="*/ 61 h 111"/>
              <a:gd name="T8" fmla="*/ 61 w 121"/>
              <a:gd name="T9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111">
                <a:moveTo>
                  <a:pt x="61" y="111"/>
                </a:moveTo>
                <a:cubicBezTo>
                  <a:pt x="121" y="99"/>
                  <a:pt x="121" y="99"/>
                  <a:pt x="121" y="99"/>
                </a:cubicBezTo>
                <a:cubicBezTo>
                  <a:pt x="110" y="42"/>
                  <a:pt x="60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30" y="61"/>
                  <a:pt x="55" y="83"/>
                  <a:pt x="61" y="1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2" name="Freeform 13">
            <a:extLst>
              <a:ext uri="{FF2B5EF4-FFF2-40B4-BE49-F238E27FC236}">
                <a16:creationId xmlns:a16="http://schemas.microsoft.com/office/drawing/2014/main" id="{0D640ECB-C56A-43ED-8934-5D8AB1CEB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2986088"/>
            <a:ext cx="1892300" cy="1585912"/>
          </a:xfrm>
          <a:custGeom>
            <a:avLst/>
            <a:gdLst>
              <a:gd name="T0" fmla="*/ 115 w 178"/>
              <a:gd name="T1" fmla="*/ 12 h 149"/>
              <a:gd name="T2" fmla="*/ 116 w 178"/>
              <a:gd name="T3" fmla="*/ 25 h 149"/>
              <a:gd name="T4" fmla="*/ 54 w 178"/>
              <a:gd name="T5" fmla="*/ 87 h 149"/>
              <a:gd name="T6" fmla="*/ 27 w 178"/>
              <a:gd name="T7" fmla="*/ 81 h 149"/>
              <a:gd name="T8" fmla="*/ 0 w 178"/>
              <a:gd name="T9" fmla="*/ 136 h 149"/>
              <a:gd name="T10" fmla="*/ 54 w 178"/>
              <a:gd name="T11" fmla="*/ 149 h 149"/>
              <a:gd name="T12" fmla="*/ 178 w 178"/>
              <a:gd name="T13" fmla="*/ 25 h 149"/>
              <a:gd name="T14" fmla="*/ 175 w 178"/>
              <a:gd name="T15" fmla="*/ 0 h 149"/>
              <a:gd name="T16" fmla="*/ 115 w 178"/>
              <a:gd name="T17" fmla="*/ 1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149">
                <a:moveTo>
                  <a:pt x="115" y="12"/>
                </a:moveTo>
                <a:cubicBezTo>
                  <a:pt x="116" y="16"/>
                  <a:pt x="116" y="20"/>
                  <a:pt x="116" y="25"/>
                </a:cubicBezTo>
                <a:cubicBezTo>
                  <a:pt x="116" y="59"/>
                  <a:pt x="88" y="87"/>
                  <a:pt x="54" y="87"/>
                </a:cubicBezTo>
                <a:cubicBezTo>
                  <a:pt x="44" y="87"/>
                  <a:pt x="35" y="85"/>
                  <a:pt x="27" y="81"/>
                </a:cubicBezTo>
                <a:cubicBezTo>
                  <a:pt x="0" y="136"/>
                  <a:pt x="0" y="136"/>
                  <a:pt x="0" y="136"/>
                </a:cubicBezTo>
                <a:cubicBezTo>
                  <a:pt x="16" y="144"/>
                  <a:pt x="34" y="149"/>
                  <a:pt x="54" y="149"/>
                </a:cubicBezTo>
                <a:cubicBezTo>
                  <a:pt x="122" y="149"/>
                  <a:pt x="178" y="93"/>
                  <a:pt x="178" y="25"/>
                </a:cubicBezTo>
                <a:cubicBezTo>
                  <a:pt x="178" y="16"/>
                  <a:pt x="177" y="8"/>
                  <a:pt x="175" y="0"/>
                </a:cubicBezTo>
                <a:lnTo>
                  <a:pt x="115" y="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3" name="Freeform 14">
            <a:extLst>
              <a:ext uri="{FF2B5EF4-FFF2-40B4-BE49-F238E27FC236}">
                <a16:creationId xmlns:a16="http://schemas.microsoft.com/office/drawing/2014/main" id="{50F0A182-0C74-4B67-9EB1-C858CC0F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6175" y="2519363"/>
            <a:ext cx="1628775" cy="2052637"/>
          </a:xfrm>
          <a:custGeom>
            <a:avLst/>
            <a:gdLst>
              <a:gd name="T0" fmla="*/ 80 w 153"/>
              <a:gd name="T1" fmla="*/ 34 h 193"/>
              <a:gd name="T2" fmla="*/ 91 w 153"/>
              <a:gd name="T3" fmla="*/ 69 h 193"/>
              <a:gd name="T4" fmla="*/ 29 w 153"/>
              <a:gd name="T5" fmla="*/ 131 h 193"/>
              <a:gd name="T6" fmla="*/ 15 w 153"/>
              <a:gd name="T7" fmla="*/ 129 h 193"/>
              <a:gd name="T8" fmla="*/ 0 w 153"/>
              <a:gd name="T9" fmla="*/ 189 h 193"/>
              <a:gd name="T10" fmla="*/ 29 w 153"/>
              <a:gd name="T11" fmla="*/ 193 h 193"/>
              <a:gd name="T12" fmla="*/ 153 w 153"/>
              <a:gd name="T13" fmla="*/ 69 h 193"/>
              <a:gd name="T14" fmla="*/ 132 w 153"/>
              <a:gd name="T15" fmla="*/ 0 h 193"/>
              <a:gd name="T16" fmla="*/ 80 w 153"/>
              <a:gd name="T17" fmla="*/ 34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93">
                <a:moveTo>
                  <a:pt x="80" y="34"/>
                </a:moveTo>
                <a:cubicBezTo>
                  <a:pt x="87" y="44"/>
                  <a:pt x="91" y="56"/>
                  <a:pt x="91" y="69"/>
                </a:cubicBezTo>
                <a:cubicBezTo>
                  <a:pt x="91" y="103"/>
                  <a:pt x="63" y="131"/>
                  <a:pt x="29" y="131"/>
                </a:cubicBezTo>
                <a:cubicBezTo>
                  <a:pt x="24" y="131"/>
                  <a:pt x="19" y="130"/>
                  <a:pt x="15" y="129"/>
                </a:cubicBezTo>
                <a:cubicBezTo>
                  <a:pt x="0" y="189"/>
                  <a:pt x="0" y="189"/>
                  <a:pt x="0" y="189"/>
                </a:cubicBezTo>
                <a:cubicBezTo>
                  <a:pt x="10" y="191"/>
                  <a:pt x="19" y="193"/>
                  <a:pt x="29" y="193"/>
                </a:cubicBezTo>
                <a:cubicBezTo>
                  <a:pt x="97" y="193"/>
                  <a:pt x="153" y="137"/>
                  <a:pt x="153" y="69"/>
                </a:cubicBezTo>
                <a:cubicBezTo>
                  <a:pt x="153" y="43"/>
                  <a:pt x="145" y="19"/>
                  <a:pt x="132" y="0"/>
                </a:cubicBezTo>
                <a:lnTo>
                  <a:pt x="80" y="3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4" name="Freeform 15">
            <a:extLst>
              <a:ext uri="{FF2B5EF4-FFF2-40B4-BE49-F238E27FC236}">
                <a16:creationId xmlns:a16="http://schemas.microsoft.com/office/drawing/2014/main" id="{26793BC3-37DF-44DD-9A6F-4D1E9CBFD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525" y="1933575"/>
            <a:ext cx="1320800" cy="2593975"/>
          </a:xfrm>
          <a:custGeom>
            <a:avLst/>
            <a:gdLst>
              <a:gd name="T0" fmla="*/ 61 w 124"/>
              <a:gd name="T1" fmla="*/ 124 h 244"/>
              <a:gd name="T2" fmla="*/ 124 w 124"/>
              <a:gd name="T3" fmla="*/ 61 h 244"/>
              <a:gd name="T4" fmla="*/ 124 w 124"/>
              <a:gd name="T5" fmla="*/ 0 h 244"/>
              <a:gd name="T6" fmla="*/ 0 w 124"/>
              <a:gd name="T7" fmla="*/ 124 h 244"/>
              <a:gd name="T8" fmla="*/ 95 w 124"/>
              <a:gd name="T9" fmla="*/ 244 h 244"/>
              <a:gd name="T10" fmla="*/ 110 w 124"/>
              <a:gd name="T11" fmla="*/ 184 h 244"/>
              <a:gd name="T12" fmla="*/ 61 w 124"/>
              <a:gd name="T13" fmla="*/ 12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44">
                <a:moveTo>
                  <a:pt x="61" y="124"/>
                </a:moveTo>
                <a:cubicBezTo>
                  <a:pt x="61" y="89"/>
                  <a:pt x="89" y="61"/>
                  <a:pt x="124" y="61"/>
                </a:cubicBezTo>
                <a:cubicBezTo>
                  <a:pt x="124" y="0"/>
                  <a:pt x="124" y="0"/>
                  <a:pt x="124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82"/>
                  <a:pt x="41" y="231"/>
                  <a:pt x="95" y="244"/>
                </a:cubicBezTo>
                <a:cubicBezTo>
                  <a:pt x="110" y="184"/>
                  <a:pt x="110" y="184"/>
                  <a:pt x="110" y="184"/>
                </a:cubicBezTo>
                <a:cubicBezTo>
                  <a:pt x="82" y="178"/>
                  <a:pt x="61" y="153"/>
                  <a:pt x="61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5" name="Freeform 16">
            <a:extLst>
              <a:ext uri="{FF2B5EF4-FFF2-40B4-BE49-F238E27FC236}">
                <a16:creationId xmlns:a16="http://schemas.microsoft.com/office/drawing/2014/main" id="{7318C9D0-68C3-4B8C-A3A7-0839F8589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7325" y="1933575"/>
            <a:ext cx="1095375" cy="947738"/>
          </a:xfrm>
          <a:custGeom>
            <a:avLst/>
            <a:gdLst>
              <a:gd name="T0" fmla="*/ 51 w 103"/>
              <a:gd name="T1" fmla="*/ 89 h 89"/>
              <a:gd name="T2" fmla="*/ 103 w 103"/>
              <a:gd name="T3" fmla="*/ 55 h 89"/>
              <a:gd name="T4" fmla="*/ 0 w 103"/>
              <a:gd name="T5" fmla="*/ 0 h 89"/>
              <a:gd name="T6" fmla="*/ 0 w 103"/>
              <a:gd name="T7" fmla="*/ 61 h 89"/>
              <a:gd name="T8" fmla="*/ 51 w 103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89">
                <a:moveTo>
                  <a:pt x="51" y="89"/>
                </a:moveTo>
                <a:cubicBezTo>
                  <a:pt x="103" y="55"/>
                  <a:pt x="103" y="55"/>
                  <a:pt x="103" y="55"/>
                </a:cubicBezTo>
                <a:cubicBezTo>
                  <a:pt x="80" y="21"/>
                  <a:pt x="43" y="0"/>
                  <a:pt x="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21" y="61"/>
                  <a:pt x="40" y="72"/>
                  <a:pt x="51" y="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306" name="TextBox 73">
            <a:extLst>
              <a:ext uri="{FF2B5EF4-FFF2-40B4-BE49-F238E27FC236}">
                <a16:creationId xmlns:a16="http://schemas.microsoft.com/office/drawing/2014/main" id="{D5F095DD-EAE7-4C3D-99FE-01EA32B10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4899025"/>
            <a:ext cx="156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2307" name="TextBox 74">
            <a:extLst>
              <a:ext uri="{FF2B5EF4-FFF2-40B4-BE49-F238E27FC236}">
                <a16:creationId xmlns:a16="http://schemas.microsoft.com/office/drawing/2014/main" id="{BD42FE8B-9A7E-451C-B04A-FD9E85F5D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4899025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2308" name="TextBox 75">
            <a:extLst>
              <a:ext uri="{FF2B5EF4-FFF2-40B4-BE49-F238E27FC236}">
                <a16:creationId xmlns:a16="http://schemas.microsoft.com/office/drawing/2014/main" id="{0113EC18-F5A9-44DF-8276-8439DB127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899025"/>
            <a:ext cx="157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2309" name="TextBox 76">
            <a:extLst>
              <a:ext uri="{FF2B5EF4-FFF2-40B4-BE49-F238E27FC236}">
                <a16:creationId xmlns:a16="http://schemas.microsoft.com/office/drawing/2014/main" id="{A9C4E5AE-FA99-4770-8D80-7B522AC0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9613" y="4899025"/>
            <a:ext cx="157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2310" name="TextBox 77">
            <a:extLst>
              <a:ext uri="{FF2B5EF4-FFF2-40B4-BE49-F238E27FC236}">
                <a16:creationId xmlns:a16="http://schemas.microsoft.com/office/drawing/2014/main" id="{2CE6A46C-C53A-4492-9FD5-79C683BD7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03488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35%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1" name="TextBox 78">
            <a:extLst>
              <a:ext uri="{FF2B5EF4-FFF2-40B4-BE49-F238E27FC236}">
                <a16:creationId xmlns:a16="http://schemas.microsoft.com/office/drawing/2014/main" id="{0B908B0A-B860-4AE0-A5F1-69FAB4A80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22066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13%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2" name="TextBox 79">
            <a:extLst>
              <a:ext uri="{FF2B5EF4-FFF2-40B4-BE49-F238E27FC236}">
                <a16:creationId xmlns:a16="http://schemas.microsoft.com/office/drawing/2014/main" id="{6BB4A736-5BAD-436F-8615-1F1C47DE0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897313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52%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3" name="TextBox 80">
            <a:extLst>
              <a:ext uri="{FF2B5EF4-FFF2-40B4-BE49-F238E27FC236}">
                <a16:creationId xmlns:a16="http://schemas.microsoft.com/office/drawing/2014/main" id="{7103DF83-054A-4935-AF75-03858221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3035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46%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4" name="TextBox 81">
            <a:extLst>
              <a:ext uri="{FF2B5EF4-FFF2-40B4-BE49-F238E27FC236}">
                <a16:creationId xmlns:a16="http://schemas.microsoft.com/office/drawing/2014/main" id="{A3B07087-E811-4A37-9C91-BB561922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2287588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18%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5" name="TextBox 82">
            <a:extLst>
              <a:ext uri="{FF2B5EF4-FFF2-40B4-BE49-F238E27FC236}">
                <a16:creationId xmlns:a16="http://schemas.microsoft.com/office/drawing/2014/main" id="{7C0C8634-D8A4-4BCE-9104-3A7A298B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36290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36%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6" name="TextBox 83">
            <a:extLst>
              <a:ext uri="{FF2B5EF4-FFF2-40B4-BE49-F238E27FC236}">
                <a16:creationId xmlns:a16="http://schemas.microsoft.com/office/drawing/2014/main" id="{14217024-C86B-46B8-86CE-F5F073CA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035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42%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7" name="TextBox 84">
            <a:extLst>
              <a:ext uri="{FF2B5EF4-FFF2-40B4-BE49-F238E27FC236}">
                <a16:creationId xmlns:a16="http://schemas.microsoft.com/office/drawing/2014/main" id="{B5791F13-19C3-4F5A-A729-75F11EBA5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2287588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18%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8" name="TextBox 85">
            <a:extLst>
              <a:ext uri="{FF2B5EF4-FFF2-40B4-BE49-F238E27FC236}">
                <a16:creationId xmlns:a16="http://schemas.microsoft.com/office/drawing/2014/main" id="{20EC7F10-4DF4-4872-A00B-E006ADF7B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9725" y="36290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40%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19" name="TextBox 86">
            <a:extLst>
              <a:ext uri="{FF2B5EF4-FFF2-40B4-BE49-F238E27FC236}">
                <a16:creationId xmlns:a16="http://schemas.microsoft.com/office/drawing/2014/main" id="{000D9F09-A08B-433E-8EFF-DE1508661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363" y="30353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46%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20" name="TextBox 87">
            <a:extLst>
              <a:ext uri="{FF2B5EF4-FFF2-40B4-BE49-F238E27FC236}">
                <a16:creationId xmlns:a16="http://schemas.microsoft.com/office/drawing/2014/main" id="{1036BF5F-E5EE-4B5E-9F61-2E2540685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7338" y="22193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12%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21" name="TextBox 88">
            <a:extLst>
              <a:ext uri="{FF2B5EF4-FFF2-40B4-BE49-F238E27FC236}">
                <a16:creationId xmlns:a16="http://schemas.microsoft.com/office/drawing/2014/main" id="{79A02AF4-010A-44BB-8050-F692F4F7E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0" y="3629025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42%</a:t>
            </a:r>
            <a:endParaRPr lang="zh-CN" altLang="en-US" sz="200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2322" name="Content Placeholder 2">
            <a:extLst>
              <a:ext uri="{FF2B5EF4-FFF2-40B4-BE49-F238E27FC236}">
                <a16:creationId xmlns:a16="http://schemas.microsoft.com/office/drawing/2014/main" id="{AC6968CE-AF59-42AF-93EA-61CB74EB1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826125"/>
            <a:ext cx="106775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2323" name="Copyright Notice">
            <a:extLst>
              <a:ext uri="{FF2B5EF4-FFF2-40B4-BE49-F238E27FC236}">
                <a16:creationId xmlns:a16="http://schemas.microsoft.com/office/drawing/2014/main" id="{86DE90F9-BF26-4D46-9123-1CA2A5EB4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40" y="384175"/>
            <a:ext cx="7884321" cy="37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Frontier achievements of related theories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4">
            <a:extLst>
              <a:ext uri="{FF2B5EF4-FFF2-40B4-BE49-F238E27FC236}">
                <a16:creationId xmlns:a16="http://schemas.microsoft.com/office/drawing/2014/main" id="{763C0E00-91D8-4035-8330-567FD461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矩形 7">
            <a:extLst>
              <a:ext uri="{FF2B5EF4-FFF2-40B4-BE49-F238E27FC236}">
                <a16:creationId xmlns:a16="http://schemas.microsoft.com/office/drawing/2014/main" id="{09D74837-4973-497F-9D47-7B50B6281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15" name="组合 8">
            <a:extLst>
              <a:ext uri="{FF2B5EF4-FFF2-40B4-BE49-F238E27FC236}">
                <a16:creationId xmlns:a16="http://schemas.microsoft.com/office/drawing/2014/main" id="{BCA7FE4C-BBC6-41D9-AC98-650E156E8170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13316" name="任意多边形 6">
              <a:extLst>
                <a:ext uri="{FF2B5EF4-FFF2-40B4-BE49-F238E27FC236}">
                  <a16:creationId xmlns:a16="http://schemas.microsoft.com/office/drawing/2014/main" id="{6A24A831-AD03-4F8E-9E85-B19A817A5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17" name="任意多边形 3">
              <a:extLst>
                <a:ext uri="{FF2B5EF4-FFF2-40B4-BE49-F238E27FC236}">
                  <a16:creationId xmlns:a16="http://schemas.microsoft.com/office/drawing/2014/main" id="{9689EA32-B779-4AFC-8FB1-C9069BA99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3318" name="Freeform 112">
            <a:extLst>
              <a:ext uri="{FF2B5EF4-FFF2-40B4-BE49-F238E27FC236}">
                <a16:creationId xmlns:a16="http://schemas.microsoft.com/office/drawing/2014/main" id="{D695F78C-7708-4464-9FBA-8C531D041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19" name="Oval 113">
            <a:extLst>
              <a:ext uri="{FF2B5EF4-FFF2-40B4-BE49-F238E27FC236}">
                <a16:creationId xmlns:a16="http://schemas.microsoft.com/office/drawing/2014/main" id="{FE5DB9DD-39FC-48B2-94F9-114B2BD47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2152650"/>
            <a:ext cx="158750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0" name="Freeform 114">
            <a:extLst>
              <a:ext uri="{FF2B5EF4-FFF2-40B4-BE49-F238E27FC236}">
                <a16:creationId xmlns:a16="http://schemas.microsoft.com/office/drawing/2014/main" id="{46046A82-7CD3-46A1-98D4-FDE95D18A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2324100"/>
            <a:ext cx="409575" cy="868363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1" name="Oval 115">
            <a:extLst>
              <a:ext uri="{FF2B5EF4-FFF2-40B4-BE49-F238E27FC236}">
                <a16:creationId xmlns:a16="http://schemas.microsoft.com/office/drawing/2014/main" id="{75992CEA-E03C-408E-8C9E-777FD9A1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2152650"/>
            <a:ext cx="158750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2" name="Freeform 116">
            <a:extLst>
              <a:ext uri="{FF2B5EF4-FFF2-40B4-BE49-F238E27FC236}">
                <a16:creationId xmlns:a16="http://schemas.microsoft.com/office/drawing/2014/main" id="{6A367FB5-2A6C-49CD-896F-90C1BFA3B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2324100"/>
            <a:ext cx="407988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3" name="Oval 117">
            <a:extLst>
              <a:ext uri="{FF2B5EF4-FFF2-40B4-BE49-F238E27FC236}">
                <a16:creationId xmlns:a16="http://schemas.microsoft.com/office/drawing/2014/main" id="{A01955CB-3094-4EE2-8B6C-4CF8694AD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2152650"/>
            <a:ext cx="160337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4" name="Freeform 118">
            <a:extLst>
              <a:ext uri="{FF2B5EF4-FFF2-40B4-BE49-F238E27FC236}">
                <a16:creationId xmlns:a16="http://schemas.microsoft.com/office/drawing/2014/main" id="{1D54DCED-A401-4A18-9B33-B276DA654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324100"/>
            <a:ext cx="411163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5" name="Oval 119">
            <a:extLst>
              <a:ext uri="{FF2B5EF4-FFF2-40B4-BE49-F238E27FC236}">
                <a16:creationId xmlns:a16="http://schemas.microsoft.com/office/drawing/2014/main" id="{915A91A6-E9B1-4AF8-AFB4-BFD642A3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2152650"/>
            <a:ext cx="166687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6" name="Freeform 120">
            <a:extLst>
              <a:ext uri="{FF2B5EF4-FFF2-40B4-BE49-F238E27FC236}">
                <a16:creationId xmlns:a16="http://schemas.microsoft.com/office/drawing/2014/main" id="{778145A8-CADF-4479-AB9B-2C90CE3C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7" name="Oval 121">
            <a:extLst>
              <a:ext uri="{FF2B5EF4-FFF2-40B4-BE49-F238E27FC236}">
                <a16:creationId xmlns:a16="http://schemas.microsoft.com/office/drawing/2014/main" id="{0F150926-6D09-467B-BDDD-0288A4EC7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2152650"/>
            <a:ext cx="169863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8" name="Freeform 122">
            <a:extLst>
              <a:ext uri="{FF2B5EF4-FFF2-40B4-BE49-F238E27FC236}">
                <a16:creationId xmlns:a16="http://schemas.microsoft.com/office/drawing/2014/main" id="{64D09558-65F1-46BA-A7E1-9909BBE29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2324100"/>
            <a:ext cx="407988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29" name="Oval 123">
            <a:extLst>
              <a:ext uri="{FF2B5EF4-FFF2-40B4-BE49-F238E27FC236}">
                <a16:creationId xmlns:a16="http://schemas.microsoft.com/office/drawing/2014/main" id="{DB159084-A1B2-45F0-836E-C4E203D44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2152650"/>
            <a:ext cx="169862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0" name="Freeform 124">
            <a:extLst>
              <a:ext uri="{FF2B5EF4-FFF2-40B4-BE49-F238E27FC236}">
                <a16:creationId xmlns:a16="http://schemas.microsoft.com/office/drawing/2014/main" id="{51B5405C-C393-4720-8258-73C297B59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31" name="Oval 125">
            <a:extLst>
              <a:ext uri="{FF2B5EF4-FFF2-40B4-BE49-F238E27FC236}">
                <a16:creationId xmlns:a16="http://schemas.microsoft.com/office/drawing/2014/main" id="{7F3AC26A-FAED-4BF5-8072-DAC5CF1D7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152650"/>
            <a:ext cx="169862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2" name="Freeform 126">
            <a:extLst>
              <a:ext uri="{FF2B5EF4-FFF2-40B4-BE49-F238E27FC236}">
                <a16:creationId xmlns:a16="http://schemas.microsoft.com/office/drawing/2014/main" id="{C8358937-9224-4054-9398-D079B57AA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33" name="Oval 127">
            <a:extLst>
              <a:ext uri="{FF2B5EF4-FFF2-40B4-BE49-F238E27FC236}">
                <a16:creationId xmlns:a16="http://schemas.microsoft.com/office/drawing/2014/main" id="{5EC9FE52-A1BB-4E8E-AC82-B4AE992AA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2152650"/>
            <a:ext cx="158750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4" name="Freeform 128">
            <a:extLst>
              <a:ext uri="{FF2B5EF4-FFF2-40B4-BE49-F238E27FC236}">
                <a16:creationId xmlns:a16="http://schemas.microsoft.com/office/drawing/2014/main" id="{987A5465-D273-4781-94CF-CE55601C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2324100"/>
            <a:ext cx="411162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35" name="Oval 129">
            <a:extLst>
              <a:ext uri="{FF2B5EF4-FFF2-40B4-BE49-F238E27FC236}">
                <a16:creationId xmlns:a16="http://schemas.microsoft.com/office/drawing/2014/main" id="{5AA0F773-055F-427A-985A-0F3349D2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2152650"/>
            <a:ext cx="158750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6" name="Freeform 130">
            <a:extLst>
              <a:ext uri="{FF2B5EF4-FFF2-40B4-BE49-F238E27FC236}">
                <a16:creationId xmlns:a16="http://schemas.microsoft.com/office/drawing/2014/main" id="{0012587A-3EF1-4E0D-B235-98AC8AC1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2324100"/>
            <a:ext cx="407988" cy="868363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37" name="Oval 131">
            <a:extLst>
              <a:ext uri="{FF2B5EF4-FFF2-40B4-BE49-F238E27FC236}">
                <a16:creationId xmlns:a16="http://schemas.microsoft.com/office/drawing/2014/main" id="{66450F59-C00A-4DB8-B241-0B982E013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2152650"/>
            <a:ext cx="161925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38" name="Freeform 132">
            <a:extLst>
              <a:ext uri="{FF2B5EF4-FFF2-40B4-BE49-F238E27FC236}">
                <a16:creationId xmlns:a16="http://schemas.microsoft.com/office/drawing/2014/main" id="{1C7C1C17-1F19-47AB-AD5E-C81464749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39" name="Oval 133">
            <a:extLst>
              <a:ext uri="{FF2B5EF4-FFF2-40B4-BE49-F238E27FC236}">
                <a16:creationId xmlns:a16="http://schemas.microsoft.com/office/drawing/2014/main" id="{967AE25E-710C-49E3-80AF-26EFFA8E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2152650"/>
            <a:ext cx="160338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0" name="Freeform 134">
            <a:extLst>
              <a:ext uri="{FF2B5EF4-FFF2-40B4-BE49-F238E27FC236}">
                <a16:creationId xmlns:a16="http://schemas.microsoft.com/office/drawing/2014/main" id="{6E9FFE74-F2F2-45D0-814F-1394551C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2324100"/>
            <a:ext cx="409575" cy="868363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41" name="Oval 135">
            <a:extLst>
              <a:ext uri="{FF2B5EF4-FFF2-40B4-BE49-F238E27FC236}">
                <a16:creationId xmlns:a16="http://schemas.microsoft.com/office/drawing/2014/main" id="{A67F699D-361F-43C7-B4D9-C68774AFA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2152650"/>
            <a:ext cx="161925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2" name="Freeform 136">
            <a:extLst>
              <a:ext uri="{FF2B5EF4-FFF2-40B4-BE49-F238E27FC236}">
                <a16:creationId xmlns:a16="http://schemas.microsoft.com/office/drawing/2014/main" id="{A23FEB97-1910-4B30-A048-95C73EED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43" name="Oval 137">
            <a:extLst>
              <a:ext uri="{FF2B5EF4-FFF2-40B4-BE49-F238E27FC236}">
                <a16:creationId xmlns:a16="http://schemas.microsoft.com/office/drawing/2014/main" id="{E4074536-DD40-4409-9C97-64F88CF58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2152650"/>
            <a:ext cx="158750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4" name="Freeform 138">
            <a:extLst>
              <a:ext uri="{FF2B5EF4-FFF2-40B4-BE49-F238E27FC236}">
                <a16:creationId xmlns:a16="http://schemas.microsoft.com/office/drawing/2014/main" id="{E4F2EDD9-3C93-42F8-B5CF-0C20D171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45" name="Oval 139">
            <a:extLst>
              <a:ext uri="{FF2B5EF4-FFF2-40B4-BE49-F238E27FC236}">
                <a16:creationId xmlns:a16="http://schemas.microsoft.com/office/drawing/2014/main" id="{7EA97C98-B4B4-4FBA-9911-F0F6A38E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2152650"/>
            <a:ext cx="169862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6" name="Freeform 140">
            <a:extLst>
              <a:ext uri="{FF2B5EF4-FFF2-40B4-BE49-F238E27FC236}">
                <a16:creationId xmlns:a16="http://schemas.microsoft.com/office/drawing/2014/main" id="{C110C84A-FC49-4A3E-8D61-B7F57C7C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324100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47" name="Oval 141">
            <a:extLst>
              <a:ext uri="{FF2B5EF4-FFF2-40B4-BE49-F238E27FC236}">
                <a16:creationId xmlns:a16="http://schemas.microsoft.com/office/drawing/2014/main" id="{FD63E669-5EF0-42C5-AA9C-2F5830CD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2152650"/>
            <a:ext cx="169863" cy="16192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48" name="Freeform 142">
            <a:extLst>
              <a:ext uri="{FF2B5EF4-FFF2-40B4-BE49-F238E27FC236}">
                <a16:creationId xmlns:a16="http://schemas.microsoft.com/office/drawing/2014/main" id="{FC8AEAD6-40C3-46A4-83F9-4501CCE2C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49" name="Oval 143">
            <a:extLst>
              <a:ext uri="{FF2B5EF4-FFF2-40B4-BE49-F238E27FC236}">
                <a16:creationId xmlns:a16="http://schemas.microsoft.com/office/drawing/2014/main" id="{864C4475-D492-466E-8AF0-2B4E0B95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3294063"/>
            <a:ext cx="158750" cy="158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0" name="Freeform 144">
            <a:extLst>
              <a:ext uri="{FF2B5EF4-FFF2-40B4-BE49-F238E27FC236}">
                <a16:creationId xmlns:a16="http://schemas.microsoft.com/office/drawing/2014/main" id="{5E26A7FB-5052-4EB5-9B28-0B9C7B9C0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3463925"/>
            <a:ext cx="409575" cy="868363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51" name="Oval 145">
            <a:extLst>
              <a:ext uri="{FF2B5EF4-FFF2-40B4-BE49-F238E27FC236}">
                <a16:creationId xmlns:a16="http://schemas.microsoft.com/office/drawing/2014/main" id="{7A77C0CD-4943-4195-90E7-929989017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3294063"/>
            <a:ext cx="158750" cy="158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2" name="Freeform 146">
            <a:extLst>
              <a:ext uri="{FF2B5EF4-FFF2-40B4-BE49-F238E27FC236}">
                <a16:creationId xmlns:a16="http://schemas.microsoft.com/office/drawing/2014/main" id="{AB3ED8F7-7B35-4537-82E0-2B6FC5DB3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3463925"/>
            <a:ext cx="407988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53" name="Oval 147">
            <a:extLst>
              <a:ext uri="{FF2B5EF4-FFF2-40B4-BE49-F238E27FC236}">
                <a16:creationId xmlns:a16="http://schemas.microsoft.com/office/drawing/2014/main" id="{4414D2B8-3C17-4AF2-804A-7A2BD0F71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3294063"/>
            <a:ext cx="160337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4" name="Freeform 148">
            <a:extLst>
              <a:ext uri="{FF2B5EF4-FFF2-40B4-BE49-F238E27FC236}">
                <a16:creationId xmlns:a16="http://schemas.microsoft.com/office/drawing/2014/main" id="{9700B66F-BEA4-4923-9E77-C17AF9E0E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3463925"/>
            <a:ext cx="411163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55" name="Oval 149">
            <a:extLst>
              <a:ext uri="{FF2B5EF4-FFF2-40B4-BE49-F238E27FC236}">
                <a16:creationId xmlns:a16="http://schemas.microsoft.com/office/drawing/2014/main" id="{E5194A6C-E3CE-419F-9CE8-0B3D4899A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3294063"/>
            <a:ext cx="166687" cy="158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6" name="Freeform 150">
            <a:extLst>
              <a:ext uri="{FF2B5EF4-FFF2-40B4-BE49-F238E27FC236}">
                <a16:creationId xmlns:a16="http://schemas.microsoft.com/office/drawing/2014/main" id="{25B7745E-53F1-43A2-A109-4017A3C46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57" name="Oval 151">
            <a:extLst>
              <a:ext uri="{FF2B5EF4-FFF2-40B4-BE49-F238E27FC236}">
                <a16:creationId xmlns:a16="http://schemas.microsoft.com/office/drawing/2014/main" id="{F1F7BE0D-0BA5-48EA-B2C7-C567EC8A7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3294063"/>
            <a:ext cx="169863" cy="15875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58" name="Freeform 152">
            <a:extLst>
              <a:ext uri="{FF2B5EF4-FFF2-40B4-BE49-F238E27FC236}">
                <a16:creationId xmlns:a16="http://schemas.microsoft.com/office/drawing/2014/main" id="{51777321-6B90-4E3B-B7B9-E266F90D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3463925"/>
            <a:ext cx="407988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59" name="Oval 153">
            <a:extLst>
              <a:ext uri="{FF2B5EF4-FFF2-40B4-BE49-F238E27FC236}">
                <a16:creationId xmlns:a16="http://schemas.microsoft.com/office/drawing/2014/main" id="{AAC559E4-E9F6-4BEE-819A-CAA66DE38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3294063"/>
            <a:ext cx="169862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0" name="Freeform 154">
            <a:extLst>
              <a:ext uri="{FF2B5EF4-FFF2-40B4-BE49-F238E27FC236}">
                <a16:creationId xmlns:a16="http://schemas.microsoft.com/office/drawing/2014/main" id="{FB743DBE-6DC8-44B8-912B-62BEB2AEB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61" name="Oval 155">
            <a:extLst>
              <a:ext uri="{FF2B5EF4-FFF2-40B4-BE49-F238E27FC236}">
                <a16:creationId xmlns:a16="http://schemas.microsoft.com/office/drawing/2014/main" id="{F7CEADC0-ACC9-484C-9994-EEC41E02F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294063"/>
            <a:ext cx="169862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2" name="Freeform 156">
            <a:extLst>
              <a:ext uri="{FF2B5EF4-FFF2-40B4-BE49-F238E27FC236}">
                <a16:creationId xmlns:a16="http://schemas.microsoft.com/office/drawing/2014/main" id="{C86B42F3-387C-4311-ABFD-364BEB4D9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63" name="Oval 157">
            <a:extLst>
              <a:ext uri="{FF2B5EF4-FFF2-40B4-BE49-F238E27FC236}">
                <a16:creationId xmlns:a16="http://schemas.microsoft.com/office/drawing/2014/main" id="{C695C232-19E3-481A-B006-4A06EA450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3294063"/>
            <a:ext cx="158750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4" name="Freeform 158">
            <a:extLst>
              <a:ext uri="{FF2B5EF4-FFF2-40B4-BE49-F238E27FC236}">
                <a16:creationId xmlns:a16="http://schemas.microsoft.com/office/drawing/2014/main" id="{2B79D19B-B4A6-4811-845C-330FE662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3463925"/>
            <a:ext cx="411162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65" name="Oval 159">
            <a:extLst>
              <a:ext uri="{FF2B5EF4-FFF2-40B4-BE49-F238E27FC236}">
                <a16:creationId xmlns:a16="http://schemas.microsoft.com/office/drawing/2014/main" id="{D07E9C05-CC33-4197-B72D-7391B86A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3294063"/>
            <a:ext cx="158750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6" name="Freeform 160">
            <a:extLst>
              <a:ext uri="{FF2B5EF4-FFF2-40B4-BE49-F238E27FC236}">
                <a16:creationId xmlns:a16="http://schemas.microsoft.com/office/drawing/2014/main" id="{CFF26C98-7BD2-4AE7-8C6E-62FD66E0F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3463925"/>
            <a:ext cx="407988" cy="868363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67" name="Oval 161">
            <a:extLst>
              <a:ext uri="{FF2B5EF4-FFF2-40B4-BE49-F238E27FC236}">
                <a16:creationId xmlns:a16="http://schemas.microsoft.com/office/drawing/2014/main" id="{53198374-6B5F-4099-B316-E56F877FD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294063"/>
            <a:ext cx="161925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68" name="Freeform 162">
            <a:extLst>
              <a:ext uri="{FF2B5EF4-FFF2-40B4-BE49-F238E27FC236}">
                <a16:creationId xmlns:a16="http://schemas.microsoft.com/office/drawing/2014/main" id="{5585960F-EC8E-4F23-8F35-11180958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69" name="Oval 163">
            <a:extLst>
              <a:ext uri="{FF2B5EF4-FFF2-40B4-BE49-F238E27FC236}">
                <a16:creationId xmlns:a16="http://schemas.microsoft.com/office/drawing/2014/main" id="{FC8BE6E9-51BA-4C02-BEFF-BCB036588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3294063"/>
            <a:ext cx="160338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0" name="Freeform 164">
            <a:extLst>
              <a:ext uri="{FF2B5EF4-FFF2-40B4-BE49-F238E27FC236}">
                <a16:creationId xmlns:a16="http://schemas.microsoft.com/office/drawing/2014/main" id="{978F45B5-09DF-45DF-8E98-4A693742A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3463925"/>
            <a:ext cx="409575" cy="868363"/>
          </a:xfrm>
          <a:custGeom>
            <a:avLst/>
            <a:gdLst>
              <a:gd name="T0" fmla="*/ 32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2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71" name="Oval 165">
            <a:extLst>
              <a:ext uri="{FF2B5EF4-FFF2-40B4-BE49-F238E27FC236}">
                <a16:creationId xmlns:a16="http://schemas.microsoft.com/office/drawing/2014/main" id="{4181438F-9300-47AE-AB55-81ED34C4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3294063"/>
            <a:ext cx="161925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2" name="Freeform 166">
            <a:extLst>
              <a:ext uri="{FF2B5EF4-FFF2-40B4-BE49-F238E27FC236}">
                <a16:creationId xmlns:a16="http://schemas.microsoft.com/office/drawing/2014/main" id="{4FBEBFAE-3452-42D3-86B7-E5F7BDDE1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73" name="Oval 167">
            <a:extLst>
              <a:ext uri="{FF2B5EF4-FFF2-40B4-BE49-F238E27FC236}">
                <a16:creationId xmlns:a16="http://schemas.microsoft.com/office/drawing/2014/main" id="{E35EB7CC-0F34-4718-A451-BE3FE16A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3294063"/>
            <a:ext cx="158750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4" name="Freeform 168">
            <a:extLst>
              <a:ext uri="{FF2B5EF4-FFF2-40B4-BE49-F238E27FC236}">
                <a16:creationId xmlns:a16="http://schemas.microsoft.com/office/drawing/2014/main" id="{85480580-21D6-4916-AA43-DF53FAF34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75" name="Oval 169">
            <a:extLst>
              <a:ext uri="{FF2B5EF4-FFF2-40B4-BE49-F238E27FC236}">
                <a16:creationId xmlns:a16="http://schemas.microsoft.com/office/drawing/2014/main" id="{252CE347-ED91-4563-B26A-01984527E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3294063"/>
            <a:ext cx="169862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6" name="Freeform 170">
            <a:extLst>
              <a:ext uri="{FF2B5EF4-FFF2-40B4-BE49-F238E27FC236}">
                <a16:creationId xmlns:a16="http://schemas.microsoft.com/office/drawing/2014/main" id="{FD918110-AACF-4CAC-ADFB-FF07E9B8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463925"/>
            <a:ext cx="409575" cy="868363"/>
          </a:xfrm>
          <a:custGeom>
            <a:avLst/>
            <a:gdLst>
              <a:gd name="T0" fmla="*/ 31 w 41"/>
              <a:gd name="T1" fmla="*/ 1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1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1"/>
                  <a:pt x="31" y="1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77" name="Oval 171">
            <a:extLst>
              <a:ext uri="{FF2B5EF4-FFF2-40B4-BE49-F238E27FC236}">
                <a16:creationId xmlns:a16="http://schemas.microsoft.com/office/drawing/2014/main" id="{5221FF5D-6643-4352-9510-5B125723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3294063"/>
            <a:ext cx="169863" cy="158750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78" name="Freeform 172">
            <a:extLst>
              <a:ext uri="{FF2B5EF4-FFF2-40B4-BE49-F238E27FC236}">
                <a16:creationId xmlns:a16="http://schemas.microsoft.com/office/drawing/2014/main" id="{C1CC618D-D462-4D99-8917-4434DA80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79" name="Oval 173">
            <a:extLst>
              <a:ext uri="{FF2B5EF4-FFF2-40B4-BE49-F238E27FC236}">
                <a16:creationId xmlns:a16="http://schemas.microsoft.com/office/drawing/2014/main" id="{0B68CDF1-7FB0-44AF-A70B-20FF81BD9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4422775"/>
            <a:ext cx="158750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80" name="Freeform 174">
            <a:extLst>
              <a:ext uri="{FF2B5EF4-FFF2-40B4-BE49-F238E27FC236}">
                <a16:creationId xmlns:a16="http://schemas.microsoft.com/office/drawing/2014/main" id="{0C4D509D-1F82-49F9-A517-A006505FA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4602163"/>
            <a:ext cx="409575" cy="868362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81" name="Oval 175">
            <a:extLst>
              <a:ext uri="{FF2B5EF4-FFF2-40B4-BE49-F238E27FC236}">
                <a16:creationId xmlns:a16="http://schemas.microsoft.com/office/drawing/2014/main" id="{DD96349D-B43C-4876-8B2C-6CDD2BE4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4422775"/>
            <a:ext cx="158750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82" name="Freeform 176">
            <a:extLst>
              <a:ext uri="{FF2B5EF4-FFF2-40B4-BE49-F238E27FC236}">
                <a16:creationId xmlns:a16="http://schemas.microsoft.com/office/drawing/2014/main" id="{527B527F-983E-4711-A7D0-0A9B3CF87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4602163"/>
            <a:ext cx="407988" cy="8683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83" name="Oval 177">
            <a:extLst>
              <a:ext uri="{FF2B5EF4-FFF2-40B4-BE49-F238E27FC236}">
                <a16:creationId xmlns:a16="http://schemas.microsoft.com/office/drawing/2014/main" id="{AE0A241C-482E-42AF-BB04-CE646A0B1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4422775"/>
            <a:ext cx="160337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84" name="Freeform 178">
            <a:extLst>
              <a:ext uri="{FF2B5EF4-FFF2-40B4-BE49-F238E27FC236}">
                <a16:creationId xmlns:a16="http://schemas.microsoft.com/office/drawing/2014/main" id="{981FF7AA-ED38-4B47-BE70-E7D1E4929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602163"/>
            <a:ext cx="411163" cy="8683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85" name="Oval 179">
            <a:extLst>
              <a:ext uri="{FF2B5EF4-FFF2-40B4-BE49-F238E27FC236}">
                <a16:creationId xmlns:a16="http://schemas.microsoft.com/office/drawing/2014/main" id="{0D53840C-9BE4-42C3-B81B-ED274B01D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4422775"/>
            <a:ext cx="166687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86" name="Freeform 180">
            <a:extLst>
              <a:ext uri="{FF2B5EF4-FFF2-40B4-BE49-F238E27FC236}">
                <a16:creationId xmlns:a16="http://schemas.microsoft.com/office/drawing/2014/main" id="{414194A4-E42D-4767-9BAD-34753DD62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87" name="Oval 181">
            <a:extLst>
              <a:ext uri="{FF2B5EF4-FFF2-40B4-BE49-F238E27FC236}">
                <a16:creationId xmlns:a16="http://schemas.microsoft.com/office/drawing/2014/main" id="{CBA9B980-58EA-4BA7-A5F3-925E38BF7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4422775"/>
            <a:ext cx="169863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88" name="Freeform 182">
            <a:extLst>
              <a:ext uri="{FF2B5EF4-FFF2-40B4-BE49-F238E27FC236}">
                <a16:creationId xmlns:a16="http://schemas.microsoft.com/office/drawing/2014/main" id="{93DF1694-B850-483C-8C18-2C6D2651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4602163"/>
            <a:ext cx="407988" cy="8683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89" name="Oval 183">
            <a:extLst>
              <a:ext uri="{FF2B5EF4-FFF2-40B4-BE49-F238E27FC236}">
                <a16:creationId xmlns:a16="http://schemas.microsoft.com/office/drawing/2014/main" id="{40A2256B-DB45-4899-A15B-D2B3F4B5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4422775"/>
            <a:ext cx="169862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90" name="Freeform 184">
            <a:extLst>
              <a:ext uri="{FF2B5EF4-FFF2-40B4-BE49-F238E27FC236}">
                <a16:creationId xmlns:a16="http://schemas.microsoft.com/office/drawing/2014/main" id="{0AB2B5AF-A117-4123-AC63-3D3AFDCB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91" name="Oval 185">
            <a:extLst>
              <a:ext uri="{FF2B5EF4-FFF2-40B4-BE49-F238E27FC236}">
                <a16:creationId xmlns:a16="http://schemas.microsoft.com/office/drawing/2014/main" id="{0F8BFFBB-AECF-40BD-8757-16B5B9512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422775"/>
            <a:ext cx="169862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92" name="Freeform 186">
            <a:extLst>
              <a:ext uri="{FF2B5EF4-FFF2-40B4-BE49-F238E27FC236}">
                <a16:creationId xmlns:a16="http://schemas.microsoft.com/office/drawing/2014/main" id="{227EF5BA-360A-4654-A5BC-37DB5142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93" name="Oval 187">
            <a:extLst>
              <a:ext uri="{FF2B5EF4-FFF2-40B4-BE49-F238E27FC236}">
                <a16:creationId xmlns:a16="http://schemas.microsoft.com/office/drawing/2014/main" id="{5709D845-A395-4EF7-93E4-4D0AD6F5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4422775"/>
            <a:ext cx="158750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94" name="Freeform 188">
            <a:extLst>
              <a:ext uri="{FF2B5EF4-FFF2-40B4-BE49-F238E27FC236}">
                <a16:creationId xmlns:a16="http://schemas.microsoft.com/office/drawing/2014/main" id="{B812BBB1-A780-4D63-8EAE-44F5F66A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063" y="4602163"/>
            <a:ext cx="411162" cy="8683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95" name="Oval 189">
            <a:extLst>
              <a:ext uri="{FF2B5EF4-FFF2-40B4-BE49-F238E27FC236}">
                <a16:creationId xmlns:a16="http://schemas.microsoft.com/office/drawing/2014/main" id="{5DB2B3C9-2547-4161-985D-48E4BBFA2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4422775"/>
            <a:ext cx="158750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96" name="Freeform 190">
            <a:extLst>
              <a:ext uri="{FF2B5EF4-FFF2-40B4-BE49-F238E27FC236}">
                <a16:creationId xmlns:a16="http://schemas.microsoft.com/office/drawing/2014/main" id="{E6BE87A7-8B77-4F6B-9940-14AF7BA7D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4602163"/>
            <a:ext cx="407988" cy="868362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97" name="Oval 191">
            <a:extLst>
              <a:ext uri="{FF2B5EF4-FFF2-40B4-BE49-F238E27FC236}">
                <a16:creationId xmlns:a16="http://schemas.microsoft.com/office/drawing/2014/main" id="{F8D17998-85F9-4A1C-BFDE-AAB05A69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422775"/>
            <a:ext cx="161925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98" name="Freeform 192">
            <a:extLst>
              <a:ext uri="{FF2B5EF4-FFF2-40B4-BE49-F238E27FC236}">
                <a16:creationId xmlns:a16="http://schemas.microsoft.com/office/drawing/2014/main" id="{42F1F0C6-8639-4713-854F-9D8F4EB7A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6 w 41"/>
              <a:gd name="T15" fmla="*/ 39 h 87"/>
              <a:gd name="T16" fmla="*/ 6 w 41"/>
              <a:gd name="T17" fmla="*/ 14 h 87"/>
              <a:gd name="T18" fmla="*/ 9 w 41"/>
              <a:gd name="T19" fmla="*/ 14 h 87"/>
              <a:gd name="T20" fmla="*/ 9 w 41"/>
              <a:gd name="T21" fmla="*/ 38 h 87"/>
              <a:gd name="T22" fmla="*/ 9 w 41"/>
              <a:gd name="T23" fmla="*/ 39 h 87"/>
              <a:gd name="T24" fmla="*/ 9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1 w 41"/>
              <a:gd name="T33" fmla="*/ 44 h 87"/>
              <a:gd name="T34" fmla="*/ 21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3 w 41"/>
              <a:gd name="T47" fmla="*/ 14 h 87"/>
              <a:gd name="T48" fmla="*/ 33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2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6" y="41"/>
                  <a:pt x="6" y="39"/>
                </a:cubicBezTo>
                <a:cubicBezTo>
                  <a:pt x="6" y="14"/>
                  <a:pt x="6" y="14"/>
                  <a:pt x="6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82"/>
                  <a:pt x="9" y="82"/>
                  <a:pt x="9" y="82"/>
                </a:cubicBezTo>
                <a:cubicBezTo>
                  <a:pt x="9" y="85"/>
                  <a:pt x="11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82"/>
                  <a:pt x="21" y="82"/>
                  <a:pt x="21" y="82"/>
                </a:cubicBezTo>
                <a:cubicBezTo>
                  <a:pt x="21" y="85"/>
                  <a:pt x="23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7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99" name="Oval 193">
            <a:extLst>
              <a:ext uri="{FF2B5EF4-FFF2-40B4-BE49-F238E27FC236}">
                <a16:creationId xmlns:a16="http://schemas.microsoft.com/office/drawing/2014/main" id="{BAEB8793-7408-4FE4-A3FD-419890B2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4422775"/>
            <a:ext cx="160338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400" name="Freeform 194">
            <a:extLst>
              <a:ext uri="{FF2B5EF4-FFF2-40B4-BE49-F238E27FC236}">
                <a16:creationId xmlns:a16="http://schemas.microsoft.com/office/drawing/2014/main" id="{7B04B017-CED1-4A05-A1F8-FD72F264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788" y="4602163"/>
            <a:ext cx="409575" cy="868362"/>
          </a:xfrm>
          <a:custGeom>
            <a:avLst/>
            <a:gdLst>
              <a:gd name="T0" fmla="*/ 32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2 w 41"/>
              <a:gd name="T39" fmla="*/ 82 h 87"/>
              <a:gd name="T40" fmla="*/ 32 w 41"/>
              <a:gd name="T41" fmla="*/ 38 h 87"/>
              <a:gd name="T42" fmla="*/ 32 w 41"/>
              <a:gd name="T43" fmla="*/ 38 h 87"/>
              <a:gd name="T44" fmla="*/ 32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2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2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8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2" y="85"/>
                  <a:pt x="32" y="8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14"/>
                  <a:pt x="32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2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401" name="Oval 195">
            <a:extLst>
              <a:ext uri="{FF2B5EF4-FFF2-40B4-BE49-F238E27FC236}">
                <a16:creationId xmlns:a16="http://schemas.microsoft.com/office/drawing/2014/main" id="{3708C4BE-2D22-4146-BC7F-575E9DA8F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422775"/>
            <a:ext cx="161925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402" name="Freeform 196">
            <a:extLst>
              <a:ext uri="{FF2B5EF4-FFF2-40B4-BE49-F238E27FC236}">
                <a16:creationId xmlns:a16="http://schemas.microsoft.com/office/drawing/2014/main" id="{5FCAF916-9342-41D9-9500-804044BBE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150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4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20 w 41"/>
              <a:gd name="T29" fmla="*/ 82 h 87"/>
              <a:gd name="T30" fmla="*/ 20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7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8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4" y="43"/>
                </a:cubicBezTo>
                <a:cubicBezTo>
                  <a:pt x="6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20" y="85"/>
                  <a:pt x="20" y="8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7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6" y="43"/>
                  <a:pt x="38" y="43"/>
                </a:cubicBezTo>
                <a:cubicBezTo>
                  <a:pt x="40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403" name="Oval 197">
            <a:extLst>
              <a:ext uri="{FF2B5EF4-FFF2-40B4-BE49-F238E27FC236}">
                <a16:creationId xmlns:a16="http://schemas.microsoft.com/office/drawing/2014/main" id="{5764C4C2-5EDA-447C-B9BA-A3604417F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422775"/>
            <a:ext cx="158750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404" name="Freeform 198">
            <a:extLst>
              <a:ext uri="{FF2B5EF4-FFF2-40B4-BE49-F238E27FC236}">
                <a16:creationId xmlns:a16="http://schemas.microsoft.com/office/drawing/2014/main" id="{C220C045-318D-4B30-98EB-47289837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50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1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5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1" y="0"/>
                  <a:pt x="11" y="0"/>
                  <a:pt x="11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2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5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405" name="Oval 199">
            <a:extLst>
              <a:ext uri="{FF2B5EF4-FFF2-40B4-BE49-F238E27FC236}">
                <a16:creationId xmlns:a16="http://schemas.microsoft.com/office/drawing/2014/main" id="{8B524CD1-7AB4-4AD4-934A-0540EAFE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4422775"/>
            <a:ext cx="169862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406" name="Freeform 200">
            <a:extLst>
              <a:ext uri="{FF2B5EF4-FFF2-40B4-BE49-F238E27FC236}">
                <a16:creationId xmlns:a16="http://schemas.microsoft.com/office/drawing/2014/main" id="{B58B971D-4210-4D29-8E47-5DD61F1E2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4602163"/>
            <a:ext cx="409575" cy="868362"/>
          </a:xfrm>
          <a:custGeom>
            <a:avLst/>
            <a:gdLst>
              <a:gd name="T0" fmla="*/ 31 w 41"/>
              <a:gd name="T1" fmla="*/ 0 h 87"/>
              <a:gd name="T2" fmla="*/ 10 w 41"/>
              <a:gd name="T3" fmla="*/ 0 h 87"/>
              <a:gd name="T4" fmla="*/ 0 w 41"/>
              <a:gd name="T5" fmla="*/ 9 h 87"/>
              <a:gd name="T6" fmla="*/ 0 w 41"/>
              <a:gd name="T7" fmla="*/ 9 h 87"/>
              <a:gd name="T8" fmla="*/ 0 w 41"/>
              <a:gd name="T9" fmla="*/ 11 h 87"/>
              <a:gd name="T10" fmla="*/ 0 w 41"/>
              <a:gd name="T11" fmla="*/ 39 h 87"/>
              <a:gd name="T12" fmla="*/ 3 w 41"/>
              <a:gd name="T13" fmla="*/ 43 h 87"/>
              <a:gd name="T14" fmla="*/ 7 w 41"/>
              <a:gd name="T15" fmla="*/ 39 h 87"/>
              <a:gd name="T16" fmla="*/ 7 w 41"/>
              <a:gd name="T17" fmla="*/ 14 h 87"/>
              <a:gd name="T18" fmla="*/ 10 w 41"/>
              <a:gd name="T19" fmla="*/ 14 h 87"/>
              <a:gd name="T20" fmla="*/ 10 w 41"/>
              <a:gd name="T21" fmla="*/ 38 h 87"/>
              <a:gd name="T22" fmla="*/ 10 w 41"/>
              <a:gd name="T23" fmla="*/ 39 h 87"/>
              <a:gd name="T24" fmla="*/ 10 w 41"/>
              <a:gd name="T25" fmla="*/ 82 h 87"/>
              <a:gd name="T26" fmla="*/ 14 w 41"/>
              <a:gd name="T27" fmla="*/ 87 h 87"/>
              <a:gd name="T28" fmla="*/ 19 w 41"/>
              <a:gd name="T29" fmla="*/ 82 h 87"/>
              <a:gd name="T30" fmla="*/ 19 w 41"/>
              <a:gd name="T31" fmla="*/ 44 h 87"/>
              <a:gd name="T32" fmla="*/ 22 w 41"/>
              <a:gd name="T33" fmla="*/ 44 h 87"/>
              <a:gd name="T34" fmla="*/ 22 w 41"/>
              <a:gd name="T35" fmla="*/ 82 h 87"/>
              <a:gd name="T36" fmla="*/ 26 w 41"/>
              <a:gd name="T37" fmla="*/ 87 h 87"/>
              <a:gd name="T38" fmla="*/ 31 w 41"/>
              <a:gd name="T39" fmla="*/ 82 h 87"/>
              <a:gd name="T40" fmla="*/ 31 w 41"/>
              <a:gd name="T41" fmla="*/ 38 h 87"/>
              <a:gd name="T42" fmla="*/ 31 w 41"/>
              <a:gd name="T43" fmla="*/ 38 h 87"/>
              <a:gd name="T44" fmla="*/ 31 w 41"/>
              <a:gd name="T45" fmla="*/ 14 h 87"/>
              <a:gd name="T46" fmla="*/ 34 w 41"/>
              <a:gd name="T47" fmla="*/ 14 h 87"/>
              <a:gd name="T48" fmla="*/ 34 w 41"/>
              <a:gd name="T49" fmla="*/ 39 h 87"/>
              <a:gd name="T50" fmla="*/ 37 w 41"/>
              <a:gd name="T51" fmla="*/ 43 h 87"/>
              <a:gd name="T52" fmla="*/ 41 w 41"/>
              <a:gd name="T53" fmla="*/ 39 h 87"/>
              <a:gd name="T54" fmla="*/ 41 w 41"/>
              <a:gd name="T55" fmla="*/ 11 h 87"/>
              <a:gd name="T56" fmla="*/ 41 w 41"/>
              <a:gd name="T57" fmla="*/ 9 h 87"/>
              <a:gd name="T58" fmla="*/ 41 w 41"/>
              <a:gd name="T59" fmla="*/ 9 h 87"/>
              <a:gd name="T60" fmla="*/ 31 w 41"/>
              <a:gd name="T61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" h="87">
                <a:moveTo>
                  <a:pt x="31" y="0"/>
                </a:moveTo>
                <a:cubicBezTo>
                  <a:pt x="10" y="0"/>
                  <a:pt x="10" y="0"/>
                  <a:pt x="10" y="0"/>
                </a:cubicBezTo>
                <a:cubicBezTo>
                  <a:pt x="3" y="1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1"/>
                  <a:pt x="1" y="43"/>
                  <a:pt x="3" y="43"/>
                </a:cubicBezTo>
                <a:cubicBezTo>
                  <a:pt x="5" y="43"/>
                  <a:pt x="7" y="41"/>
                  <a:pt x="7" y="39"/>
                </a:cubicBezTo>
                <a:cubicBezTo>
                  <a:pt x="7" y="14"/>
                  <a:pt x="7" y="14"/>
                  <a:pt x="7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82"/>
                  <a:pt x="10" y="82"/>
                  <a:pt x="10" y="82"/>
                </a:cubicBezTo>
                <a:cubicBezTo>
                  <a:pt x="10" y="85"/>
                  <a:pt x="12" y="87"/>
                  <a:pt x="14" y="87"/>
                </a:cubicBezTo>
                <a:cubicBezTo>
                  <a:pt x="17" y="87"/>
                  <a:pt x="19" y="85"/>
                  <a:pt x="19" y="82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5"/>
                  <a:pt x="24" y="87"/>
                  <a:pt x="26" y="87"/>
                </a:cubicBezTo>
                <a:cubicBezTo>
                  <a:pt x="29" y="87"/>
                  <a:pt x="31" y="85"/>
                  <a:pt x="31" y="82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14"/>
                  <a:pt x="31" y="14"/>
                  <a:pt x="31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1"/>
                  <a:pt x="35" y="43"/>
                  <a:pt x="37" y="43"/>
                </a:cubicBezTo>
                <a:cubicBezTo>
                  <a:pt x="39" y="43"/>
                  <a:pt x="41" y="41"/>
                  <a:pt x="41" y="39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6"/>
                  <a:pt x="38" y="0"/>
                  <a:pt x="31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407" name="Oval 201">
            <a:extLst>
              <a:ext uri="{FF2B5EF4-FFF2-40B4-BE49-F238E27FC236}">
                <a16:creationId xmlns:a16="http://schemas.microsoft.com/office/drawing/2014/main" id="{64FE04D0-4EEB-4F9D-9D2F-5F1714133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4422775"/>
            <a:ext cx="169863" cy="169863"/>
          </a:xfrm>
          <a:prstGeom prst="ellipse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408" name="TextBox 223">
            <a:extLst>
              <a:ext uri="{FF2B5EF4-FFF2-40B4-BE49-F238E27FC236}">
                <a16:creationId xmlns:a16="http://schemas.microsoft.com/office/drawing/2014/main" id="{1E29CBF3-111D-4C37-B1A3-F73D923F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925" y="3400425"/>
            <a:ext cx="296386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600" b="1">
                <a:solidFill>
                  <a:schemeClr val="accent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44</a:t>
            </a:r>
            <a:r>
              <a:rPr lang="en-US" altLang="zh-CN" sz="8000" b="1">
                <a:solidFill>
                  <a:schemeClr val="accent1"/>
                </a:solidFill>
                <a:latin typeface="方正中等线简体" pitchFamily="1" charset="-122"/>
                <a:ea typeface="方正中等线简体" pitchFamily="1" charset="-122"/>
                <a:sym typeface="方正中等线简体" pitchFamily="1" charset="-122"/>
              </a:rPr>
              <a:t>%</a:t>
            </a:r>
            <a:endParaRPr lang="zh-CN" altLang="en-US" sz="8000" b="1">
              <a:solidFill>
                <a:schemeClr val="accent1"/>
              </a:solidFill>
              <a:latin typeface="方正中等线简体" pitchFamily="1" charset="-122"/>
              <a:ea typeface="方正中等线简体" pitchFamily="1" charset="-122"/>
              <a:sym typeface="方正中等线简体" pitchFamily="1" charset="-122"/>
            </a:endParaRPr>
          </a:p>
        </p:txBody>
      </p:sp>
      <p:sp>
        <p:nvSpPr>
          <p:cNvPr id="13409" name="Content Placeholder 2">
            <a:extLst>
              <a:ext uri="{FF2B5EF4-FFF2-40B4-BE49-F238E27FC236}">
                <a16:creationId xmlns:a16="http://schemas.microsoft.com/office/drawing/2014/main" id="{77FEDEB7-1FA7-42CD-9761-1F34197BC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338" y="2233613"/>
            <a:ext cx="33194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3410" name="Content Placeholder 2">
            <a:extLst>
              <a:ext uri="{FF2B5EF4-FFF2-40B4-BE49-F238E27FC236}">
                <a16:creationId xmlns:a16="http://schemas.microsoft.com/office/drawing/2014/main" id="{70AA22C1-8686-4FD9-8173-E9CC9DFF4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826125"/>
            <a:ext cx="106775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1200">
                <a:solidFill>
                  <a:srgbClr val="3D728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3411" name="Copyright Notice">
            <a:extLst>
              <a:ext uri="{FF2B5EF4-FFF2-40B4-BE49-F238E27FC236}">
                <a16:creationId xmlns:a16="http://schemas.microsoft.com/office/drawing/2014/main" id="{051044F7-E84C-4010-95A4-91AC90B6E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40" y="384175"/>
            <a:ext cx="7884321" cy="37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Frontier achievements of related theories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4">
            <a:extLst>
              <a:ext uri="{FF2B5EF4-FFF2-40B4-BE49-F238E27FC236}">
                <a16:creationId xmlns:a16="http://schemas.microsoft.com/office/drawing/2014/main" id="{97C3D840-B0F2-4D1D-BA39-6613F5E3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矩形 7">
            <a:extLst>
              <a:ext uri="{FF2B5EF4-FFF2-40B4-BE49-F238E27FC236}">
                <a16:creationId xmlns:a16="http://schemas.microsoft.com/office/drawing/2014/main" id="{7C382AFC-65E2-486A-B751-A2E839794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339" name="组合 2">
            <a:extLst>
              <a:ext uri="{FF2B5EF4-FFF2-40B4-BE49-F238E27FC236}">
                <a16:creationId xmlns:a16="http://schemas.microsoft.com/office/drawing/2014/main" id="{23F8F088-23BE-46D9-901F-AA57BD77B163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1976438"/>
            <a:ext cx="5373687" cy="4291012"/>
            <a:chOff x="0" y="0"/>
            <a:chExt cx="6355514" cy="5074884"/>
          </a:xfrm>
        </p:grpSpPr>
        <p:sp>
          <p:nvSpPr>
            <p:cNvPr id="14340" name="Freeform 5">
              <a:extLst>
                <a:ext uri="{FF2B5EF4-FFF2-40B4-BE49-F238E27FC236}">
                  <a16:creationId xmlns:a16="http://schemas.microsoft.com/office/drawing/2014/main" id="{0CAC78BE-E572-4708-A10A-9BFC85BCA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355514" cy="3372383"/>
            </a:xfrm>
            <a:custGeom>
              <a:avLst/>
              <a:gdLst>
                <a:gd name="T0" fmla="*/ 245 w 262"/>
                <a:gd name="T1" fmla="*/ 69 h 139"/>
                <a:gd name="T2" fmla="*/ 192 w 262"/>
                <a:gd name="T3" fmla="*/ 122 h 139"/>
                <a:gd name="T4" fmla="*/ 139 w 262"/>
                <a:gd name="T5" fmla="*/ 69 h 139"/>
                <a:gd name="T6" fmla="*/ 69 w 262"/>
                <a:gd name="T7" fmla="*/ 0 h 139"/>
                <a:gd name="T8" fmla="*/ 0 w 262"/>
                <a:gd name="T9" fmla="*/ 69 h 139"/>
                <a:gd name="T10" fmla="*/ 16 w 262"/>
                <a:gd name="T11" fmla="*/ 69 h 139"/>
                <a:gd name="T12" fmla="*/ 69 w 262"/>
                <a:gd name="T13" fmla="*/ 16 h 139"/>
                <a:gd name="T14" fmla="*/ 122 w 262"/>
                <a:gd name="T15" fmla="*/ 69 h 139"/>
                <a:gd name="T16" fmla="*/ 192 w 262"/>
                <a:gd name="T17" fmla="*/ 139 h 139"/>
                <a:gd name="T18" fmla="*/ 262 w 262"/>
                <a:gd name="T19" fmla="*/ 69 h 139"/>
                <a:gd name="T20" fmla="*/ 245 w 262"/>
                <a:gd name="T21" fmla="*/ 6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139">
                  <a:moveTo>
                    <a:pt x="245" y="69"/>
                  </a:moveTo>
                  <a:cubicBezTo>
                    <a:pt x="245" y="99"/>
                    <a:pt x="222" y="122"/>
                    <a:pt x="192" y="122"/>
                  </a:cubicBezTo>
                  <a:cubicBezTo>
                    <a:pt x="163" y="122"/>
                    <a:pt x="139" y="99"/>
                    <a:pt x="139" y="69"/>
                  </a:cubicBezTo>
                  <a:cubicBezTo>
                    <a:pt x="139" y="31"/>
                    <a:pt x="108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40"/>
                    <a:pt x="40" y="16"/>
                    <a:pt x="69" y="16"/>
                  </a:cubicBezTo>
                  <a:cubicBezTo>
                    <a:pt x="99" y="16"/>
                    <a:pt x="122" y="40"/>
                    <a:pt x="122" y="69"/>
                  </a:cubicBezTo>
                  <a:cubicBezTo>
                    <a:pt x="122" y="108"/>
                    <a:pt x="154" y="139"/>
                    <a:pt x="192" y="139"/>
                  </a:cubicBezTo>
                  <a:cubicBezTo>
                    <a:pt x="231" y="139"/>
                    <a:pt x="262" y="108"/>
                    <a:pt x="262" y="69"/>
                  </a:cubicBezTo>
                  <a:lnTo>
                    <a:pt x="245" y="6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41" name="Freeform 6">
              <a:extLst>
                <a:ext uri="{FF2B5EF4-FFF2-40B4-BE49-F238E27FC236}">
                  <a16:creationId xmlns:a16="http://schemas.microsoft.com/office/drawing/2014/main" id="{0C3EB63D-8D41-4334-A3B5-CC08A42A114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92486" y="1067082"/>
              <a:ext cx="510052" cy="1506667"/>
            </a:xfrm>
            <a:custGeom>
              <a:avLst/>
              <a:gdLst>
                <a:gd name="T0" fmla="*/ 21 w 21"/>
                <a:gd name="T1" fmla="*/ 40 h 62"/>
                <a:gd name="T2" fmla="*/ 17 w 21"/>
                <a:gd name="T3" fmla="*/ 40 h 62"/>
                <a:gd name="T4" fmla="*/ 17 w 21"/>
                <a:gd name="T5" fmla="*/ 62 h 62"/>
                <a:gd name="T6" fmla="*/ 12 w 21"/>
                <a:gd name="T7" fmla="*/ 62 h 62"/>
                <a:gd name="T8" fmla="*/ 12 w 21"/>
                <a:gd name="T9" fmla="*/ 40 h 62"/>
                <a:gd name="T10" fmla="*/ 9 w 21"/>
                <a:gd name="T11" fmla="*/ 40 h 62"/>
                <a:gd name="T12" fmla="*/ 9 w 21"/>
                <a:gd name="T13" fmla="*/ 62 h 62"/>
                <a:gd name="T14" fmla="*/ 4 w 21"/>
                <a:gd name="T15" fmla="*/ 62 h 62"/>
                <a:gd name="T16" fmla="*/ 4 w 21"/>
                <a:gd name="T17" fmla="*/ 40 h 62"/>
                <a:gd name="T18" fmla="*/ 0 w 21"/>
                <a:gd name="T19" fmla="*/ 40 h 62"/>
                <a:gd name="T20" fmla="*/ 0 w 21"/>
                <a:gd name="T21" fmla="*/ 19 h 62"/>
                <a:gd name="T22" fmla="*/ 2 w 21"/>
                <a:gd name="T23" fmla="*/ 15 h 62"/>
                <a:gd name="T24" fmla="*/ 6 w 21"/>
                <a:gd name="T25" fmla="*/ 12 h 62"/>
                <a:gd name="T26" fmla="*/ 11 w 21"/>
                <a:gd name="T27" fmla="*/ 11 h 62"/>
                <a:gd name="T28" fmla="*/ 16 w 21"/>
                <a:gd name="T29" fmla="*/ 12 h 62"/>
                <a:gd name="T30" fmla="*/ 21 w 21"/>
                <a:gd name="T31" fmla="*/ 17 h 62"/>
                <a:gd name="T32" fmla="*/ 21 w 21"/>
                <a:gd name="T33" fmla="*/ 19 h 62"/>
                <a:gd name="T34" fmla="*/ 21 w 21"/>
                <a:gd name="T35" fmla="*/ 40 h 62"/>
                <a:gd name="T36" fmla="*/ 15 w 21"/>
                <a:gd name="T37" fmla="*/ 5 h 62"/>
                <a:gd name="T38" fmla="*/ 14 w 21"/>
                <a:gd name="T39" fmla="*/ 8 h 62"/>
                <a:gd name="T40" fmla="*/ 11 w 21"/>
                <a:gd name="T41" fmla="*/ 9 h 62"/>
                <a:gd name="T42" fmla="*/ 7 w 21"/>
                <a:gd name="T43" fmla="*/ 8 h 62"/>
                <a:gd name="T44" fmla="*/ 6 w 21"/>
                <a:gd name="T45" fmla="*/ 5 h 62"/>
                <a:gd name="T46" fmla="*/ 7 w 21"/>
                <a:gd name="T47" fmla="*/ 1 h 62"/>
                <a:gd name="T48" fmla="*/ 11 w 21"/>
                <a:gd name="T49" fmla="*/ 0 h 62"/>
                <a:gd name="T50" fmla="*/ 14 w 21"/>
                <a:gd name="T51" fmla="*/ 1 h 62"/>
                <a:gd name="T52" fmla="*/ 15 w 21"/>
                <a:gd name="T53" fmla="*/ 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62">
                  <a:moveTo>
                    <a:pt x="21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6"/>
                    <a:pt x="2" y="15"/>
                  </a:cubicBezTo>
                  <a:cubicBezTo>
                    <a:pt x="3" y="13"/>
                    <a:pt x="5" y="12"/>
                    <a:pt x="6" y="12"/>
                  </a:cubicBezTo>
                  <a:cubicBezTo>
                    <a:pt x="8" y="11"/>
                    <a:pt x="10" y="11"/>
                    <a:pt x="11" y="11"/>
                  </a:cubicBezTo>
                  <a:cubicBezTo>
                    <a:pt x="13" y="11"/>
                    <a:pt x="14" y="11"/>
                    <a:pt x="16" y="12"/>
                  </a:cubicBezTo>
                  <a:cubicBezTo>
                    <a:pt x="18" y="14"/>
                    <a:pt x="20" y="15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lnTo>
                    <a:pt x="21" y="40"/>
                  </a:lnTo>
                  <a:close/>
                  <a:moveTo>
                    <a:pt x="15" y="5"/>
                  </a:moveTo>
                  <a:cubicBezTo>
                    <a:pt x="15" y="6"/>
                    <a:pt x="15" y="7"/>
                    <a:pt x="14" y="8"/>
                  </a:cubicBezTo>
                  <a:cubicBezTo>
                    <a:pt x="13" y="9"/>
                    <a:pt x="12" y="9"/>
                    <a:pt x="11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2"/>
                    <a:pt x="15" y="3"/>
                    <a:pt x="15" y="5"/>
                  </a:cubicBezTo>
                  <a:close/>
                </a:path>
              </a:pathLst>
            </a:custGeom>
            <a:solidFill>
              <a:srgbClr val="92D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42" name="Freeform 7">
              <a:extLst>
                <a:ext uri="{FF2B5EF4-FFF2-40B4-BE49-F238E27FC236}">
                  <a16:creationId xmlns:a16="http://schemas.microsoft.com/office/drawing/2014/main" id="{EA85E7F2-1AC9-45CB-B47D-F03C8A7CF43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12041" y="1020104"/>
              <a:ext cx="728168" cy="1577134"/>
            </a:xfrm>
            <a:custGeom>
              <a:avLst/>
              <a:gdLst>
                <a:gd name="T0" fmla="*/ 28 w 30"/>
                <a:gd name="T1" fmla="*/ 38 h 65"/>
                <a:gd name="T2" fmla="*/ 30 w 30"/>
                <a:gd name="T3" fmla="*/ 37 h 65"/>
                <a:gd name="T4" fmla="*/ 21 w 30"/>
                <a:gd name="T5" fmla="*/ 15 h 65"/>
                <a:gd name="T6" fmla="*/ 9 w 30"/>
                <a:gd name="T7" fmla="*/ 15 h 65"/>
                <a:gd name="T8" fmla="*/ 0 w 30"/>
                <a:gd name="T9" fmla="*/ 37 h 65"/>
                <a:gd name="T10" fmla="*/ 2 w 30"/>
                <a:gd name="T11" fmla="*/ 38 h 65"/>
                <a:gd name="T12" fmla="*/ 10 w 30"/>
                <a:gd name="T13" fmla="*/ 22 h 65"/>
                <a:gd name="T14" fmla="*/ 11 w 30"/>
                <a:gd name="T15" fmla="*/ 29 h 65"/>
                <a:gd name="T16" fmla="*/ 3 w 30"/>
                <a:gd name="T17" fmla="*/ 45 h 65"/>
                <a:gd name="T18" fmla="*/ 11 w 30"/>
                <a:gd name="T19" fmla="*/ 45 h 65"/>
                <a:gd name="T20" fmla="*/ 14 w 30"/>
                <a:gd name="T21" fmla="*/ 65 h 65"/>
                <a:gd name="T22" fmla="*/ 17 w 30"/>
                <a:gd name="T23" fmla="*/ 65 h 65"/>
                <a:gd name="T24" fmla="*/ 19 w 30"/>
                <a:gd name="T25" fmla="*/ 45 h 65"/>
                <a:gd name="T26" fmla="*/ 27 w 30"/>
                <a:gd name="T27" fmla="*/ 45 h 65"/>
                <a:gd name="T28" fmla="*/ 19 w 30"/>
                <a:gd name="T29" fmla="*/ 29 h 65"/>
                <a:gd name="T30" fmla="*/ 20 w 30"/>
                <a:gd name="T31" fmla="*/ 22 h 65"/>
                <a:gd name="T32" fmla="*/ 28 w 30"/>
                <a:gd name="T33" fmla="*/ 38 h 65"/>
                <a:gd name="T34" fmla="*/ 15 w 30"/>
                <a:gd name="T35" fmla="*/ 10 h 65"/>
                <a:gd name="T36" fmla="*/ 18 w 30"/>
                <a:gd name="T37" fmla="*/ 9 h 65"/>
                <a:gd name="T38" fmla="*/ 20 w 30"/>
                <a:gd name="T39" fmla="*/ 5 h 65"/>
                <a:gd name="T40" fmla="*/ 18 w 30"/>
                <a:gd name="T41" fmla="*/ 2 h 65"/>
                <a:gd name="T42" fmla="*/ 15 w 30"/>
                <a:gd name="T43" fmla="*/ 0 h 65"/>
                <a:gd name="T44" fmla="*/ 11 w 30"/>
                <a:gd name="T45" fmla="*/ 2 h 65"/>
                <a:gd name="T46" fmla="*/ 10 w 30"/>
                <a:gd name="T47" fmla="*/ 5 h 65"/>
                <a:gd name="T48" fmla="*/ 11 w 30"/>
                <a:gd name="T49" fmla="*/ 9 h 65"/>
                <a:gd name="T50" fmla="*/ 15 w 30"/>
                <a:gd name="T5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65">
                  <a:moveTo>
                    <a:pt x="28" y="38"/>
                  </a:moveTo>
                  <a:cubicBezTo>
                    <a:pt x="29" y="38"/>
                    <a:pt x="30" y="38"/>
                    <a:pt x="30" y="3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2"/>
                    <a:pt x="20" y="22"/>
                    <a:pt x="20" y="22"/>
                  </a:cubicBezTo>
                  <a:lnTo>
                    <a:pt x="28" y="38"/>
                  </a:lnTo>
                  <a:close/>
                  <a:moveTo>
                    <a:pt x="15" y="10"/>
                  </a:moveTo>
                  <a:cubicBezTo>
                    <a:pt x="16" y="10"/>
                    <a:pt x="17" y="10"/>
                    <a:pt x="18" y="9"/>
                  </a:cubicBezTo>
                  <a:cubicBezTo>
                    <a:pt x="19" y="8"/>
                    <a:pt x="20" y="7"/>
                    <a:pt x="20" y="5"/>
                  </a:cubicBezTo>
                  <a:cubicBezTo>
                    <a:pt x="20" y="4"/>
                    <a:pt x="19" y="3"/>
                    <a:pt x="18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0"/>
                    <a:pt x="13" y="10"/>
                    <a:pt x="1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43" name="TextBox 268">
              <a:extLst>
                <a:ext uri="{FF2B5EF4-FFF2-40B4-BE49-F238E27FC236}">
                  <a16:creationId xmlns:a16="http://schemas.microsoft.com/office/drawing/2014/main" id="{D7F66FC1-F77F-4010-B7F9-FA34B7268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695" y="3764332"/>
              <a:ext cx="1989648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600" b="1">
                  <a:solidFill>
                    <a:srgbClr val="92D1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52</a:t>
              </a:r>
              <a:r>
                <a:rPr lang="en-US" altLang="zh-CN" sz="5400" b="1">
                  <a:solidFill>
                    <a:srgbClr val="92D1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5400" b="1">
                <a:solidFill>
                  <a:srgbClr val="92D14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4" name="TextBox 269">
              <a:extLst>
                <a:ext uri="{FF2B5EF4-FFF2-40B4-BE49-F238E27FC236}">
                  <a16:creationId xmlns:a16="http://schemas.microsoft.com/office/drawing/2014/main" id="{14B1BFCC-5D98-47B4-A8AC-243C3E45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40" y="3764332"/>
              <a:ext cx="2353381" cy="131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66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48</a:t>
              </a:r>
              <a:r>
                <a:rPr lang="en-US" altLang="zh-CN" sz="5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6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45" name="Content Placeholder 2">
            <a:extLst>
              <a:ext uri="{FF2B5EF4-FFF2-40B4-BE49-F238E27FC236}">
                <a16:creationId xmlns:a16="http://schemas.microsoft.com/office/drawing/2014/main" id="{F0906708-773E-4C43-8D18-196C2ED00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1887538"/>
            <a:ext cx="52324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4346" name="Content Placeholder 2">
            <a:extLst>
              <a:ext uri="{FF2B5EF4-FFF2-40B4-BE49-F238E27FC236}">
                <a16:creationId xmlns:a16="http://schemas.microsoft.com/office/drawing/2014/main" id="{A5957D21-DEFD-45B4-AA22-73C1E6055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2701925"/>
            <a:ext cx="523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4347" name="Content Placeholder 2">
            <a:extLst>
              <a:ext uri="{FF2B5EF4-FFF2-40B4-BE49-F238E27FC236}">
                <a16:creationId xmlns:a16="http://schemas.microsoft.com/office/drawing/2014/main" id="{0432A9A4-D547-42F4-8D4F-0800622E8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4433888"/>
            <a:ext cx="52324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4348" name="Content Placeholder 2">
            <a:extLst>
              <a:ext uri="{FF2B5EF4-FFF2-40B4-BE49-F238E27FC236}">
                <a16:creationId xmlns:a16="http://schemas.microsoft.com/office/drawing/2014/main" id="{53B14D95-02EA-48B4-B54A-1E10168AA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5248275"/>
            <a:ext cx="523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grpSp>
        <p:nvGrpSpPr>
          <p:cNvPr id="14349" name="组合 8">
            <a:extLst>
              <a:ext uri="{FF2B5EF4-FFF2-40B4-BE49-F238E27FC236}">
                <a16:creationId xmlns:a16="http://schemas.microsoft.com/office/drawing/2014/main" id="{3C1A4D57-4104-4559-A7B1-8B77CBA6AE62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14350" name="任意多边形 6">
              <a:extLst>
                <a:ext uri="{FF2B5EF4-FFF2-40B4-BE49-F238E27FC236}">
                  <a16:creationId xmlns:a16="http://schemas.microsoft.com/office/drawing/2014/main" id="{2428DE3C-3590-4E3F-91A1-848495451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51" name="任意多边形 3">
              <a:extLst>
                <a:ext uri="{FF2B5EF4-FFF2-40B4-BE49-F238E27FC236}">
                  <a16:creationId xmlns:a16="http://schemas.microsoft.com/office/drawing/2014/main" id="{E5965286-7B93-4F8A-B331-1BCE30EE6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4352" name="Copyright Notice">
            <a:extLst>
              <a:ext uri="{FF2B5EF4-FFF2-40B4-BE49-F238E27FC236}">
                <a16:creationId xmlns:a16="http://schemas.microsoft.com/office/drawing/2014/main" id="{73815EBF-3648-46CF-96F1-F64D0CF1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40" y="384175"/>
            <a:ext cx="7884321" cy="37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Frontier achievements of related theories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>
            <a:extLst>
              <a:ext uri="{FF2B5EF4-FFF2-40B4-BE49-F238E27FC236}">
                <a16:creationId xmlns:a16="http://schemas.microsoft.com/office/drawing/2014/main" id="{7E68183D-487D-4EDB-8EF2-C251E0BF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矩形 7">
            <a:extLst>
              <a:ext uri="{FF2B5EF4-FFF2-40B4-BE49-F238E27FC236}">
                <a16:creationId xmlns:a16="http://schemas.microsoft.com/office/drawing/2014/main" id="{22EAC486-D1E7-4468-B077-9395E66A7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4">
            <a:extLst>
              <a:ext uri="{FF2B5EF4-FFF2-40B4-BE49-F238E27FC236}">
                <a16:creationId xmlns:a16="http://schemas.microsoft.com/office/drawing/2014/main" id="{DEED73BF-A18A-4CEB-B3CF-D1C3DD89EA3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364" name="矩形 4">
            <a:extLst>
              <a:ext uri="{FF2B5EF4-FFF2-40B4-BE49-F238E27FC236}">
                <a16:creationId xmlns:a16="http://schemas.microsoft.com/office/drawing/2014/main" id="{01218245-1D4A-4B88-B43A-952C687ED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365" name="矩形 1">
            <a:extLst>
              <a:ext uri="{FF2B5EF4-FFF2-40B4-BE49-F238E27FC236}">
                <a16:creationId xmlns:a16="http://schemas.microsoft.com/office/drawing/2014/main" id="{71BD51F3-23FC-4C0B-8EAE-65EB8899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6025"/>
            <a:ext cx="12192000" cy="1885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矩形 2">
            <a:extLst>
              <a:ext uri="{FF2B5EF4-FFF2-40B4-BE49-F238E27FC236}">
                <a16:creationId xmlns:a16="http://schemas.microsoft.com/office/drawing/2014/main" id="{0A3FF3C6-B2E5-4FF8-8A9A-DBF1A3433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2971800" cy="2971800"/>
          </a:xfrm>
          <a:prstGeom prst="rect">
            <a:avLst/>
          </a:prstGeom>
          <a:solidFill>
            <a:srgbClr val="92D1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39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239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7" name="文本框 8">
            <a:extLst>
              <a:ext uri="{FF2B5EF4-FFF2-40B4-BE49-F238E27FC236}">
                <a16:creationId xmlns:a16="http://schemas.microsoft.com/office/drawing/2014/main" id="{8B236C43-474D-4E63-9086-0F81FB3E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3035300"/>
            <a:ext cx="6493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Conclusions and application of the study</a:t>
            </a:r>
          </a:p>
        </p:txBody>
      </p:sp>
      <p:sp>
        <p:nvSpPr>
          <p:cNvPr id="15368" name="文本框 21">
            <a:extLst>
              <a:ext uri="{FF2B5EF4-FFF2-40B4-BE49-F238E27FC236}">
                <a16:creationId xmlns:a16="http://schemas.microsoft.com/office/drawing/2014/main" id="{7D3DD514-A973-4E11-AFA5-A9C1E6D8B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5019675"/>
            <a:ext cx="3024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S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EC</a:t>
            </a:r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T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ION</a:t>
            </a:r>
            <a:endParaRPr lang="zh-CN" altLang="en-US" sz="8000">
              <a:solidFill>
                <a:srgbClr val="7F7F7F"/>
              </a:solidFill>
              <a:latin typeface="Bell MT" panose="02020503060305020303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4">
            <a:extLst>
              <a:ext uri="{FF2B5EF4-FFF2-40B4-BE49-F238E27FC236}">
                <a16:creationId xmlns:a16="http://schemas.microsoft.com/office/drawing/2014/main" id="{F7BFC1E5-939E-4341-9F73-B4A9CFCD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矩形 7">
            <a:extLst>
              <a:ext uri="{FF2B5EF4-FFF2-40B4-BE49-F238E27FC236}">
                <a16:creationId xmlns:a16="http://schemas.microsoft.com/office/drawing/2014/main" id="{4C7292C1-AA6F-4997-8FDE-FE485F42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87" name="组合 8">
            <a:extLst>
              <a:ext uri="{FF2B5EF4-FFF2-40B4-BE49-F238E27FC236}">
                <a16:creationId xmlns:a16="http://schemas.microsoft.com/office/drawing/2014/main" id="{ADA29F3A-BD1A-4425-A49F-BF1991AC1295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16388" name="任意多边形 6">
              <a:extLst>
                <a:ext uri="{FF2B5EF4-FFF2-40B4-BE49-F238E27FC236}">
                  <a16:creationId xmlns:a16="http://schemas.microsoft.com/office/drawing/2014/main" id="{A812F55F-523D-4D1E-8EBE-DCD8CDDF5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389" name="任意多边形 3">
              <a:extLst>
                <a:ext uri="{FF2B5EF4-FFF2-40B4-BE49-F238E27FC236}">
                  <a16:creationId xmlns:a16="http://schemas.microsoft.com/office/drawing/2014/main" id="{0BB7E621-C0A8-4367-BB32-D78BFE5C6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390" name="Copyright Notice">
            <a:extLst>
              <a:ext uri="{FF2B5EF4-FFF2-40B4-BE49-F238E27FC236}">
                <a16:creationId xmlns:a16="http://schemas.microsoft.com/office/drawing/2014/main" id="{673D2110-63A4-4AF6-A4FF-730E6C6A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562" y="384175"/>
            <a:ext cx="7062877" cy="3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Conclusions and application of the study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  <p:pic>
        <p:nvPicPr>
          <p:cNvPr id="16391" name="Picture 8" descr="7179fd53-4ed5-4680-a93c-f26ae7efd8b9_6 (1)">
            <a:extLst>
              <a:ext uri="{FF2B5EF4-FFF2-40B4-BE49-F238E27FC236}">
                <a16:creationId xmlns:a16="http://schemas.microsoft.com/office/drawing/2014/main" id="{93C68F5C-F44E-4FAC-94CB-847D1665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2775"/>
            <a:ext cx="12192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5">
            <a:extLst>
              <a:ext uri="{FF2B5EF4-FFF2-40B4-BE49-F238E27FC236}">
                <a16:creationId xmlns:a16="http://schemas.microsoft.com/office/drawing/2014/main" id="{A23C76C2-0C70-4A2B-AA5F-5012E6BC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63" y="3416300"/>
            <a:ext cx="1927225" cy="3441700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393" name="Rectangle 6">
            <a:extLst>
              <a:ext uri="{FF2B5EF4-FFF2-40B4-BE49-F238E27FC236}">
                <a16:creationId xmlns:a16="http://schemas.microsoft.com/office/drawing/2014/main" id="{B4842D31-4DDF-4101-A849-57FF0E546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4262438"/>
            <a:ext cx="1946275" cy="2595562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394" name="Rectangle 7">
            <a:extLst>
              <a:ext uri="{FF2B5EF4-FFF2-40B4-BE49-F238E27FC236}">
                <a16:creationId xmlns:a16="http://schemas.microsoft.com/office/drawing/2014/main" id="{D9E56E96-A103-4C56-A4BC-180868954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4970463"/>
            <a:ext cx="1947862" cy="1887537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395" name="Rectangle 8">
            <a:extLst>
              <a:ext uri="{FF2B5EF4-FFF2-40B4-BE49-F238E27FC236}">
                <a16:creationId xmlns:a16="http://schemas.microsoft.com/office/drawing/2014/main" id="{2D22C902-EBEB-4F2D-A7E2-19AA85CD6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2095500"/>
            <a:ext cx="1946275" cy="4762500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396" name="TextBox 682">
            <a:extLst>
              <a:ext uri="{FF2B5EF4-FFF2-40B4-BE49-F238E27FC236}">
                <a16:creationId xmlns:a16="http://schemas.microsoft.com/office/drawing/2014/main" id="{350E2E09-D115-42AB-8D43-F426FA7F7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3616325"/>
            <a:ext cx="1250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52%</a:t>
            </a:r>
            <a:endParaRPr lang="zh-CN" altLang="en-US" sz="48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97" name="TextBox 682">
            <a:extLst>
              <a:ext uri="{FF2B5EF4-FFF2-40B4-BE49-F238E27FC236}">
                <a16:creationId xmlns:a16="http://schemas.microsoft.com/office/drawing/2014/main" id="{ECF44DA9-FA98-49DF-B50F-5A8C25A91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4540250"/>
            <a:ext cx="1250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45%</a:t>
            </a:r>
            <a:endParaRPr lang="zh-CN" altLang="en-US" sz="48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98" name="TextBox 682">
            <a:extLst>
              <a:ext uri="{FF2B5EF4-FFF2-40B4-BE49-F238E27FC236}">
                <a16:creationId xmlns:a16="http://schemas.microsoft.com/office/drawing/2014/main" id="{A37B0225-493A-4455-8884-0A6D7DBA2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0" y="5022850"/>
            <a:ext cx="1250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39%</a:t>
            </a:r>
            <a:endParaRPr lang="zh-CN" altLang="en-US" sz="48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99" name="TextBox 682">
            <a:extLst>
              <a:ext uri="{FF2B5EF4-FFF2-40B4-BE49-F238E27FC236}">
                <a16:creationId xmlns:a16="http://schemas.microsoft.com/office/drawing/2014/main" id="{2627FE2F-7D28-4831-9F5A-F9C36D92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925" y="2216150"/>
            <a:ext cx="1250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70%</a:t>
            </a:r>
            <a:endParaRPr lang="zh-CN" altLang="en-US" sz="48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400" name="Content Placeholder 2">
            <a:extLst>
              <a:ext uri="{FF2B5EF4-FFF2-40B4-BE49-F238E27FC236}">
                <a16:creationId xmlns:a16="http://schemas.microsoft.com/office/drawing/2014/main" id="{3203AE7B-B1C8-4517-A3DD-DAF2B618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1747838"/>
            <a:ext cx="57832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4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4">
            <a:extLst>
              <a:ext uri="{FF2B5EF4-FFF2-40B4-BE49-F238E27FC236}">
                <a16:creationId xmlns:a16="http://schemas.microsoft.com/office/drawing/2014/main" id="{9A278ADB-5ACC-44BC-929F-F457BDD9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矩形 7">
            <a:extLst>
              <a:ext uri="{FF2B5EF4-FFF2-40B4-BE49-F238E27FC236}">
                <a16:creationId xmlns:a16="http://schemas.microsoft.com/office/drawing/2014/main" id="{50ACA7AB-9759-4533-B0D2-46391AF45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1" name="组合 8">
            <a:extLst>
              <a:ext uri="{FF2B5EF4-FFF2-40B4-BE49-F238E27FC236}">
                <a16:creationId xmlns:a16="http://schemas.microsoft.com/office/drawing/2014/main" id="{E18D5CD5-7F70-4549-93D5-D7E72EB44B59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17412" name="任意多边形 6">
              <a:extLst>
                <a:ext uri="{FF2B5EF4-FFF2-40B4-BE49-F238E27FC236}">
                  <a16:creationId xmlns:a16="http://schemas.microsoft.com/office/drawing/2014/main" id="{6706DFB0-324B-4032-8005-31558C72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413" name="任意多边形 3">
              <a:extLst>
                <a:ext uri="{FF2B5EF4-FFF2-40B4-BE49-F238E27FC236}">
                  <a16:creationId xmlns:a16="http://schemas.microsoft.com/office/drawing/2014/main" id="{BE209AB8-CC8A-42A0-9C22-3922E1ADD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414" name="Freeform 196">
            <a:extLst>
              <a:ext uri="{FF2B5EF4-FFF2-40B4-BE49-F238E27FC236}">
                <a16:creationId xmlns:a16="http://schemas.microsoft.com/office/drawing/2014/main" id="{46C79B05-354E-4690-945A-7F521012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368675"/>
            <a:ext cx="1736725" cy="1504950"/>
          </a:xfrm>
          <a:custGeom>
            <a:avLst/>
            <a:gdLst>
              <a:gd name="T0" fmla="*/ 156 w 623"/>
              <a:gd name="T1" fmla="*/ 538 h 538"/>
              <a:gd name="T2" fmla="*/ 0 w 623"/>
              <a:gd name="T3" fmla="*/ 272 h 538"/>
              <a:gd name="T4" fmla="*/ 156 w 623"/>
              <a:gd name="T5" fmla="*/ 0 h 538"/>
              <a:gd name="T6" fmla="*/ 467 w 623"/>
              <a:gd name="T7" fmla="*/ 0 h 538"/>
              <a:gd name="T8" fmla="*/ 623 w 623"/>
              <a:gd name="T9" fmla="*/ 272 h 538"/>
              <a:gd name="T10" fmla="*/ 467 w 623"/>
              <a:gd name="T11" fmla="*/ 538 h 538"/>
              <a:gd name="T12" fmla="*/ 156 w 623"/>
              <a:gd name="T13" fmla="*/ 53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3" h="538">
                <a:moveTo>
                  <a:pt x="156" y="538"/>
                </a:moveTo>
                <a:lnTo>
                  <a:pt x="0" y="272"/>
                </a:lnTo>
                <a:lnTo>
                  <a:pt x="156" y="0"/>
                </a:lnTo>
                <a:lnTo>
                  <a:pt x="467" y="0"/>
                </a:lnTo>
                <a:lnTo>
                  <a:pt x="623" y="272"/>
                </a:lnTo>
                <a:lnTo>
                  <a:pt x="467" y="538"/>
                </a:lnTo>
                <a:lnTo>
                  <a:pt x="156" y="5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5" name="Freeform 197">
            <a:extLst>
              <a:ext uri="{FF2B5EF4-FFF2-40B4-BE49-F238E27FC236}">
                <a16:creationId xmlns:a16="http://schemas.microsoft.com/office/drawing/2014/main" id="{9157CD92-31B7-4209-B7C1-9A8ED686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884363"/>
            <a:ext cx="2292350" cy="1974850"/>
          </a:xfrm>
          <a:custGeom>
            <a:avLst/>
            <a:gdLst>
              <a:gd name="T0" fmla="*/ 208 w 823"/>
              <a:gd name="T1" fmla="*/ 706 h 706"/>
              <a:gd name="T2" fmla="*/ 0 w 823"/>
              <a:gd name="T3" fmla="*/ 356 h 706"/>
              <a:gd name="T4" fmla="*/ 208 w 823"/>
              <a:gd name="T5" fmla="*/ 0 h 706"/>
              <a:gd name="T6" fmla="*/ 616 w 823"/>
              <a:gd name="T7" fmla="*/ 0 h 706"/>
              <a:gd name="T8" fmla="*/ 823 w 823"/>
              <a:gd name="T9" fmla="*/ 356 h 706"/>
              <a:gd name="T10" fmla="*/ 616 w 823"/>
              <a:gd name="T11" fmla="*/ 706 h 706"/>
              <a:gd name="T12" fmla="*/ 208 w 823"/>
              <a:gd name="T13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3" h="706">
                <a:moveTo>
                  <a:pt x="208" y="706"/>
                </a:moveTo>
                <a:lnTo>
                  <a:pt x="0" y="356"/>
                </a:lnTo>
                <a:lnTo>
                  <a:pt x="208" y="0"/>
                </a:lnTo>
                <a:lnTo>
                  <a:pt x="616" y="0"/>
                </a:lnTo>
                <a:lnTo>
                  <a:pt x="823" y="356"/>
                </a:lnTo>
                <a:lnTo>
                  <a:pt x="616" y="706"/>
                </a:lnTo>
                <a:lnTo>
                  <a:pt x="208" y="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6" name="Freeform 198">
            <a:extLst>
              <a:ext uri="{FF2B5EF4-FFF2-40B4-BE49-F238E27FC236}">
                <a16:creationId xmlns:a16="http://schemas.microsoft.com/office/drawing/2014/main" id="{2456DED2-8C97-4A02-A278-4C2D9DD3A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4457700"/>
            <a:ext cx="2092325" cy="1828800"/>
          </a:xfrm>
          <a:custGeom>
            <a:avLst/>
            <a:gdLst>
              <a:gd name="T0" fmla="*/ 188 w 752"/>
              <a:gd name="T1" fmla="*/ 654 h 654"/>
              <a:gd name="T2" fmla="*/ 0 w 752"/>
              <a:gd name="T3" fmla="*/ 323 h 654"/>
              <a:gd name="T4" fmla="*/ 188 w 752"/>
              <a:gd name="T5" fmla="*/ 0 h 654"/>
              <a:gd name="T6" fmla="*/ 564 w 752"/>
              <a:gd name="T7" fmla="*/ 0 h 654"/>
              <a:gd name="T8" fmla="*/ 752 w 752"/>
              <a:gd name="T9" fmla="*/ 323 h 654"/>
              <a:gd name="T10" fmla="*/ 564 w 752"/>
              <a:gd name="T11" fmla="*/ 654 h 654"/>
              <a:gd name="T12" fmla="*/ 188 w 752"/>
              <a:gd name="T13" fmla="*/ 65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2" h="654">
                <a:moveTo>
                  <a:pt x="188" y="654"/>
                </a:moveTo>
                <a:lnTo>
                  <a:pt x="0" y="323"/>
                </a:lnTo>
                <a:lnTo>
                  <a:pt x="188" y="0"/>
                </a:lnTo>
                <a:lnTo>
                  <a:pt x="564" y="0"/>
                </a:lnTo>
                <a:lnTo>
                  <a:pt x="752" y="323"/>
                </a:lnTo>
                <a:lnTo>
                  <a:pt x="564" y="654"/>
                </a:lnTo>
                <a:lnTo>
                  <a:pt x="188" y="6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7" name="Freeform 199">
            <a:extLst>
              <a:ext uri="{FF2B5EF4-FFF2-40B4-BE49-F238E27FC236}">
                <a16:creationId xmlns:a16="http://schemas.microsoft.com/office/drawing/2014/main" id="{FD9EB8ED-3256-4848-BDEF-8370EE950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2879725"/>
            <a:ext cx="2852738" cy="2481263"/>
          </a:xfrm>
          <a:custGeom>
            <a:avLst/>
            <a:gdLst>
              <a:gd name="T0" fmla="*/ 252 w 1024"/>
              <a:gd name="T1" fmla="*/ 887 h 887"/>
              <a:gd name="T2" fmla="*/ 0 w 1024"/>
              <a:gd name="T3" fmla="*/ 447 h 887"/>
              <a:gd name="T4" fmla="*/ 252 w 1024"/>
              <a:gd name="T5" fmla="*/ 0 h 887"/>
              <a:gd name="T6" fmla="*/ 764 w 1024"/>
              <a:gd name="T7" fmla="*/ 0 h 887"/>
              <a:gd name="T8" fmla="*/ 1024 w 1024"/>
              <a:gd name="T9" fmla="*/ 447 h 887"/>
              <a:gd name="T10" fmla="*/ 764 w 1024"/>
              <a:gd name="T11" fmla="*/ 887 h 887"/>
              <a:gd name="T12" fmla="*/ 252 w 1024"/>
              <a:gd name="T1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887">
                <a:moveTo>
                  <a:pt x="252" y="887"/>
                </a:moveTo>
                <a:lnTo>
                  <a:pt x="0" y="447"/>
                </a:lnTo>
                <a:lnTo>
                  <a:pt x="252" y="0"/>
                </a:lnTo>
                <a:lnTo>
                  <a:pt x="764" y="0"/>
                </a:lnTo>
                <a:lnTo>
                  <a:pt x="1024" y="447"/>
                </a:lnTo>
                <a:lnTo>
                  <a:pt x="764" y="887"/>
                </a:lnTo>
                <a:lnTo>
                  <a:pt x="252" y="887"/>
                </a:lnTo>
                <a:close/>
              </a:path>
            </a:pathLst>
          </a:custGeom>
          <a:solidFill>
            <a:srgbClr val="92D1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7418" name="TextBox 682">
            <a:extLst>
              <a:ext uri="{FF2B5EF4-FFF2-40B4-BE49-F238E27FC236}">
                <a16:creationId xmlns:a16="http://schemas.microsoft.com/office/drawing/2014/main" id="{9A4D44A6-6808-40D4-95E3-3A4FDD64D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3597275"/>
            <a:ext cx="15081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20%</a:t>
            </a:r>
            <a:endParaRPr lang="zh-CN" altLang="en-US" sz="60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9" name="TextBox 682">
            <a:extLst>
              <a:ext uri="{FF2B5EF4-FFF2-40B4-BE49-F238E27FC236}">
                <a16:creationId xmlns:a16="http://schemas.microsoft.com/office/drawing/2014/main" id="{AE547223-732C-4D10-A78A-5C9F4CCFB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289175"/>
            <a:ext cx="1508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47%</a:t>
            </a:r>
            <a:endParaRPr lang="zh-CN" altLang="en-US" sz="60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20" name="TextBox 682">
            <a:extLst>
              <a:ext uri="{FF2B5EF4-FFF2-40B4-BE49-F238E27FC236}">
                <a16:creationId xmlns:a16="http://schemas.microsoft.com/office/drawing/2014/main" id="{0AAF4D8B-B2FB-44A2-BC3C-42731F88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829175"/>
            <a:ext cx="1508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33%</a:t>
            </a:r>
            <a:endParaRPr lang="zh-CN" altLang="en-US" sz="600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21" name="TextBox 682">
            <a:extLst>
              <a:ext uri="{FF2B5EF4-FFF2-40B4-BE49-F238E27FC236}">
                <a16:creationId xmlns:a16="http://schemas.microsoft.com/office/drawing/2014/main" id="{50A7204A-A90E-48A1-9777-5C33972DC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3609975"/>
            <a:ext cx="15081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75%</a:t>
            </a:r>
            <a:endParaRPr lang="zh-CN" altLang="en-US" sz="6000">
              <a:solidFill>
                <a:srgbClr val="3F3F3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22" name="Content Placeholder 2">
            <a:extLst>
              <a:ext uri="{FF2B5EF4-FFF2-40B4-BE49-F238E27FC236}">
                <a16:creationId xmlns:a16="http://schemas.microsoft.com/office/drawing/2014/main" id="{48083DF8-CBD4-46AA-8601-F4758887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8" y="1857375"/>
            <a:ext cx="37163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7423" name="Content Placeholder 2">
            <a:extLst>
              <a:ext uri="{FF2B5EF4-FFF2-40B4-BE49-F238E27FC236}">
                <a16:creationId xmlns:a16="http://schemas.microsoft.com/office/drawing/2014/main" id="{021799B9-AFCA-49D9-B330-CAF5B46C0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8" y="3419475"/>
            <a:ext cx="37163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7424" name="Content Placeholder 2">
            <a:extLst>
              <a:ext uri="{FF2B5EF4-FFF2-40B4-BE49-F238E27FC236}">
                <a16:creationId xmlns:a16="http://schemas.microsoft.com/office/drawing/2014/main" id="{F40176D6-BB3A-4E92-9546-E24C6915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8" y="4829175"/>
            <a:ext cx="37163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7425" name="Copyright Notice">
            <a:extLst>
              <a:ext uri="{FF2B5EF4-FFF2-40B4-BE49-F238E27FC236}">
                <a16:creationId xmlns:a16="http://schemas.microsoft.com/office/drawing/2014/main" id="{E60F1D42-CDD6-40B2-869B-E85AF9956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562" y="384175"/>
            <a:ext cx="7062877" cy="3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Conclusions and application of the study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>
            <a:extLst>
              <a:ext uri="{FF2B5EF4-FFF2-40B4-BE49-F238E27FC236}">
                <a16:creationId xmlns:a16="http://schemas.microsoft.com/office/drawing/2014/main" id="{46E6F503-DE75-4459-A5A5-80DC7FFB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矩形 7">
            <a:extLst>
              <a:ext uri="{FF2B5EF4-FFF2-40B4-BE49-F238E27FC236}">
                <a16:creationId xmlns:a16="http://schemas.microsoft.com/office/drawing/2014/main" id="{EC55DD77-D50D-4FEA-B6D1-392196BD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8435" name="组合 8">
            <a:extLst>
              <a:ext uri="{FF2B5EF4-FFF2-40B4-BE49-F238E27FC236}">
                <a16:creationId xmlns:a16="http://schemas.microsoft.com/office/drawing/2014/main" id="{CA12B604-E11D-425A-B366-B3C460028FAC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18436" name="任意多边形 6">
              <a:extLst>
                <a:ext uri="{FF2B5EF4-FFF2-40B4-BE49-F238E27FC236}">
                  <a16:creationId xmlns:a16="http://schemas.microsoft.com/office/drawing/2014/main" id="{56A10B2D-2C56-4910-AFD2-39791D695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437" name="任意多边形 3">
              <a:extLst>
                <a:ext uri="{FF2B5EF4-FFF2-40B4-BE49-F238E27FC236}">
                  <a16:creationId xmlns:a16="http://schemas.microsoft.com/office/drawing/2014/main" id="{578CF95E-A11E-4F84-8206-76C78288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8438" name="Freeform 5">
            <a:extLst>
              <a:ext uri="{FF2B5EF4-FFF2-40B4-BE49-F238E27FC236}">
                <a16:creationId xmlns:a16="http://schemas.microsoft.com/office/drawing/2014/main" id="{B98A35A9-EAFE-4C78-8A93-AF9DFD2FE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5589588"/>
            <a:ext cx="4757737" cy="1268412"/>
          </a:xfrm>
          <a:custGeom>
            <a:avLst/>
            <a:gdLst>
              <a:gd name="T0" fmla="*/ 0 w 251"/>
              <a:gd name="T1" fmla="*/ 67 h 67"/>
              <a:gd name="T2" fmla="*/ 0 w 251"/>
              <a:gd name="T3" fmla="*/ 67 h 67"/>
              <a:gd name="T4" fmla="*/ 251 w 251"/>
              <a:gd name="T5" fmla="*/ 67 h 67"/>
              <a:gd name="T6" fmla="*/ 251 w 251"/>
              <a:gd name="T7" fmla="*/ 0 h 67"/>
              <a:gd name="T8" fmla="*/ 0 w 251"/>
              <a:gd name="T9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" h="67">
                <a:moveTo>
                  <a:pt x="0" y="67"/>
                </a:moveTo>
                <a:cubicBezTo>
                  <a:pt x="0" y="67"/>
                  <a:pt x="0" y="67"/>
                  <a:pt x="0" y="67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51" y="0"/>
                  <a:pt x="251" y="0"/>
                  <a:pt x="251" y="0"/>
                </a:cubicBezTo>
                <a:cubicBezTo>
                  <a:pt x="178" y="38"/>
                  <a:pt x="92" y="62"/>
                  <a:pt x="0" y="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39" name="Freeform 6">
            <a:extLst>
              <a:ext uri="{FF2B5EF4-FFF2-40B4-BE49-F238E27FC236}">
                <a16:creationId xmlns:a16="http://schemas.microsoft.com/office/drawing/2014/main" id="{CA9CF884-2836-4811-8FAB-D87A0B4E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2225" y="4905375"/>
            <a:ext cx="1117600" cy="1952625"/>
          </a:xfrm>
          <a:custGeom>
            <a:avLst/>
            <a:gdLst>
              <a:gd name="T0" fmla="*/ 0 w 59"/>
              <a:gd name="T1" fmla="*/ 36 h 103"/>
              <a:gd name="T2" fmla="*/ 0 w 59"/>
              <a:gd name="T3" fmla="*/ 103 h 103"/>
              <a:gd name="T4" fmla="*/ 59 w 59"/>
              <a:gd name="T5" fmla="*/ 103 h 103"/>
              <a:gd name="T6" fmla="*/ 59 w 59"/>
              <a:gd name="T7" fmla="*/ 0 h 103"/>
              <a:gd name="T8" fmla="*/ 0 w 59"/>
              <a:gd name="T9" fmla="*/ 3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103">
                <a:moveTo>
                  <a:pt x="0" y="36"/>
                </a:moveTo>
                <a:cubicBezTo>
                  <a:pt x="0" y="103"/>
                  <a:pt x="0" y="103"/>
                  <a:pt x="0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0"/>
                  <a:pt x="59" y="0"/>
                  <a:pt x="59" y="0"/>
                </a:cubicBezTo>
                <a:cubicBezTo>
                  <a:pt x="41" y="13"/>
                  <a:pt x="21" y="25"/>
                  <a:pt x="0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40" name="Freeform 7">
            <a:extLst>
              <a:ext uri="{FF2B5EF4-FFF2-40B4-BE49-F238E27FC236}">
                <a16:creationId xmlns:a16="http://schemas.microsoft.com/office/drawing/2014/main" id="{FB3E89BE-E90F-4A09-A8CD-84FC125B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3038" y="2973388"/>
            <a:ext cx="588962" cy="3884612"/>
          </a:xfrm>
          <a:custGeom>
            <a:avLst/>
            <a:gdLst>
              <a:gd name="T0" fmla="*/ 31 w 31"/>
              <a:gd name="T1" fmla="*/ 0 h 205"/>
              <a:gd name="T2" fmla="*/ 28 w 31"/>
              <a:gd name="T3" fmla="*/ 0 h 205"/>
              <a:gd name="T4" fmla="*/ 0 w 31"/>
              <a:gd name="T5" fmla="*/ 36 h 205"/>
              <a:gd name="T6" fmla="*/ 0 w 31"/>
              <a:gd name="T7" fmla="*/ 205 h 205"/>
              <a:gd name="T8" fmla="*/ 31 w 31"/>
              <a:gd name="T9" fmla="*/ 205 h 205"/>
              <a:gd name="T10" fmla="*/ 31 w 31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205">
                <a:moveTo>
                  <a:pt x="31" y="0"/>
                </a:moveTo>
                <a:cubicBezTo>
                  <a:pt x="28" y="0"/>
                  <a:pt x="28" y="0"/>
                  <a:pt x="28" y="0"/>
                </a:cubicBezTo>
                <a:cubicBezTo>
                  <a:pt x="20" y="13"/>
                  <a:pt x="11" y="25"/>
                  <a:pt x="0" y="36"/>
                </a:cubicBezTo>
                <a:cubicBezTo>
                  <a:pt x="0" y="205"/>
                  <a:pt x="0" y="205"/>
                  <a:pt x="0" y="205"/>
                </a:cubicBezTo>
                <a:cubicBezTo>
                  <a:pt x="31" y="205"/>
                  <a:pt x="31" y="205"/>
                  <a:pt x="31" y="205"/>
                </a:cubicBezTo>
                <a:lnTo>
                  <a:pt x="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41" name="Freeform 8">
            <a:extLst>
              <a:ext uri="{FF2B5EF4-FFF2-40B4-BE49-F238E27FC236}">
                <a16:creationId xmlns:a16="http://schemas.microsoft.com/office/drawing/2014/main" id="{E5757868-BBFA-4B37-A0D0-A2D764ADA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663" y="3656013"/>
            <a:ext cx="1401762" cy="3201987"/>
          </a:xfrm>
          <a:custGeom>
            <a:avLst/>
            <a:gdLst>
              <a:gd name="T0" fmla="*/ 0 w 74"/>
              <a:gd name="T1" fmla="*/ 66 h 169"/>
              <a:gd name="T2" fmla="*/ 0 w 74"/>
              <a:gd name="T3" fmla="*/ 169 h 169"/>
              <a:gd name="T4" fmla="*/ 74 w 74"/>
              <a:gd name="T5" fmla="*/ 169 h 169"/>
              <a:gd name="T6" fmla="*/ 74 w 74"/>
              <a:gd name="T7" fmla="*/ 0 h 169"/>
              <a:gd name="T8" fmla="*/ 0 w 74"/>
              <a:gd name="T9" fmla="*/ 6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169">
                <a:moveTo>
                  <a:pt x="0" y="66"/>
                </a:moveTo>
                <a:cubicBezTo>
                  <a:pt x="0" y="169"/>
                  <a:pt x="0" y="169"/>
                  <a:pt x="0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0"/>
                  <a:pt x="74" y="0"/>
                  <a:pt x="74" y="0"/>
                </a:cubicBezTo>
                <a:cubicBezTo>
                  <a:pt x="52" y="24"/>
                  <a:pt x="28" y="47"/>
                  <a:pt x="0" y="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42" name="Freeform 9">
            <a:extLst>
              <a:ext uri="{FF2B5EF4-FFF2-40B4-BE49-F238E27FC236}">
                <a16:creationId xmlns:a16="http://schemas.microsoft.com/office/drawing/2014/main" id="{A42C0D95-363F-43FD-9438-EB5AB71A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5378450"/>
            <a:ext cx="2332038" cy="1042988"/>
          </a:xfrm>
          <a:custGeom>
            <a:avLst/>
            <a:gdLst>
              <a:gd name="T0" fmla="*/ 971 w 987"/>
              <a:gd name="T1" fmla="*/ 441 h 441"/>
              <a:gd name="T2" fmla="*/ 554 w 987"/>
              <a:gd name="T3" fmla="*/ 24 h 441"/>
              <a:gd name="T4" fmla="*/ 0 w 987"/>
              <a:gd name="T5" fmla="*/ 24 h 441"/>
              <a:gd name="T6" fmla="*/ 0 w 987"/>
              <a:gd name="T7" fmla="*/ 0 h 441"/>
              <a:gd name="T8" fmla="*/ 562 w 987"/>
              <a:gd name="T9" fmla="*/ 0 h 441"/>
              <a:gd name="T10" fmla="*/ 987 w 987"/>
              <a:gd name="T11" fmla="*/ 433 h 441"/>
              <a:gd name="T12" fmla="*/ 971 w 987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7" h="441">
                <a:moveTo>
                  <a:pt x="971" y="441"/>
                </a:moveTo>
                <a:lnTo>
                  <a:pt x="554" y="24"/>
                </a:lnTo>
                <a:lnTo>
                  <a:pt x="0" y="24"/>
                </a:lnTo>
                <a:lnTo>
                  <a:pt x="0" y="0"/>
                </a:lnTo>
                <a:lnTo>
                  <a:pt x="562" y="0"/>
                </a:lnTo>
                <a:lnTo>
                  <a:pt x="987" y="433"/>
                </a:lnTo>
                <a:lnTo>
                  <a:pt x="971" y="4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43" name="Freeform 10">
            <a:extLst>
              <a:ext uri="{FF2B5EF4-FFF2-40B4-BE49-F238E27FC236}">
                <a16:creationId xmlns:a16="http://schemas.microsoft.com/office/drawing/2014/main" id="{21DCF119-ED75-439D-A976-E99EE9187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414838"/>
            <a:ext cx="2332038" cy="1039812"/>
          </a:xfrm>
          <a:custGeom>
            <a:avLst/>
            <a:gdLst>
              <a:gd name="T0" fmla="*/ 971 w 987"/>
              <a:gd name="T1" fmla="*/ 440 h 440"/>
              <a:gd name="T2" fmla="*/ 553 w 987"/>
              <a:gd name="T3" fmla="*/ 24 h 440"/>
              <a:gd name="T4" fmla="*/ 0 w 987"/>
              <a:gd name="T5" fmla="*/ 24 h 440"/>
              <a:gd name="T6" fmla="*/ 0 w 987"/>
              <a:gd name="T7" fmla="*/ 0 h 440"/>
              <a:gd name="T8" fmla="*/ 561 w 987"/>
              <a:gd name="T9" fmla="*/ 0 h 440"/>
              <a:gd name="T10" fmla="*/ 987 w 987"/>
              <a:gd name="T11" fmla="*/ 432 h 440"/>
              <a:gd name="T12" fmla="*/ 971 w 987"/>
              <a:gd name="T13" fmla="*/ 44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7" h="440">
                <a:moveTo>
                  <a:pt x="971" y="440"/>
                </a:moveTo>
                <a:lnTo>
                  <a:pt x="553" y="24"/>
                </a:lnTo>
                <a:lnTo>
                  <a:pt x="0" y="24"/>
                </a:lnTo>
                <a:lnTo>
                  <a:pt x="0" y="0"/>
                </a:lnTo>
                <a:lnTo>
                  <a:pt x="561" y="0"/>
                </a:lnTo>
                <a:lnTo>
                  <a:pt x="987" y="432"/>
                </a:lnTo>
                <a:lnTo>
                  <a:pt x="971" y="4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44" name="Freeform 11">
            <a:extLst>
              <a:ext uri="{FF2B5EF4-FFF2-40B4-BE49-F238E27FC236}">
                <a16:creationId xmlns:a16="http://schemas.microsoft.com/office/drawing/2014/main" id="{A3BB4AE7-B61F-4A84-A62D-8EE2692A7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3562350"/>
            <a:ext cx="2351087" cy="1041400"/>
          </a:xfrm>
          <a:custGeom>
            <a:avLst/>
            <a:gdLst>
              <a:gd name="T0" fmla="*/ 979 w 995"/>
              <a:gd name="T1" fmla="*/ 441 h 441"/>
              <a:gd name="T2" fmla="*/ 554 w 995"/>
              <a:gd name="T3" fmla="*/ 16 h 441"/>
              <a:gd name="T4" fmla="*/ 0 w 995"/>
              <a:gd name="T5" fmla="*/ 16 h 441"/>
              <a:gd name="T6" fmla="*/ 0 w 995"/>
              <a:gd name="T7" fmla="*/ 0 h 441"/>
              <a:gd name="T8" fmla="*/ 562 w 995"/>
              <a:gd name="T9" fmla="*/ 0 h 441"/>
              <a:gd name="T10" fmla="*/ 995 w 995"/>
              <a:gd name="T11" fmla="*/ 425 h 441"/>
              <a:gd name="T12" fmla="*/ 979 w 995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5" h="441">
                <a:moveTo>
                  <a:pt x="979" y="441"/>
                </a:moveTo>
                <a:lnTo>
                  <a:pt x="554" y="16"/>
                </a:lnTo>
                <a:lnTo>
                  <a:pt x="0" y="16"/>
                </a:lnTo>
                <a:lnTo>
                  <a:pt x="0" y="0"/>
                </a:lnTo>
                <a:lnTo>
                  <a:pt x="562" y="0"/>
                </a:lnTo>
                <a:lnTo>
                  <a:pt x="995" y="425"/>
                </a:lnTo>
                <a:lnTo>
                  <a:pt x="979" y="4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45" name="Freeform 12">
            <a:extLst>
              <a:ext uri="{FF2B5EF4-FFF2-40B4-BE49-F238E27FC236}">
                <a16:creationId xmlns:a16="http://schemas.microsoft.com/office/drawing/2014/main" id="{FF414102-0328-413F-80E0-39A13A3B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138" y="2463800"/>
            <a:ext cx="2332037" cy="1041400"/>
          </a:xfrm>
          <a:custGeom>
            <a:avLst/>
            <a:gdLst>
              <a:gd name="T0" fmla="*/ 979 w 987"/>
              <a:gd name="T1" fmla="*/ 441 h 441"/>
              <a:gd name="T2" fmla="*/ 553 w 987"/>
              <a:gd name="T3" fmla="*/ 16 h 441"/>
              <a:gd name="T4" fmla="*/ 0 w 987"/>
              <a:gd name="T5" fmla="*/ 16 h 441"/>
              <a:gd name="T6" fmla="*/ 0 w 987"/>
              <a:gd name="T7" fmla="*/ 0 h 441"/>
              <a:gd name="T8" fmla="*/ 561 w 987"/>
              <a:gd name="T9" fmla="*/ 0 h 441"/>
              <a:gd name="T10" fmla="*/ 987 w 987"/>
              <a:gd name="T11" fmla="*/ 425 h 441"/>
              <a:gd name="T12" fmla="*/ 979 w 987"/>
              <a:gd name="T13" fmla="*/ 441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7" h="441">
                <a:moveTo>
                  <a:pt x="979" y="441"/>
                </a:moveTo>
                <a:lnTo>
                  <a:pt x="553" y="16"/>
                </a:lnTo>
                <a:lnTo>
                  <a:pt x="0" y="16"/>
                </a:lnTo>
                <a:lnTo>
                  <a:pt x="0" y="0"/>
                </a:lnTo>
                <a:lnTo>
                  <a:pt x="561" y="0"/>
                </a:lnTo>
                <a:lnTo>
                  <a:pt x="987" y="425"/>
                </a:lnTo>
                <a:lnTo>
                  <a:pt x="979" y="4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8446" name="Oval 13">
            <a:extLst>
              <a:ext uri="{FF2B5EF4-FFF2-40B4-BE49-F238E27FC236}">
                <a16:creationId xmlns:a16="http://schemas.microsoft.com/office/drawing/2014/main" id="{EA4A888C-2BD5-4600-8CEA-42EE3AAD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5321300"/>
            <a:ext cx="188913" cy="192088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7" name="Oval 14">
            <a:extLst>
              <a:ext uri="{FF2B5EF4-FFF2-40B4-BE49-F238E27FC236}">
                <a16:creationId xmlns:a16="http://schemas.microsoft.com/office/drawing/2014/main" id="{01EE0C74-0564-4040-A048-EC578FC88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1363" y="3486150"/>
            <a:ext cx="192087" cy="2079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8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8" name="Oval 15">
            <a:extLst>
              <a:ext uri="{FF2B5EF4-FFF2-40B4-BE49-F238E27FC236}">
                <a16:creationId xmlns:a16="http://schemas.microsoft.com/office/drawing/2014/main" id="{90F7C6C0-D536-4A41-BB90-B9F0B9FD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4356100"/>
            <a:ext cx="188913" cy="1905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2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9" name="Oval 16">
            <a:extLst>
              <a:ext uri="{FF2B5EF4-FFF2-40B4-BE49-F238E27FC236}">
                <a16:creationId xmlns:a16="http://schemas.microsoft.com/office/drawing/2014/main" id="{BC12D0B8-6F47-4B29-A4BF-75B9D18B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888" y="2387600"/>
            <a:ext cx="188912" cy="2079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20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50" name="TextBox 692">
            <a:extLst>
              <a:ext uri="{FF2B5EF4-FFF2-40B4-BE49-F238E27FC236}">
                <a16:creationId xmlns:a16="http://schemas.microsoft.com/office/drawing/2014/main" id="{DB7EF009-DD3B-447D-8714-9080E51CB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2200275"/>
            <a:ext cx="197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8451" name="TextBox 692">
            <a:extLst>
              <a:ext uri="{FF2B5EF4-FFF2-40B4-BE49-F238E27FC236}">
                <a16:creationId xmlns:a16="http://schemas.microsoft.com/office/drawing/2014/main" id="{771B9ACC-ECAC-4706-B4C3-519EC201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6625" y="3327400"/>
            <a:ext cx="1979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8452" name="TextBox 692">
            <a:extLst>
              <a:ext uri="{FF2B5EF4-FFF2-40B4-BE49-F238E27FC236}">
                <a16:creationId xmlns:a16="http://schemas.microsoft.com/office/drawing/2014/main" id="{F63E9812-8C0F-44B0-ACC0-4EB2DCCF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75" y="417671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8453" name="TextBox 692">
            <a:extLst>
              <a:ext uri="{FF2B5EF4-FFF2-40B4-BE49-F238E27FC236}">
                <a16:creationId xmlns:a16="http://schemas.microsoft.com/office/drawing/2014/main" id="{E441C011-AD13-4451-9C92-0FBFD16E4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8" y="5143500"/>
            <a:ext cx="1979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8454" name="Content Placeholder 2">
            <a:extLst>
              <a:ext uri="{FF2B5EF4-FFF2-40B4-BE49-F238E27FC236}">
                <a16:creationId xmlns:a16="http://schemas.microsoft.com/office/drawing/2014/main" id="{FA321253-11C3-49AD-94B0-7E01C3747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1738313"/>
            <a:ext cx="53641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D728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8455" name="Content Placeholder 2">
            <a:extLst>
              <a:ext uri="{FF2B5EF4-FFF2-40B4-BE49-F238E27FC236}">
                <a16:creationId xmlns:a16="http://schemas.microsoft.com/office/drawing/2014/main" id="{7808BD48-8310-4481-84D7-3B1BC905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2633663"/>
            <a:ext cx="536416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D728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18456" name="Copyright Notice">
            <a:extLst>
              <a:ext uri="{FF2B5EF4-FFF2-40B4-BE49-F238E27FC236}">
                <a16:creationId xmlns:a16="http://schemas.microsoft.com/office/drawing/2014/main" id="{BD58172E-3698-499F-8FBD-86E2B2EB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4562" y="384175"/>
            <a:ext cx="7062877" cy="34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Conclusions and application of the study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>
            <a:extLst>
              <a:ext uri="{FF2B5EF4-FFF2-40B4-BE49-F238E27FC236}">
                <a16:creationId xmlns:a16="http://schemas.microsoft.com/office/drawing/2014/main" id="{5CC2366E-11B4-4CEF-B840-6888EFCC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矩形 7">
            <a:extLst>
              <a:ext uri="{FF2B5EF4-FFF2-40B4-BE49-F238E27FC236}">
                <a16:creationId xmlns:a16="http://schemas.microsoft.com/office/drawing/2014/main" id="{1558A083-8149-440F-BFFE-400AAAFB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4">
            <a:extLst>
              <a:ext uri="{FF2B5EF4-FFF2-40B4-BE49-F238E27FC236}">
                <a16:creationId xmlns:a16="http://schemas.microsoft.com/office/drawing/2014/main" id="{A5CBF161-E863-432F-B8E1-D60A41EBE14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60" name="矩形 4">
            <a:extLst>
              <a:ext uri="{FF2B5EF4-FFF2-40B4-BE49-F238E27FC236}">
                <a16:creationId xmlns:a16="http://schemas.microsoft.com/office/drawing/2014/main" id="{58D83DFD-4764-4BAE-8E74-5D34AA56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9461" name="矩形 1">
            <a:extLst>
              <a:ext uri="{FF2B5EF4-FFF2-40B4-BE49-F238E27FC236}">
                <a16:creationId xmlns:a16="http://schemas.microsoft.com/office/drawing/2014/main" id="{08BEBDAE-3653-4F7D-8A43-62AD2CC8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6025"/>
            <a:ext cx="12192000" cy="1885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矩形 2">
            <a:extLst>
              <a:ext uri="{FF2B5EF4-FFF2-40B4-BE49-F238E27FC236}">
                <a16:creationId xmlns:a16="http://schemas.microsoft.com/office/drawing/2014/main" id="{05E6BCE0-A361-40E7-A5A5-C3F0F7B34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2971800" cy="2971800"/>
          </a:xfrm>
          <a:prstGeom prst="rect">
            <a:avLst/>
          </a:prstGeom>
          <a:solidFill>
            <a:srgbClr val="92D1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39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239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63" name="文本框 9">
            <a:extLst>
              <a:ext uri="{FF2B5EF4-FFF2-40B4-BE49-F238E27FC236}">
                <a16:creationId xmlns:a16="http://schemas.microsoft.com/office/drawing/2014/main" id="{E7EAA233-7FD6-4B9A-8207-F14E3391F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3041650"/>
            <a:ext cx="5749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Summary &amp; amp; prospect</a:t>
            </a:r>
          </a:p>
        </p:txBody>
      </p:sp>
      <p:sp>
        <p:nvSpPr>
          <p:cNvPr id="19464" name="文本框 21">
            <a:extLst>
              <a:ext uri="{FF2B5EF4-FFF2-40B4-BE49-F238E27FC236}">
                <a16:creationId xmlns:a16="http://schemas.microsoft.com/office/drawing/2014/main" id="{163B116B-78CF-4E9F-8740-F23AD9C58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5019675"/>
            <a:ext cx="3024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S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EC</a:t>
            </a:r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T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ION</a:t>
            </a:r>
            <a:endParaRPr lang="zh-CN" altLang="en-US" sz="8000">
              <a:solidFill>
                <a:srgbClr val="7F7F7F"/>
              </a:solidFill>
              <a:latin typeface="Bell MT" panose="02020503060305020303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">
            <a:extLst>
              <a:ext uri="{FF2B5EF4-FFF2-40B4-BE49-F238E27FC236}">
                <a16:creationId xmlns:a16="http://schemas.microsoft.com/office/drawing/2014/main" id="{531D7260-6FC6-46C0-B6C2-D1280E31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矩形 7">
            <a:extLst>
              <a:ext uri="{FF2B5EF4-FFF2-40B4-BE49-F238E27FC236}">
                <a16:creationId xmlns:a16="http://schemas.microsoft.com/office/drawing/2014/main" id="{CFEE0CE9-0801-4A13-A39F-F02CBAE57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483" name="组合 8">
            <a:extLst>
              <a:ext uri="{FF2B5EF4-FFF2-40B4-BE49-F238E27FC236}">
                <a16:creationId xmlns:a16="http://schemas.microsoft.com/office/drawing/2014/main" id="{89F9C0FF-5BF4-4BE9-87AA-0A4F02FD6FAF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20484" name="任意多边形 6">
              <a:extLst>
                <a:ext uri="{FF2B5EF4-FFF2-40B4-BE49-F238E27FC236}">
                  <a16:creationId xmlns:a16="http://schemas.microsoft.com/office/drawing/2014/main" id="{A7B9819A-677E-4243-ADCD-1A0AA5B71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485" name="任意多边形 3">
              <a:extLst>
                <a:ext uri="{FF2B5EF4-FFF2-40B4-BE49-F238E27FC236}">
                  <a16:creationId xmlns:a16="http://schemas.microsoft.com/office/drawing/2014/main" id="{73A7EC58-B1C2-4D4E-9C70-31C029B2D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0486" name="Freeform 5">
            <a:extLst>
              <a:ext uri="{FF2B5EF4-FFF2-40B4-BE49-F238E27FC236}">
                <a16:creationId xmlns:a16="http://schemas.microsoft.com/office/drawing/2014/main" id="{B2907229-EA88-4F55-8F70-5059BCD2A7C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25988" y="5834063"/>
            <a:ext cx="857250" cy="806450"/>
          </a:xfrm>
          <a:custGeom>
            <a:avLst/>
            <a:gdLst>
              <a:gd name="T0" fmla="*/ 142 w 173"/>
              <a:gd name="T1" fmla="*/ 136 h 163"/>
              <a:gd name="T2" fmla="*/ 134 w 173"/>
              <a:gd name="T3" fmla="*/ 64 h 163"/>
              <a:gd name="T4" fmla="*/ 149 w 173"/>
              <a:gd name="T5" fmla="*/ 31 h 163"/>
              <a:gd name="T6" fmla="*/ 156 w 173"/>
              <a:gd name="T7" fmla="*/ 56 h 163"/>
              <a:gd name="T8" fmla="*/ 161 w 173"/>
              <a:gd name="T9" fmla="*/ 91 h 163"/>
              <a:gd name="T10" fmla="*/ 144 w 173"/>
              <a:gd name="T11" fmla="*/ 150 h 163"/>
              <a:gd name="T12" fmla="*/ 125 w 173"/>
              <a:gd name="T13" fmla="*/ 125 h 163"/>
              <a:gd name="T14" fmla="*/ 131 w 173"/>
              <a:gd name="T15" fmla="*/ 138 h 163"/>
              <a:gd name="T16" fmla="*/ 127 w 173"/>
              <a:gd name="T17" fmla="*/ 144 h 163"/>
              <a:gd name="T18" fmla="*/ 131 w 173"/>
              <a:gd name="T19" fmla="*/ 134 h 163"/>
              <a:gd name="T20" fmla="*/ 125 w 173"/>
              <a:gd name="T21" fmla="*/ 122 h 163"/>
              <a:gd name="T22" fmla="*/ 125 w 173"/>
              <a:gd name="T23" fmla="*/ 137 h 163"/>
              <a:gd name="T24" fmla="*/ 121 w 173"/>
              <a:gd name="T25" fmla="*/ 145 h 163"/>
              <a:gd name="T26" fmla="*/ 125 w 173"/>
              <a:gd name="T27" fmla="*/ 160 h 163"/>
              <a:gd name="T28" fmla="*/ 111 w 173"/>
              <a:gd name="T29" fmla="*/ 126 h 163"/>
              <a:gd name="T30" fmla="*/ 110 w 173"/>
              <a:gd name="T31" fmla="*/ 131 h 163"/>
              <a:gd name="T32" fmla="*/ 121 w 173"/>
              <a:gd name="T33" fmla="*/ 156 h 163"/>
              <a:gd name="T34" fmla="*/ 112 w 173"/>
              <a:gd name="T35" fmla="*/ 155 h 163"/>
              <a:gd name="T36" fmla="*/ 104 w 173"/>
              <a:gd name="T37" fmla="*/ 113 h 163"/>
              <a:gd name="T38" fmla="*/ 110 w 173"/>
              <a:gd name="T39" fmla="*/ 142 h 163"/>
              <a:gd name="T40" fmla="*/ 104 w 173"/>
              <a:gd name="T41" fmla="*/ 151 h 163"/>
              <a:gd name="T42" fmla="*/ 104 w 173"/>
              <a:gd name="T43" fmla="*/ 113 h 163"/>
              <a:gd name="T44" fmla="*/ 102 w 173"/>
              <a:gd name="T45" fmla="*/ 134 h 163"/>
              <a:gd name="T46" fmla="*/ 104 w 173"/>
              <a:gd name="T47" fmla="*/ 126 h 163"/>
              <a:gd name="T48" fmla="*/ 97 w 173"/>
              <a:gd name="T49" fmla="*/ 26 h 163"/>
              <a:gd name="T50" fmla="*/ 94 w 173"/>
              <a:gd name="T51" fmla="*/ 109 h 163"/>
              <a:gd name="T52" fmla="*/ 78 w 173"/>
              <a:gd name="T53" fmla="*/ 133 h 163"/>
              <a:gd name="T54" fmla="*/ 78 w 173"/>
              <a:gd name="T55" fmla="*/ 116 h 163"/>
              <a:gd name="T56" fmla="*/ 78 w 173"/>
              <a:gd name="T57" fmla="*/ 52 h 163"/>
              <a:gd name="T58" fmla="*/ 78 w 173"/>
              <a:gd name="T59" fmla="*/ 18 h 163"/>
              <a:gd name="T60" fmla="*/ 74 w 173"/>
              <a:gd name="T61" fmla="*/ 50 h 163"/>
              <a:gd name="T62" fmla="*/ 77 w 173"/>
              <a:gd name="T63" fmla="*/ 122 h 163"/>
              <a:gd name="T64" fmla="*/ 78 w 173"/>
              <a:gd name="T65" fmla="*/ 114 h 163"/>
              <a:gd name="T66" fmla="*/ 74 w 173"/>
              <a:gd name="T67" fmla="*/ 140 h 163"/>
              <a:gd name="T68" fmla="*/ 63 w 173"/>
              <a:gd name="T69" fmla="*/ 11 h 163"/>
              <a:gd name="T70" fmla="*/ 74 w 173"/>
              <a:gd name="T71" fmla="*/ 114 h 163"/>
              <a:gd name="T72" fmla="*/ 74 w 173"/>
              <a:gd name="T73" fmla="*/ 131 h 163"/>
              <a:gd name="T74" fmla="*/ 62 w 173"/>
              <a:gd name="T75" fmla="*/ 131 h 163"/>
              <a:gd name="T76" fmla="*/ 68 w 173"/>
              <a:gd name="T77" fmla="*/ 118 h 163"/>
              <a:gd name="T78" fmla="*/ 62 w 173"/>
              <a:gd name="T79" fmla="*/ 94 h 163"/>
              <a:gd name="T80" fmla="*/ 62 w 173"/>
              <a:gd name="T81" fmla="*/ 45 h 163"/>
              <a:gd name="T82" fmla="*/ 57 w 173"/>
              <a:gd name="T83" fmla="*/ 107 h 163"/>
              <a:gd name="T84" fmla="*/ 62 w 173"/>
              <a:gd name="T85" fmla="*/ 130 h 163"/>
              <a:gd name="T86" fmla="*/ 51 w 173"/>
              <a:gd name="T87" fmla="*/ 121 h 163"/>
              <a:gd name="T88" fmla="*/ 58 w 173"/>
              <a:gd name="T89" fmla="*/ 0 h 163"/>
              <a:gd name="T90" fmla="*/ 34 w 173"/>
              <a:gd name="T91" fmla="*/ 117 h 163"/>
              <a:gd name="T92" fmla="*/ 34 w 173"/>
              <a:gd name="T93" fmla="*/ 93 h 163"/>
              <a:gd name="T94" fmla="*/ 44 w 173"/>
              <a:gd name="T95" fmla="*/ 31 h 163"/>
              <a:gd name="T96" fmla="*/ 24 w 173"/>
              <a:gd name="T97" fmla="*/ 43 h 163"/>
              <a:gd name="T98" fmla="*/ 25 w 173"/>
              <a:gd name="T99" fmla="*/ 92 h 163"/>
              <a:gd name="T100" fmla="*/ 34 w 173"/>
              <a:gd name="T101" fmla="*/ 110 h 163"/>
              <a:gd name="T102" fmla="*/ 23 w 173"/>
              <a:gd name="T103" fmla="*/ 99 h 163"/>
              <a:gd name="T104" fmla="*/ 23 w 173"/>
              <a:gd name="T105" fmla="*/ 118 h 163"/>
              <a:gd name="T106" fmla="*/ 15 w 173"/>
              <a:gd name="T107" fmla="*/ 90 h 163"/>
              <a:gd name="T108" fmla="*/ 8 w 173"/>
              <a:gd name="T109" fmla="*/ 105 h 163"/>
              <a:gd name="T110" fmla="*/ 23 w 173"/>
              <a:gd name="T111" fmla="*/ 107 h 163"/>
              <a:gd name="T112" fmla="*/ 16 w 173"/>
              <a:gd name="T113" fmla="*/ 116 h 163"/>
              <a:gd name="T114" fmla="*/ 23 w 173"/>
              <a:gd name="T115" fmla="*/ 42 h 163"/>
              <a:gd name="T116" fmla="*/ 20 w 173"/>
              <a:gd name="T117" fmla="*/ 4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63">
                <a:moveTo>
                  <a:pt x="131" y="162"/>
                </a:moveTo>
                <a:cubicBezTo>
                  <a:pt x="131" y="158"/>
                  <a:pt x="131" y="158"/>
                  <a:pt x="131" y="158"/>
                </a:cubicBezTo>
                <a:cubicBezTo>
                  <a:pt x="132" y="158"/>
                  <a:pt x="133" y="157"/>
                  <a:pt x="134" y="157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42" y="148"/>
                  <a:pt x="142" y="145"/>
                  <a:pt x="143" y="143"/>
                </a:cubicBezTo>
                <a:cubicBezTo>
                  <a:pt x="143" y="140"/>
                  <a:pt x="143" y="138"/>
                  <a:pt x="142" y="136"/>
                </a:cubicBezTo>
                <a:cubicBezTo>
                  <a:pt x="131" y="138"/>
                  <a:pt x="131" y="138"/>
                  <a:pt x="131" y="138"/>
                </a:cubicBezTo>
                <a:cubicBezTo>
                  <a:pt x="131" y="134"/>
                  <a:pt x="131" y="134"/>
                  <a:pt x="131" y="134"/>
                </a:cubicBezTo>
                <a:cubicBezTo>
                  <a:pt x="137" y="128"/>
                  <a:pt x="137" y="128"/>
                  <a:pt x="137" y="128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4" y="64"/>
                  <a:pt x="134" y="64"/>
                  <a:pt x="134" y="64"/>
                </a:cubicBezTo>
                <a:cubicBezTo>
                  <a:pt x="134" y="64"/>
                  <a:pt x="134" y="64"/>
                  <a:pt x="134" y="64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34" y="46"/>
                  <a:pt x="134" y="45"/>
                  <a:pt x="134" y="45"/>
                </a:cubicBezTo>
                <a:cubicBezTo>
                  <a:pt x="135" y="44"/>
                  <a:pt x="135" y="43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33"/>
                  <a:pt x="148" y="32"/>
                  <a:pt x="148" y="32"/>
                </a:cubicBezTo>
                <a:cubicBezTo>
                  <a:pt x="148" y="31"/>
                  <a:pt x="148" y="31"/>
                  <a:pt x="149" y="31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9" y="35"/>
                  <a:pt x="159" y="36"/>
                  <a:pt x="159" y="37"/>
                </a:cubicBezTo>
                <a:cubicBezTo>
                  <a:pt x="159" y="37"/>
                  <a:pt x="158" y="37"/>
                  <a:pt x="158" y="37"/>
                </a:cubicBezTo>
                <a:cubicBezTo>
                  <a:pt x="157" y="53"/>
                  <a:pt x="157" y="53"/>
                  <a:pt x="157" y="53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58" y="54"/>
                  <a:pt x="158" y="55"/>
                  <a:pt x="158" y="55"/>
                </a:cubicBezTo>
                <a:cubicBezTo>
                  <a:pt x="158" y="56"/>
                  <a:pt x="157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4" y="74"/>
                  <a:pt x="158" y="73"/>
                  <a:pt x="162" y="74"/>
                </a:cubicBezTo>
                <a:cubicBezTo>
                  <a:pt x="165" y="76"/>
                  <a:pt x="167" y="80"/>
                  <a:pt x="165" y="83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67" y="96"/>
                  <a:pt x="170" y="103"/>
                  <a:pt x="169" y="111"/>
                </a:cubicBezTo>
                <a:cubicBezTo>
                  <a:pt x="172" y="112"/>
                  <a:pt x="172" y="112"/>
                  <a:pt x="172" y="112"/>
                </a:cubicBezTo>
                <a:cubicBezTo>
                  <a:pt x="173" y="112"/>
                  <a:pt x="173" y="114"/>
                  <a:pt x="173" y="115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9" y="124"/>
                  <a:pt x="167" y="125"/>
                  <a:pt x="166" y="124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58" y="128"/>
                  <a:pt x="151" y="131"/>
                  <a:pt x="143" y="130"/>
                </a:cubicBezTo>
                <a:cubicBezTo>
                  <a:pt x="147" y="136"/>
                  <a:pt x="147" y="143"/>
                  <a:pt x="144" y="150"/>
                </a:cubicBezTo>
                <a:cubicBezTo>
                  <a:pt x="141" y="156"/>
                  <a:pt x="137" y="160"/>
                  <a:pt x="131" y="162"/>
                </a:cubicBezTo>
                <a:close/>
                <a:moveTo>
                  <a:pt x="131" y="143"/>
                </a:moveTo>
                <a:cubicBezTo>
                  <a:pt x="131" y="143"/>
                  <a:pt x="131" y="143"/>
                  <a:pt x="131" y="143"/>
                </a:cubicBezTo>
                <a:cubicBezTo>
                  <a:pt x="131" y="142"/>
                  <a:pt x="131" y="142"/>
                  <a:pt x="131" y="141"/>
                </a:cubicBezTo>
                <a:lnTo>
                  <a:pt x="131" y="143"/>
                </a:lnTo>
                <a:close/>
                <a:moveTo>
                  <a:pt x="131" y="71"/>
                </a:moveTo>
                <a:cubicBezTo>
                  <a:pt x="131" y="125"/>
                  <a:pt x="131" y="125"/>
                  <a:pt x="131" y="125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9" y="76"/>
                  <a:pt x="129" y="76"/>
                  <a:pt x="129" y="76"/>
                </a:cubicBezTo>
                <a:lnTo>
                  <a:pt x="131" y="71"/>
                </a:lnTo>
                <a:close/>
                <a:moveTo>
                  <a:pt x="131" y="134"/>
                </a:moveTo>
                <a:cubicBezTo>
                  <a:pt x="131" y="138"/>
                  <a:pt x="131" y="138"/>
                  <a:pt x="131" y="138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9" y="140"/>
                  <a:pt x="130" y="141"/>
                  <a:pt x="131" y="141"/>
                </a:cubicBezTo>
                <a:cubicBezTo>
                  <a:pt x="131" y="143"/>
                  <a:pt x="131" y="143"/>
                  <a:pt x="131" y="143"/>
                </a:cubicBezTo>
                <a:cubicBezTo>
                  <a:pt x="130" y="144"/>
                  <a:pt x="130" y="144"/>
                  <a:pt x="130" y="144"/>
                </a:cubicBezTo>
                <a:cubicBezTo>
                  <a:pt x="130" y="144"/>
                  <a:pt x="130" y="144"/>
                  <a:pt x="130" y="144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6" y="144"/>
                  <a:pt x="126" y="144"/>
                  <a:pt x="125" y="144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25" y="137"/>
                  <a:pt x="126" y="138"/>
                  <a:pt x="126" y="138"/>
                </a:cubicBezTo>
                <a:cubicBezTo>
                  <a:pt x="127" y="138"/>
                  <a:pt x="127" y="138"/>
                  <a:pt x="127" y="138"/>
                </a:cubicBezTo>
                <a:cubicBezTo>
                  <a:pt x="127" y="138"/>
                  <a:pt x="127" y="138"/>
                  <a:pt x="127" y="138"/>
                </a:cubicBezTo>
                <a:lnTo>
                  <a:pt x="131" y="134"/>
                </a:lnTo>
                <a:close/>
                <a:moveTo>
                  <a:pt x="131" y="158"/>
                </a:moveTo>
                <a:cubicBezTo>
                  <a:pt x="131" y="162"/>
                  <a:pt x="131" y="162"/>
                  <a:pt x="131" y="162"/>
                </a:cubicBezTo>
                <a:cubicBezTo>
                  <a:pt x="129" y="162"/>
                  <a:pt x="127" y="163"/>
                  <a:pt x="125" y="163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6" y="160"/>
                  <a:pt x="126" y="159"/>
                  <a:pt x="127" y="159"/>
                </a:cubicBezTo>
                <a:cubicBezTo>
                  <a:pt x="129" y="159"/>
                  <a:pt x="130" y="159"/>
                  <a:pt x="131" y="158"/>
                </a:cubicBezTo>
                <a:close/>
                <a:moveTo>
                  <a:pt x="125" y="74"/>
                </a:move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5"/>
                  <a:pt x="125" y="125"/>
                  <a:pt x="125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37"/>
                  <a:pt x="123" y="137"/>
                  <a:pt x="123" y="137"/>
                </a:cubicBezTo>
                <a:cubicBezTo>
                  <a:pt x="124" y="137"/>
                  <a:pt x="124" y="137"/>
                  <a:pt x="124" y="137"/>
                </a:cubicBezTo>
                <a:cubicBezTo>
                  <a:pt x="124" y="137"/>
                  <a:pt x="124" y="137"/>
                  <a:pt x="125" y="137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4" y="144"/>
                  <a:pt x="123" y="144"/>
                  <a:pt x="122" y="144"/>
                </a:cubicBezTo>
                <a:cubicBezTo>
                  <a:pt x="121" y="153"/>
                  <a:pt x="121" y="153"/>
                  <a:pt x="121" y="153"/>
                </a:cubicBezTo>
                <a:cubicBezTo>
                  <a:pt x="122" y="153"/>
                  <a:pt x="123" y="154"/>
                  <a:pt x="123" y="154"/>
                </a:cubicBezTo>
                <a:cubicBezTo>
                  <a:pt x="122" y="156"/>
                  <a:pt x="122" y="156"/>
                  <a:pt x="122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2" y="144"/>
                  <a:pt x="122" y="144"/>
                  <a:pt x="122" y="144"/>
                </a:cubicBezTo>
                <a:cubicBezTo>
                  <a:pt x="121" y="143"/>
                  <a:pt x="121" y="143"/>
                  <a:pt x="121" y="143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2" y="136"/>
                  <a:pt x="122" y="136"/>
                  <a:pt x="122" y="136"/>
                </a:cubicBezTo>
                <a:cubicBezTo>
                  <a:pt x="121" y="134"/>
                  <a:pt x="121" y="134"/>
                  <a:pt x="121" y="134"/>
                </a:cubicBezTo>
                <a:cubicBezTo>
                  <a:pt x="121" y="72"/>
                  <a:pt x="121" y="72"/>
                  <a:pt x="121" y="72"/>
                </a:cubicBezTo>
                <a:lnTo>
                  <a:pt x="125" y="74"/>
                </a:lnTo>
                <a:close/>
                <a:moveTo>
                  <a:pt x="125" y="160"/>
                </a:moveTo>
                <a:cubicBezTo>
                  <a:pt x="125" y="163"/>
                  <a:pt x="125" y="163"/>
                  <a:pt x="125" y="163"/>
                </a:cubicBezTo>
                <a:cubicBezTo>
                  <a:pt x="123" y="163"/>
                  <a:pt x="122" y="163"/>
                  <a:pt x="121" y="163"/>
                </a:cubicBezTo>
                <a:cubicBezTo>
                  <a:pt x="121" y="160"/>
                  <a:pt x="121" y="160"/>
                  <a:pt x="121" y="160"/>
                </a:cubicBezTo>
                <a:cubicBezTo>
                  <a:pt x="122" y="160"/>
                  <a:pt x="123" y="160"/>
                  <a:pt x="125" y="160"/>
                </a:cubicBezTo>
                <a:close/>
                <a:moveTo>
                  <a:pt x="121" y="72"/>
                </a:moveTo>
                <a:cubicBezTo>
                  <a:pt x="121" y="134"/>
                  <a:pt x="121" y="134"/>
                  <a:pt x="121" y="134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7"/>
                  <a:pt x="110" y="127"/>
                </a:cubicBezTo>
                <a:cubicBezTo>
                  <a:pt x="110" y="123"/>
                  <a:pt x="110" y="123"/>
                  <a:pt x="110" y="123"/>
                </a:cubicBezTo>
                <a:cubicBezTo>
                  <a:pt x="113" y="121"/>
                  <a:pt x="115" y="120"/>
                  <a:pt x="118" y="119"/>
                </a:cubicBezTo>
                <a:cubicBezTo>
                  <a:pt x="110" y="116"/>
                  <a:pt x="110" y="116"/>
                  <a:pt x="110" y="116"/>
                </a:cubicBezTo>
                <a:cubicBezTo>
                  <a:pt x="110" y="67"/>
                  <a:pt x="110" y="67"/>
                  <a:pt x="110" y="67"/>
                </a:cubicBezTo>
                <a:lnTo>
                  <a:pt x="121" y="72"/>
                </a:lnTo>
                <a:close/>
                <a:moveTo>
                  <a:pt x="121" y="136"/>
                </a:moveTo>
                <a:cubicBezTo>
                  <a:pt x="110" y="131"/>
                  <a:pt x="110" y="131"/>
                  <a:pt x="110" y="131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18" y="141"/>
                  <a:pt x="118" y="141"/>
                  <a:pt x="118" y="141"/>
                </a:cubicBezTo>
                <a:cubicBezTo>
                  <a:pt x="120" y="142"/>
                  <a:pt x="120" y="142"/>
                  <a:pt x="120" y="142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1" y="143"/>
                  <a:pt x="121" y="143"/>
                  <a:pt x="121" y="143"/>
                </a:cubicBezTo>
                <a:lnTo>
                  <a:pt x="121" y="136"/>
                </a:lnTo>
                <a:close/>
                <a:moveTo>
                  <a:pt x="121" y="145"/>
                </a:moveTo>
                <a:cubicBezTo>
                  <a:pt x="121" y="156"/>
                  <a:pt x="121" y="156"/>
                  <a:pt x="121" y="156"/>
                </a:cubicBezTo>
                <a:cubicBezTo>
                  <a:pt x="121" y="156"/>
                  <a:pt x="121" y="156"/>
                  <a:pt x="121" y="156"/>
                </a:cubicBezTo>
                <a:cubicBezTo>
                  <a:pt x="120" y="159"/>
                  <a:pt x="120" y="159"/>
                  <a:pt x="120" y="159"/>
                </a:cubicBezTo>
                <a:cubicBezTo>
                  <a:pt x="121" y="160"/>
                  <a:pt x="121" y="160"/>
                  <a:pt x="121" y="160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19" y="163"/>
                  <a:pt x="117" y="162"/>
                  <a:pt x="114" y="161"/>
                </a:cubicBezTo>
                <a:cubicBezTo>
                  <a:pt x="113" y="160"/>
                  <a:pt x="112" y="159"/>
                  <a:pt x="110" y="159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1" y="155"/>
                  <a:pt x="111" y="155"/>
                  <a:pt x="112" y="155"/>
                </a:cubicBezTo>
                <a:cubicBezTo>
                  <a:pt x="113" y="153"/>
                  <a:pt x="113" y="153"/>
                  <a:pt x="113" y="153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16" y="151"/>
                  <a:pt x="116" y="151"/>
                  <a:pt x="116" y="151"/>
                </a:cubicBezTo>
                <a:lnTo>
                  <a:pt x="121" y="145"/>
                </a:lnTo>
                <a:close/>
                <a:moveTo>
                  <a:pt x="110" y="67"/>
                </a:moveTo>
                <a:cubicBezTo>
                  <a:pt x="110" y="116"/>
                  <a:pt x="110" y="116"/>
                  <a:pt x="110" y="116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4" y="64"/>
                  <a:pt x="104" y="64"/>
                  <a:pt x="104" y="64"/>
                </a:cubicBezTo>
                <a:lnTo>
                  <a:pt x="110" y="67"/>
                </a:lnTo>
                <a:close/>
                <a:moveTo>
                  <a:pt x="110" y="123"/>
                </a:moveTo>
                <a:cubicBezTo>
                  <a:pt x="110" y="127"/>
                  <a:pt x="110" y="127"/>
                  <a:pt x="110" y="127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09" y="128"/>
                  <a:pt x="109" y="129"/>
                  <a:pt x="108" y="130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10" y="142"/>
                  <a:pt x="110" y="142"/>
                  <a:pt x="110" y="142"/>
                </a:cubicBezTo>
                <a:cubicBezTo>
                  <a:pt x="105" y="143"/>
                  <a:pt x="105" y="143"/>
                  <a:pt x="105" y="143"/>
                </a:cubicBezTo>
                <a:cubicBezTo>
                  <a:pt x="105" y="144"/>
                  <a:pt x="105" y="145"/>
                  <a:pt x="105" y="146"/>
                </a:cubicBezTo>
                <a:cubicBezTo>
                  <a:pt x="110" y="148"/>
                  <a:pt x="110" y="148"/>
                  <a:pt x="110" y="148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8" y="152"/>
                  <a:pt x="109" y="153"/>
                  <a:pt x="110" y="154"/>
                </a:cubicBezTo>
                <a:cubicBezTo>
                  <a:pt x="110" y="159"/>
                  <a:pt x="110" y="159"/>
                  <a:pt x="110" y="159"/>
                </a:cubicBezTo>
                <a:cubicBezTo>
                  <a:pt x="107" y="156"/>
                  <a:pt x="105" y="154"/>
                  <a:pt x="104" y="15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5" y="128"/>
                  <a:pt x="105" y="128"/>
                  <a:pt x="105" y="128"/>
                </a:cubicBezTo>
                <a:cubicBezTo>
                  <a:pt x="106" y="128"/>
                  <a:pt x="106" y="127"/>
                  <a:pt x="107" y="126"/>
                </a:cubicBezTo>
                <a:cubicBezTo>
                  <a:pt x="104" y="126"/>
                  <a:pt x="104" y="126"/>
                  <a:pt x="104" y="126"/>
                </a:cubicBezTo>
                <a:cubicBezTo>
                  <a:pt x="104" y="123"/>
                  <a:pt x="104" y="123"/>
                  <a:pt x="104" y="123"/>
                </a:cubicBezTo>
                <a:cubicBezTo>
                  <a:pt x="110" y="123"/>
                  <a:pt x="110" y="123"/>
                  <a:pt x="110" y="123"/>
                </a:cubicBezTo>
                <a:close/>
                <a:moveTo>
                  <a:pt x="104" y="64"/>
                </a:moveTo>
                <a:cubicBezTo>
                  <a:pt x="104" y="113"/>
                  <a:pt x="104" y="113"/>
                  <a:pt x="104" y="113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4" y="60"/>
                  <a:pt x="94" y="60"/>
                  <a:pt x="94" y="60"/>
                </a:cubicBezTo>
                <a:lnTo>
                  <a:pt x="104" y="64"/>
                </a:lnTo>
                <a:close/>
                <a:moveTo>
                  <a:pt x="104" y="123"/>
                </a:moveTo>
                <a:cubicBezTo>
                  <a:pt x="95" y="124"/>
                  <a:pt x="95" y="124"/>
                  <a:pt x="95" y="124"/>
                </a:cubicBezTo>
                <a:cubicBezTo>
                  <a:pt x="96" y="119"/>
                  <a:pt x="96" y="114"/>
                  <a:pt x="94" y="109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102" y="134"/>
                  <a:pt x="102" y="134"/>
                  <a:pt x="102" y="134"/>
                </a:cubicBezTo>
                <a:cubicBezTo>
                  <a:pt x="101" y="137"/>
                  <a:pt x="101" y="141"/>
                  <a:pt x="102" y="144"/>
                </a:cubicBezTo>
                <a:cubicBezTo>
                  <a:pt x="94" y="141"/>
                  <a:pt x="94" y="141"/>
                  <a:pt x="94" y="141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103" y="148"/>
                  <a:pt x="103" y="148"/>
                  <a:pt x="103" y="148"/>
                </a:cubicBezTo>
                <a:cubicBezTo>
                  <a:pt x="103" y="149"/>
                  <a:pt x="103" y="150"/>
                  <a:pt x="104" y="15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4" y="126"/>
                  <a:pt x="104" y="126"/>
                  <a:pt x="104" y="126"/>
                </a:cubicBezTo>
                <a:lnTo>
                  <a:pt x="104" y="123"/>
                </a:lnTo>
                <a:close/>
                <a:moveTo>
                  <a:pt x="94" y="34"/>
                </a:moveTo>
                <a:cubicBezTo>
                  <a:pt x="94" y="17"/>
                  <a:pt x="94" y="17"/>
                  <a:pt x="94" y="17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2" y="20"/>
                  <a:pt x="102" y="21"/>
                  <a:pt x="102" y="23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00" y="26"/>
                  <a:pt x="99" y="27"/>
                  <a:pt x="98" y="26"/>
                </a:cubicBezTo>
                <a:cubicBezTo>
                  <a:pt x="97" y="26"/>
                  <a:pt x="97" y="26"/>
                  <a:pt x="97" y="26"/>
                </a:cubicBezTo>
                <a:lnTo>
                  <a:pt x="94" y="34"/>
                </a:lnTo>
                <a:close/>
                <a:moveTo>
                  <a:pt x="94" y="17"/>
                </a:moveTo>
                <a:cubicBezTo>
                  <a:pt x="94" y="34"/>
                  <a:pt x="94" y="34"/>
                  <a:pt x="94" y="34"/>
                </a:cubicBezTo>
                <a:cubicBezTo>
                  <a:pt x="84" y="55"/>
                  <a:pt x="84" y="55"/>
                  <a:pt x="84" y="55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30"/>
                  <a:pt x="94" y="130"/>
                  <a:pt x="94" y="130"/>
                </a:cubicBezTo>
                <a:cubicBezTo>
                  <a:pt x="92" y="129"/>
                  <a:pt x="92" y="129"/>
                  <a:pt x="92" y="129"/>
                </a:cubicBezTo>
                <a:cubicBezTo>
                  <a:pt x="91" y="132"/>
                  <a:pt x="88" y="135"/>
                  <a:pt x="85" y="137"/>
                </a:cubicBezTo>
                <a:cubicBezTo>
                  <a:pt x="94" y="141"/>
                  <a:pt x="94" y="141"/>
                  <a:pt x="94" y="141"/>
                </a:cubicBezTo>
                <a:cubicBezTo>
                  <a:pt x="94" y="144"/>
                  <a:pt x="94" y="144"/>
                  <a:pt x="94" y="144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0" y="139"/>
                  <a:pt x="79" y="139"/>
                  <a:pt x="78" y="140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3" y="134"/>
                  <a:pt x="83" y="134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92" y="122"/>
                  <a:pt x="92" y="122"/>
                  <a:pt x="92" y="122"/>
                </a:cubicBezTo>
                <a:cubicBezTo>
                  <a:pt x="92" y="122"/>
                  <a:pt x="92" y="121"/>
                  <a:pt x="92" y="120"/>
                </a:cubicBezTo>
                <a:cubicBezTo>
                  <a:pt x="92" y="118"/>
                  <a:pt x="92" y="115"/>
                  <a:pt x="91" y="113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78" y="101"/>
                  <a:pt x="78" y="101"/>
                  <a:pt x="78" y="101"/>
                </a:cubicBezTo>
                <a:cubicBezTo>
                  <a:pt x="78" y="52"/>
                  <a:pt x="78" y="52"/>
                  <a:pt x="78" y="52"/>
                </a:cubicBezTo>
                <a:cubicBezTo>
                  <a:pt x="79" y="52"/>
                  <a:pt x="80" y="52"/>
                  <a:pt x="80" y="51"/>
                </a:cubicBezTo>
                <a:cubicBezTo>
                  <a:pt x="91" y="27"/>
                  <a:pt x="91" y="27"/>
                  <a:pt x="91" y="27"/>
                </a:cubicBezTo>
                <a:cubicBezTo>
                  <a:pt x="92" y="26"/>
                  <a:pt x="91" y="24"/>
                  <a:pt x="90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8" y="9"/>
                  <a:pt x="78" y="9"/>
                  <a:pt x="78" y="9"/>
                </a:cubicBezTo>
                <a:lnTo>
                  <a:pt x="94" y="17"/>
                </a:lnTo>
                <a:close/>
                <a:moveTo>
                  <a:pt x="78" y="9"/>
                </a:moveTo>
                <a:cubicBezTo>
                  <a:pt x="78" y="18"/>
                  <a:pt x="78" y="18"/>
                  <a:pt x="78" y="18"/>
                </a:cubicBezTo>
                <a:cubicBezTo>
                  <a:pt x="74" y="16"/>
                  <a:pt x="74" y="16"/>
                  <a:pt x="74" y="16"/>
                </a:cubicBezTo>
                <a:cubicBezTo>
                  <a:pt x="74" y="7"/>
                  <a:pt x="74" y="7"/>
                  <a:pt x="74" y="7"/>
                </a:cubicBezTo>
                <a:lnTo>
                  <a:pt x="78" y="9"/>
                </a:lnTo>
                <a:close/>
                <a:moveTo>
                  <a:pt x="78" y="52"/>
                </a:moveTo>
                <a:cubicBezTo>
                  <a:pt x="78" y="101"/>
                  <a:pt x="78" y="101"/>
                  <a:pt x="78" y="101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4" y="50"/>
                  <a:pt x="74" y="50"/>
                  <a:pt x="74" y="50"/>
                </a:cubicBezTo>
                <a:cubicBezTo>
                  <a:pt x="77" y="52"/>
                  <a:pt x="77" y="52"/>
                  <a:pt x="77" y="52"/>
                </a:cubicBezTo>
                <a:lnTo>
                  <a:pt x="78" y="52"/>
                </a:lnTo>
                <a:close/>
                <a:moveTo>
                  <a:pt x="78" y="114"/>
                </a:moveTo>
                <a:cubicBezTo>
                  <a:pt x="78" y="116"/>
                  <a:pt x="78" y="116"/>
                  <a:pt x="78" y="116"/>
                </a:cubicBezTo>
                <a:cubicBezTo>
                  <a:pt x="77" y="116"/>
                  <a:pt x="77" y="116"/>
                  <a:pt x="77" y="116"/>
                </a:cubicBezTo>
                <a:cubicBezTo>
                  <a:pt x="78" y="116"/>
                  <a:pt x="78" y="116"/>
                  <a:pt x="78" y="116"/>
                </a:cubicBezTo>
                <a:cubicBezTo>
                  <a:pt x="78" y="124"/>
                  <a:pt x="78" y="124"/>
                  <a:pt x="78" y="124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5" y="114"/>
                  <a:pt x="75" y="115"/>
                  <a:pt x="76" y="115"/>
                </a:cubicBezTo>
                <a:cubicBezTo>
                  <a:pt x="76" y="115"/>
                  <a:pt x="76" y="115"/>
                  <a:pt x="76" y="115"/>
                </a:cubicBezTo>
                <a:lnTo>
                  <a:pt x="78" y="114"/>
                </a:lnTo>
                <a:close/>
                <a:moveTo>
                  <a:pt x="78" y="124"/>
                </a:moveTo>
                <a:cubicBezTo>
                  <a:pt x="78" y="127"/>
                  <a:pt x="78" y="127"/>
                  <a:pt x="78" y="127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4"/>
                  <a:pt x="74" y="124"/>
                  <a:pt x="74" y="124"/>
                </a:cubicBezTo>
                <a:lnTo>
                  <a:pt x="78" y="124"/>
                </a:lnTo>
                <a:close/>
                <a:moveTo>
                  <a:pt x="78" y="133"/>
                </a:moveTo>
                <a:cubicBezTo>
                  <a:pt x="78" y="140"/>
                  <a:pt x="78" y="140"/>
                  <a:pt x="78" y="140"/>
                </a:cubicBezTo>
                <a:cubicBezTo>
                  <a:pt x="76" y="140"/>
                  <a:pt x="75" y="140"/>
                  <a:pt x="74" y="140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75" y="137"/>
                  <a:pt x="76" y="136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4" y="131"/>
                  <a:pt x="74" y="131"/>
                  <a:pt x="74" y="131"/>
                </a:cubicBezTo>
                <a:lnTo>
                  <a:pt x="78" y="133"/>
                </a:lnTo>
                <a:close/>
                <a:moveTo>
                  <a:pt x="74" y="7"/>
                </a:moveTo>
                <a:cubicBezTo>
                  <a:pt x="74" y="16"/>
                  <a:pt x="74" y="16"/>
                  <a:pt x="74" y="16"/>
                </a:cubicBezTo>
                <a:cubicBezTo>
                  <a:pt x="63" y="11"/>
                  <a:pt x="63" y="11"/>
                  <a:pt x="63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62" y="2"/>
                  <a:pt x="62" y="2"/>
                  <a:pt x="62" y="2"/>
                </a:cubicBezTo>
                <a:lnTo>
                  <a:pt x="74" y="7"/>
                </a:lnTo>
                <a:close/>
                <a:moveTo>
                  <a:pt x="74" y="50"/>
                </a:moveTo>
                <a:cubicBezTo>
                  <a:pt x="74" y="105"/>
                  <a:pt x="74" y="105"/>
                  <a:pt x="74" y="105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3" y="114"/>
                  <a:pt x="73" y="114"/>
                  <a:pt x="73" y="114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3" y="121"/>
                  <a:pt x="72" y="121"/>
                  <a:pt x="72" y="1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1" y="127"/>
                  <a:pt x="71" y="127"/>
                  <a:pt x="71" y="127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7"/>
                  <a:pt x="70" y="137"/>
                  <a:pt x="70" y="137"/>
                </a:cubicBezTo>
                <a:cubicBezTo>
                  <a:pt x="71" y="137"/>
                  <a:pt x="72" y="137"/>
                  <a:pt x="74" y="137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0" y="140"/>
                  <a:pt x="67" y="139"/>
                  <a:pt x="64" y="138"/>
                </a:cubicBezTo>
                <a:cubicBezTo>
                  <a:pt x="63" y="138"/>
                  <a:pt x="63" y="138"/>
                  <a:pt x="62" y="137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3" y="130"/>
                  <a:pt x="63" y="130"/>
                  <a:pt x="63" y="130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0" y="120"/>
                  <a:pt x="70" y="120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4" y="101"/>
                  <a:pt x="63" y="101"/>
                  <a:pt x="62" y="102"/>
                </a:cubicBezTo>
                <a:cubicBezTo>
                  <a:pt x="62" y="98"/>
                  <a:pt x="62" y="98"/>
                  <a:pt x="62" y="98"/>
                </a:cubicBezTo>
                <a:cubicBezTo>
                  <a:pt x="64" y="97"/>
                  <a:pt x="65" y="97"/>
                  <a:pt x="67" y="96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45"/>
                  <a:pt x="62" y="45"/>
                  <a:pt x="62" y="45"/>
                </a:cubicBezTo>
                <a:lnTo>
                  <a:pt x="74" y="50"/>
                </a:lnTo>
                <a:close/>
                <a:moveTo>
                  <a:pt x="62" y="2"/>
                </a:moveTo>
                <a:cubicBezTo>
                  <a:pt x="62" y="11"/>
                  <a:pt x="62" y="11"/>
                  <a:pt x="62" y="11"/>
                </a:cubicBezTo>
                <a:cubicBezTo>
                  <a:pt x="61" y="11"/>
                  <a:pt x="60" y="12"/>
                  <a:pt x="60" y="13"/>
                </a:cubicBezTo>
                <a:cubicBezTo>
                  <a:pt x="49" y="37"/>
                  <a:pt x="49" y="37"/>
                  <a:pt x="49" y="37"/>
                </a:cubicBezTo>
                <a:cubicBezTo>
                  <a:pt x="48" y="38"/>
                  <a:pt x="49" y="39"/>
                  <a:pt x="50" y="40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94"/>
                  <a:pt x="62" y="94"/>
                  <a:pt x="62" y="94"/>
                </a:cubicBezTo>
                <a:cubicBezTo>
                  <a:pt x="45" y="86"/>
                  <a:pt x="45" y="86"/>
                  <a:pt x="45" y="86"/>
                </a:cubicBezTo>
                <a:cubicBezTo>
                  <a:pt x="47" y="91"/>
                  <a:pt x="48" y="97"/>
                  <a:pt x="47" y="102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6" y="102"/>
                  <a:pt x="59" y="100"/>
                  <a:pt x="62" y="98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61" y="103"/>
                  <a:pt x="60" y="104"/>
                  <a:pt x="59" y="105"/>
                </a:cubicBezTo>
                <a:cubicBezTo>
                  <a:pt x="59" y="105"/>
                  <a:pt x="58" y="106"/>
                  <a:pt x="57" y="107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4" y="121"/>
                  <a:pt x="54" y="122"/>
                  <a:pt x="55" y="123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2" y="125"/>
                  <a:pt x="62" y="125"/>
                  <a:pt x="62" y="12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58" y="129"/>
                  <a:pt x="59" y="131"/>
                  <a:pt x="61" y="132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57" y="135"/>
                  <a:pt x="54" y="130"/>
                  <a:pt x="52" y="126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118"/>
                  <a:pt x="51" y="114"/>
                  <a:pt x="52" y="111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4" y="31"/>
                  <a:pt x="44" y="31"/>
                  <a:pt x="44" y="31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3" y="6"/>
                  <a:pt x="53" y="5"/>
                  <a:pt x="54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6" y="0"/>
                  <a:pt x="58" y="0"/>
                </a:cubicBezTo>
                <a:lnTo>
                  <a:pt x="62" y="2"/>
                </a:lnTo>
                <a:close/>
                <a:moveTo>
                  <a:pt x="44" y="31"/>
                </a:moveTo>
                <a:cubicBezTo>
                  <a:pt x="44" y="107"/>
                  <a:pt x="44" y="107"/>
                  <a:pt x="44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2" y="110"/>
                  <a:pt x="40" y="113"/>
                  <a:pt x="37" y="11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2"/>
                  <a:pt x="35" y="112"/>
                  <a:pt x="35" y="112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96"/>
                  <a:pt x="34" y="96"/>
                  <a:pt x="34" y="96"/>
                </a:cubicBezTo>
                <a:cubicBezTo>
                  <a:pt x="44" y="100"/>
                  <a:pt x="44" y="100"/>
                  <a:pt x="44" y="100"/>
                </a:cubicBezTo>
                <a:cubicBezTo>
                  <a:pt x="44" y="100"/>
                  <a:pt x="44" y="99"/>
                  <a:pt x="44" y="98"/>
                </a:cubicBezTo>
                <a:cubicBezTo>
                  <a:pt x="44" y="96"/>
                  <a:pt x="44" y="93"/>
                  <a:pt x="43" y="91"/>
                </a:cubicBezTo>
                <a:cubicBezTo>
                  <a:pt x="34" y="93"/>
                  <a:pt x="34" y="93"/>
                  <a:pt x="34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8" y="83"/>
                  <a:pt x="38" y="83"/>
                  <a:pt x="38" y="83"/>
                </a:cubicBezTo>
                <a:cubicBezTo>
                  <a:pt x="34" y="81"/>
                  <a:pt x="34" y="81"/>
                  <a:pt x="34" y="81"/>
                </a:cubicBezTo>
                <a:cubicBezTo>
                  <a:pt x="34" y="48"/>
                  <a:pt x="34" y="48"/>
                  <a:pt x="34" y="48"/>
                </a:cubicBezTo>
                <a:cubicBezTo>
                  <a:pt x="39" y="37"/>
                  <a:pt x="39" y="37"/>
                  <a:pt x="39" y="37"/>
                </a:cubicBezTo>
                <a:cubicBezTo>
                  <a:pt x="39" y="36"/>
                  <a:pt x="41" y="36"/>
                  <a:pt x="42" y="36"/>
                </a:cubicBezTo>
                <a:cubicBezTo>
                  <a:pt x="42" y="36"/>
                  <a:pt x="42" y="36"/>
                  <a:pt x="42" y="36"/>
                </a:cubicBezTo>
                <a:lnTo>
                  <a:pt x="44" y="31"/>
                </a:lnTo>
                <a:close/>
                <a:moveTo>
                  <a:pt x="23" y="91"/>
                </a:moveTo>
                <a:cubicBezTo>
                  <a:pt x="23" y="91"/>
                  <a:pt x="23" y="91"/>
                  <a:pt x="23" y="91"/>
                </a:cubicBezTo>
                <a:cubicBezTo>
                  <a:pt x="23" y="90"/>
                  <a:pt x="23" y="90"/>
                  <a:pt x="23" y="90"/>
                </a:cubicBezTo>
                <a:cubicBezTo>
                  <a:pt x="23" y="73"/>
                  <a:pt x="23" y="73"/>
                  <a:pt x="23" y="73"/>
                </a:cubicBezTo>
                <a:cubicBezTo>
                  <a:pt x="27" y="63"/>
                  <a:pt x="27" y="63"/>
                  <a:pt x="27" y="63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42"/>
                  <a:pt x="23" y="42"/>
                  <a:pt x="23" y="42"/>
                </a:cubicBezTo>
                <a:cubicBezTo>
                  <a:pt x="24" y="43"/>
                  <a:pt x="24" y="43"/>
                  <a:pt x="24" y="43"/>
                </a:cubicBezTo>
                <a:cubicBezTo>
                  <a:pt x="25" y="43"/>
                  <a:pt x="25" y="44"/>
                  <a:pt x="24" y="45"/>
                </a:cubicBezTo>
                <a:cubicBezTo>
                  <a:pt x="23" y="49"/>
                  <a:pt x="23" y="49"/>
                  <a:pt x="23" y="49"/>
                </a:cubicBezTo>
                <a:cubicBezTo>
                  <a:pt x="32" y="53"/>
                  <a:pt x="32" y="53"/>
                  <a:pt x="32" y="53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81"/>
                  <a:pt x="34" y="81"/>
                  <a:pt x="34" y="81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2"/>
                  <a:pt x="26" y="92"/>
                  <a:pt x="26" y="92"/>
                </a:cubicBezTo>
                <a:cubicBezTo>
                  <a:pt x="27" y="93"/>
                  <a:pt x="27" y="93"/>
                  <a:pt x="28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34" y="88"/>
                  <a:pt x="34" y="88"/>
                  <a:pt x="34" y="88"/>
                </a:cubicBezTo>
                <a:cubicBezTo>
                  <a:pt x="34" y="93"/>
                  <a:pt x="34" y="93"/>
                  <a:pt x="34" y="93"/>
                </a:cubicBezTo>
                <a:cubicBezTo>
                  <a:pt x="29" y="94"/>
                  <a:pt x="29" y="94"/>
                  <a:pt x="29" y="94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28" y="100"/>
                  <a:pt x="28" y="100"/>
                  <a:pt x="28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5" y="100"/>
                  <a:pt x="24" y="100"/>
                  <a:pt x="24" y="100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lnTo>
                  <a:pt x="23" y="91"/>
                </a:lnTo>
                <a:close/>
                <a:moveTo>
                  <a:pt x="34" y="113"/>
                </a:moveTo>
                <a:cubicBezTo>
                  <a:pt x="33" y="113"/>
                  <a:pt x="33" y="113"/>
                  <a:pt x="33" y="113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6" y="115"/>
                  <a:pt x="25" y="115"/>
                  <a:pt x="23" y="115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6" y="119"/>
                  <a:pt x="30" y="118"/>
                  <a:pt x="33" y="117"/>
                </a:cubicBezTo>
                <a:cubicBezTo>
                  <a:pt x="34" y="117"/>
                  <a:pt x="34" y="117"/>
                  <a:pt x="34" y="117"/>
                </a:cubicBezTo>
                <a:lnTo>
                  <a:pt x="34" y="113"/>
                </a:lnTo>
                <a:close/>
                <a:moveTo>
                  <a:pt x="11" y="83"/>
                </a:moveTo>
                <a:cubicBezTo>
                  <a:pt x="9" y="85"/>
                  <a:pt x="8" y="87"/>
                  <a:pt x="7" y="89"/>
                </a:cubicBezTo>
                <a:cubicBezTo>
                  <a:pt x="14" y="92"/>
                  <a:pt x="14" y="92"/>
                  <a:pt x="14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0"/>
                  <a:pt x="15" y="90"/>
                  <a:pt x="15" y="90"/>
                </a:cubicBezTo>
                <a:cubicBezTo>
                  <a:pt x="15" y="89"/>
                  <a:pt x="18" y="89"/>
                  <a:pt x="21" y="90"/>
                </a:cubicBezTo>
                <a:cubicBezTo>
                  <a:pt x="23" y="91"/>
                  <a:pt x="23" y="91"/>
                  <a:pt x="23" y="91"/>
                </a:cubicBezTo>
                <a:cubicBezTo>
                  <a:pt x="23" y="99"/>
                  <a:pt x="23" y="99"/>
                  <a:pt x="23" y="99"/>
                </a:cubicBezTo>
                <a:cubicBezTo>
                  <a:pt x="22" y="99"/>
                  <a:pt x="22" y="98"/>
                  <a:pt x="22" y="98"/>
                </a:cubicBezTo>
                <a:cubicBezTo>
                  <a:pt x="21" y="97"/>
                  <a:pt x="21" y="97"/>
                  <a:pt x="21" y="97"/>
                </a:cubicBezTo>
                <a:cubicBezTo>
                  <a:pt x="20" y="96"/>
                  <a:pt x="20" y="96"/>
                  <a:pt x="20" y="96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101"/>
                  <a:pt x="7" y="103"/>
                  <a:pt x="8" y="105"/>
                </a:cubicBezTo>
                <a:cubicBezTo>
                  <a:pt x="10" y="107"/>
                  <a:pt x="11" y="109"/>
                  <a:pt x="13" y="111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4" y="108"/>
                  <a:pt x="14" y="108"/>
                  <a:pt x="14" y="107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5" y="105"/>
                  <a:pt x="16" y="105"/>
                  <a:pt x="17" y="106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2" y="112"/>
                  <a:pt x="22" y="112"/>
                  <a:pt x="22" y="112"/>
                </a:cubicBezTo>
                <a:cubicBezTo>
                  <a:pt x="22" y="115"/>
                  <a:pt x="22" y="115"/>
                  <a:pt x="22" y="115"/>
                </a:cubicBezTo>
                <a:cubicBezTo>
                  <a:pt x="22" y="115"/>
                  <a:pt x="22" y="115"/>
                  <a:pt x="23" y="115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0" y="118"/>
                  <a:pt x="18" y="117"/>
                  <a:pt x="16" y="116"/>
                </a:cubicBezTo>
                <a:cubicBezTo>
                  <a:pt x="5" y="111"/>
                  <a:pt x="0" y="98"/>
                  <a:pt x="5" y="87"/>
                </a:cubicBezTo>
                <a:cubicBezTo>
                  <a:pt x="8" y="79"/>
                  <a:pt x="15" y="75"/>
                  <a:pt x="22" y="74"/>
                </a:cubicBezTo>
                <a:cubicBezTo>
                  <a:pt x="22" y="73"/>
                  <a:pt x="22" y="73"/>
                  <a:pt x="22" y="73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90"/>
                  <a:pt x="23" y="90"/>
                  <a:pt x="23" y="90"/>
                </a:cubicBezTo>
                <a:cubicBezTo>
                  <a:pt x="17" y="79"/>
                  <a:pt x="17" y="79"/>
                  <a:pt x="17" y="79"/>
                </a:cubicBezTo>
                <a:cubicBezTo>
                  <a:pt x="15" y="80"/>
                  <a:pt x="13" y="81"/>
                  <a:pt x="11" y="83"/>
                </a:cubicBezTo>
                <a:close/>
                <a:moveTo>
                  <a:pt x="23" y="42"/>
                </a:moveTo>
                <a:cubicBezTo>
                  <a:pt x="23" y="61"/>
                  <a:pt x="23" y="61"/>
                  <a:pt x="23" y="61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63"/>
                  <a:pt x="17" y="63"/>
                  <a:pt x="17" y="63"/>
                </a:cubicBezTo>
                <a:cubicBezTo>
                  <a:pt x="16" y="63"/>
                  <a:pt x="15" y="64"/>
                  <a:pt x="14" y="63"/>
                </a:cubicBezTo>
                <a:cubicBezTo>
                  <a:pt x="10" y="62"/>
                  <a:pt x="10" y="62"/>
                  <a:pt x="10" y="62"/>
                </a:cubicBezTo>
                <a:cubicBezTo>
                  <a:pt x="9" y="61"/>
                  <a:pt x="9" y="60"/>
                  <a:pt x="10" y="59"/>
                </a:cubicBezTo>
                <a:cubicBezTo>
                  <a:pt x="17" y="42"/>
                  <a:pt x="17" y="42"/>
                  <a:pt x="17" y="42"/>
                </a:cubicBezTo>
                <a:cubicBezTo>
                  <a:pt x="18" y="41"/>
                  <a:pt x="19" y="41"/>
                  <a:pt x="20" y="41"/>
                </a:cubicBezTo>
                <a:lnTo>
                  <a:pt x="23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7" name="Freeform 6">
            <a:extLst>
              <a:ext uri="{FF2B5EF4-FFF2-40B4-BE49-F238E27FC236}">
                <a16:creationId xmlns:a16="http://schemas.microsoft.com/office/drawing/2014/main" id="{6BFCEEAD-7406-4F21-BD24-CCB91F9BB2E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87925" y="4759325"/>
            <a:ext cx="922338" cy="892175"/>
          </a:xfrm>
          <a:custGeom>
            <a:avLst/>
            <a:gdLst>
              <a:gd name="T0" fmla="*/ 139 w 186"/>
              <a:gd name="T1" fmla="*/ 158 h 180"/>
              <a:gd name="T2" fmla="*/ 130 w 186"/>
              <a:gd name="T3" fmla="*/ 69 h 180"/>
              <a:gd name="T4" fmla="*/ 125 w 186"/>
              <a:gd name="T5" fmla="*/ 39 h 180"/>
              <a:gd name="T6" fmla="*/ 121 w 186"/>
              <a:gd name="T7" fmla="*/ 37 h 180"/>
              <a:gd name="T8" fmla="*/ 119 w 186"/>
              <a:gd name="T9" fmla="*/ 63 h 180"/>
              <a:gd name="T10" fmla="*/ 118 w 186"/>
              <a:gd name="T11" fmla="*/ 101 h 180"/>
              <a:gd name="T12" fmla="*/ 110 w 186"/>
              <a:gd name="T13" fmla="*/ 155 h 180"/>
              <a:gd name="T14" fmla="*/ 109 w 186"/>
              <a:gd name="T15" fmla="*/ 58 h 180"/>
              <a:gd name="T16" fmla="*/ 108 w 186"/>
              <a:gd name="T17" fmla="*/ 155 h 180"/>
              <a:gd name="T18" fmla="*/ 106 w 186"/>
              <a:gd name="T19" fmla="*/ 179 h 180"/>
              <a:gd name="T20" fmla="*/ 103 w 186"/>
              <a:gd name="T21" fmla="*/ 88 h 180"/>
              <a:gd name="T22" fmla="*/ 102 w 186"/>
              <a:gd name="T23" fmla="*/ 6 h 180"/>
              <a:gd name="T24" fmla="*/ 101 w 186"/>
              <a:gd name="T25" fmla="*/ 180 h 180"/>
              <a:gd name="T26" fmla="*/ 101 w 186"/>
              <a:gd name="T27" fmla="*/ 55 h 180"/>
              <a:gd name="T28" fmla="*/ 94 w 186"/>
              <a:gd name="T29" fmla="*/ 46 h 180"/>
              <a:gd name="T30" fmla="*/ 92 w 186"/>
              <a:gd name="T31" fmla="*/ 88 h 180"/>
              <a:gd name="T32" fmla="*/ 92 w 186"/>
              <a:gd name="T33" fmla="*/ 91 h 180"/>
              <a:gd name="T34" fmla="*/ 88 w 186"/>
              <a:gd name="T35" fmla="*/ 142 h 180"/>
              <a:gd name="T36" fmla="*/ 86 w 186"/>
              <a:gd name="T37" fmla="*/ 142 h 180"/>
              <a:gd name="T38" fmla="*/ 85 w 186"/>
              <a:gd name="T39" fmla="*/ 150 h 180"/>
              <a:gd name="T40" fmla="*/ 85 w 186"/>
              <a:gd name="T41" fmla="*/ 178 h 180"/>
              <a:gd name="T42" fmla="*/ 84 w 186"/>
              <a:gd name="T43" fmla="*/ 146 h 180"/>
              <a:gd name="T44" fmla="*/ 84 w 186"/>
              <a:gd name="T45" fmla="*/ 143 h 180"/>
              <a:gd name="T46" fmla="*/ 82 w 186"/>
              <a:gd name="T47" fmla="*/ 177 h 180"/>
              <a:gd name="T48" fmla="*/ 82 w 186"/>
              <a:gd name="T49" fmla="*/ 149 h 180"/>
              <a:gd name="T50" fmla="*/ 81 w 186"/>
              <a:gd name="T51" fmla="*/ 149 h 180"/>
              <a:gd name="T52" fmla="*/ 76 w 186"/>
              <a:gd name="T53" fmla="*/ 10 h 180"/>
              <a:gd name="T54" fmla="*/ 74 w 186"/>
              <a:gd name="T55" fmla="*/ 79 h 180"/>
              <a:gd name="T56" fmla="*/ 73 w 186"/>
              <a:gd name="T57" fmla="*/ 78 h 180"/>
              <a:gd name="T58" fmla="*/ 72 w 186"/>
              <a:gd name="T59" fmla="*/ 102 h 180"/>
              <a:gd name="T60" fmla="*/ 72 w 186"/>
              <a:gd name="T61" fmla="*/ 109 h 180"/>
              <a:gd name="T62" fmla="*/ 72 w 186"/>
              <a:gd name="T63" fmla="*/ 146 h 180"/>
              <a:gd name="T64" fmla="*/ 72 w 186"/>
              <a:gd name="T65" fmla="*/ 102 h 180"/>
              <a:gd name="T66" fmla="*/ 71 w 186"/>
              <a:gd name="T67" fmla="*/ 90 h 180"/>
              <a:gd name="T68" fmla="*/ 71 w 186"/>
              <a:gd name="T69" fmla="*/ 114 h 180"/>
              <a:gd name="T70" fmla="*/ 72 w 186"/>
              <a:gd name="T71" fmla="*/ 146 h 180"/>
              <a:gd name="T72" fmla="*/ 71 w 186"/>
              <a:gd name="T73" fmla="*/ 111 h 180"/>
              <a:gd name="T74" fmla="*/ 71 w 186"/>
              <a:gd name="T75" fmla="*/ 143 h 180"/>
              <a:gd name="T76" fmla="*/ 71 w 186"/>
              <a:gd name="T77" fmla="*/ 113 h 180"/>
              <a:gd name="T78" fmla="*/ 71 w 186"/>
              <a:gd name="T79" fmla="*/ 144 h 180"/>
              <a:gd name="T80" fmla="*/ 71 w 186"/>
              <a:gd name="T81" fmla="*/ 107 h 180"/>
              <a:gd name="T82" fmla="*/ 71 w 186"/>
              <a:gd name="T83" fmla="*/ 126 h 180"/>
              <a:gd name="T84" fmla="*/ 70 w 186"/>
              <a:gd name="T85" fmla="*/ 82 h 180"/>
              <a:gd name="T86" fmla="*/ 70 w 186"/>
              <a:gd name="T87" fmla="*/ 111 h 180"/>
              <a:gd name="T88" fmla="*/ 70 w 186"/>
              <a:gd name="T89" fmla="*/ 74 h 180"/>
              <a:gd name="T90" fmla="*/ 70 w 186"/>
              <a:gd name="T91" fmla="*/ 128 h 180"/>
              <a:gd name="T92" fmla="*/ 70 w 186"/>
              <a:gd name="T93" fmla="*/ 76 h 180"/>
              <a:gd name="T94" fmla="*/ 70 w 186"/>
              <a:gd name="T95" fmla="*/ 126 h 180"/>
              <a:gd name="T96" fmla="*/ 69 w 186"/>
              <a:gd name="T97" fmla="*/ 145 h 180"/>
              <a:gd name="T98" fmla="*/ 70 w 186"/>
              <a:gd name="T99" fmla="*/ 121 h 180"/>
              <a:gd name="T100" fmla="*/ 69 w 186"/>
              <a:gd name="T101" fmla="*/ 146 h 180"/>
              <a:gd name="T102" fmla="*/ 68 w 186"/>
              <a:gd name="T103" fmla="*/ 31 h 180"/>
              <a:gd name="T104" fmla="*/ 68 w 186"/>
              <a:gd name="T105" fmla="*/ 114 h 180"/>
              <a:gd name="T106" fmla="*/ 66 w 186"/>
              <a:gd name="T107" fmla="*/ 102 h 180"/>
              <a:gd name="T108" fmla="*/ 62 w 186"/>
              <a:gd name="T109" fmla="*/ 77 h 180"/>
              <a:gd name="T110" fmla="*/ 59 w 186"/>
              <a:gd name="T111" fmla="*/ 143 h 180"/>
              <a:gd name="T112" fmla="*/ 46 w 186"/>
              <a:gd name="T113" fmla="*/ 136 h 180"/>
              <a:gd name="T114" fmla="*/ 42 w 186"/>
              <a:gd name="T115" fmla="*/ 162 h 180"/>
              <a:gd name="T116" fmla="*/ 41 w 186"/>
              <a:gd name="T117" fmla="*/ 161 h 180"/>
              <a:gd name="T118" fmla="*/ 40 w 186"/>
              <a:gd name="T119" fmla="*/ 134 h 180"/>
              <a:gd name="T120" fmla="*/ 38 w 186"/>
              <a:gd name="T121" fmla="*/ 133 h 180"/>
              <a:gd name="T122" fmla="*/ 36 w 186"/>
              <a:gd name="T123" fmla="*/ 130 h 180"/>
              <a:gd name="T124" fmla="*/ 36 w 186"/>
              <a:gd name="T125" fmla="*/ 135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6" h="180">
                <a:moveTo>
                  <a:pt x="165" y="164"/>
                </a:moveTo>
                <a:cubicBezTo>
                  <a:pt x="175" y="162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2"/>
                  <a:pt x="165" y="122"/>
                  <a:pt x="165" y="122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65" y="159"/>
                  <a:pt x="165" y="159"/>
                  <a:pt x="165" y="159"/>
                </a:cubicBezTo>
                <a:cubicBezTo>
                  <a:pt x="183" y="159"/>
                  <a:pt x="183" y="159"/>
                  <a:pt x="183" y="159"/>
                </a:cubicBezTo>
                <a:cubicBezTo>
                  <a:pt x="180" y="160"/>
                  <a:pt x="173" y="162"/>
                  <a:pt x="165" y="164"/>
                </a:cubicBezTo>
                <a:close/>
                <a:moveTo>
                  <a:pt x="165" y="151"/>
                </a:moveTo>
                <a:cubicBezTo>
                  <a:pt x="165" y="130"/>
                  <a:pt x="165" y="130"/>
                  <a:pt x="165" y="130"/>
                </a:cubicBezTo>
                <a:cubicBezTo>
                  <a:pt x="183" y="158"/>
                  <a:pt x="183" y="158"/>
                  <a:pt x="183" y="158"/>
                </a:cubicBezTo>
                <a:cubicBezTo>
                  <a:pt x="183" y="158"/>
                  <a:pt x="176" y="154"/>
                  <a:pt x="165" y="151"/>
                </a:cubicBezTo>
                <a:close/>
                <a:moveTo>
                  <a:pt x="139" y="168"/>
                </a:moveTo>
                <a:cubicBezTo>
                  <a:pt x="147" y="170"/>
                  <a:pt x="147" y="170"/>
                  <a:pt x="147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7" y="171"/>
                  <a:pt x="147" y="171"/>
                  <a:pt x="147" y="171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52" y="168"/>
                  <a:pt x="159" y="166"/>
                  <a:pt x="165" y="164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59" y="166"/>
                  <a:pt x="152" y="168"/>
                  <a:pt x="147" y="170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8" y="161"/>
                  <a:pt x="148" y="161"/>
                  <a:pt x="148" y="161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65" y="159"/>
                  <a:pt x="165" y="159"/>
                  <a:pt x="165" y="159"/>
                </a:cubicBezTo>
                <a:cubicBezTo>
                  <a:pt x="165" y="158"/>
                  <a:pt x="165" y="158"/>
                  <a:pt x="165" y="158"/>
                </a:cubicBezTo>
                <a:cubicBezTo>
                  <a:pt x="146" y="158"/>
                  <a:pt x="146" y="158"/>
                  <a:pt x="146" y="158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51" y="147"/>
                  <a:pt x="159" y="149"/>
                  <a:pt x="165" y="151"/>
                </a:cubicBezTo>
                <a:cubicBezTo>
                  <a:pt x="165" y="130"/>
                  <a:pt x="165" y="130"/>
                  <a:pt x="165" y="130"/>
                </a:cubicBezTo>
                <a:cubicBezTo>
                  <a:pt x="139" y="91"/>
                  <a:pt x="139" y="91"/>
                  <a:pt x="139" y="91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41" y="155"/>
                  <a:pt x="144" y="156"/>
                  <a:pt x="146" y="158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9" y="161"/>
                  <a:pt x="139" y="161"/>
                  <a:pt x="139" y="161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47" y="170"/>
                  <a:pt x="147" y="170"/>
                  <a:pt x="147" y="170"/>
                </a:cubicBezTo>
                <a:cubicBezTo>
                  <a:pt x="139" y="168"/>
                  <a:pt x="139" y="168"/>
                  <a:pt x="139" y="168"/>
                </a:cubicBezTo>
                <a:close/>
                <a:moveTo>
                  <a:pt x="165" y="120"/>
                </a:moveTo>
                <a:cubicBezTo>
                  <a:pt x="165" y="122"/>
                  <a:pt x="165" y="122"/>
                  <a:pt x="165" y="122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39" y="68"/>
                  <a:pt x="139" y="68"/>
                  <a:pt x="139" y="68"/>
                </a:cubicBezTo>
                <a:lnTo>
                  <a:pt x="165" y="120"/>
                </a:lnTo>
                <a:close/>
                <a:moveTo>
                  <a:pt x="130" y="166"/>
                </a:move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1" y="165"/>
                  <a:pt x="131" y="165"/>
                  <a:pt x="131" y="165"/>
                </a:cubicBezTo>
                <a:cubicBezTo>
                  <a:pt x="132" y="164"/>
                  <a:pt x="133" y="162"/>
                  <a:pt x="133" y="161"/>
                </a:cubicBezTo>
                <a:cubicBezTo>
                  <a:pt x="139" y="161"/>
                  <a:pt x="139" y="161"/>
                  <a:pt x="139" y="161"/>
                </a:cubicBezTo>
                <a:cubicBezTo>
                  <a:pt x="139" y="158"/>
                  <a:pt x="139" y="158"/>
                  <a:pt x="139" y="158"/>
                </a:cubicBezTo>
                <a:cubicBezTo>
                  <a:pt x="130" y="157"/>
                  <a:pt x="130" y="157"/>
                  <a:pt x="130" y="157"/>
                </a:cubicBezTo>
                <a:lnTo>
                  <a:pt x="130" y="166"/>
                </a:lnTo>
                <a:close/>
                <a:moveTo>
                  <a:pt x="139" y="68"/>
                </a:moveTo>
                <a:cubicBezTo>
                  <a:pt x="131" y="52"/>
                  <a:pt x="131" y="52"/>
                  <a:pt x="131" y="52"/>
                </a:cubicBezTo>
                <a:cubicBezTo>
                  <a:pt x="131" y="47"/>
                  <a:pt x="131" y="44"/>
                  <a:pt x="131" y="43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1" y="55"/>
                  <a:pt x="131" y="54"/>
                  <a:pt x="131" y="53"/>
                </a:cubicBezTo>
                <a:cubicBezTo>
                  <a:pt x="139" y="69"/>
                  <a:pt x="139" y="69"/>
                  <a:pt x="139" y="69"/>
                </a:cubicBezTo>
                <a:lnTo>
                  <a:pt x="139" y="68"/>
                </a:lnTo>
                <a:close/>
                <a:moveTo>
                  <a:pt x="139" y="91"/>
                </a:moveTo>
                <a:cubicBezTo>
                  <a:pt x="139" y="154"/>
                  <a:pt x="139" y="154"/>
                  <a:pt x="139" y="154"/>
                </a:cubicBezTo>
                <a:cubicBezTo>
                  <a:pt x="136" y="152"/>
                  <a:pt x="133" y="151"/>
                  <a:pt x="130" y="151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3" y="106"/>
                  <a:pt x="132" y="99"/>
                  <a:pt x="130" y="92"/>
                </a:cubicBezTo>
                <a:cubicBezTo>
                  <a:pt x="130" y="78"/>
                  <a:pt x="130" y="78"/>
                  <a:pt x="130" y="78"/>
                </a:cubicBezTo>
                <a:lnTo>
                  <a:pt x="139" y="91"/>
                </a:lnTo>
                <a:close/>
                <a:moveTo>
                  <a:pt x="130" y="70"/>
                </a:moveTo>
                <a:cubicBezTo>
                  <a:pt x="130" y="69"/>
                  <a:pt x="130" y="69"/>
                  <a:pt x="130" y="69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32" y="71"/>
                  <a:pt x="132" y="71"/>
                  <a:pt x="132" y="71"/>
                </a:cubicBezTo>
                <a:lnTo>
                  <a:pt x="130" y="70"/>
                </a:lnTo>
                <a:close/>
                <a:moveTo>
                  <a:pt x="126" y="167"/>
                </a:moveTo>
                <a:cubicBezTo>
                  <a:pt x="128" y="167"/>
                  <a:pt x="129" y="166"/>
                  <a:pt x="130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30" y="157"/>
                  <a:pt x="130" y="157"/>
                  <a:pt x="130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30" y="161"/>
                  <a:pt x="130" y="161"/>
                  <a:pt x="130" y="161"/>
                </a:cubicBezTo>
                <a:cubicBezTo>
                  <a:pt x="129" y="163"/>
                  <a:pt x="128" y="163"/>
                  <a:pt x="126" y="163"/>
                </a:cubicBezTo>
                <a:lnTo>
                  <a:pt x="126" y="167"/>
                </a:lnTo>
                <a:close/>
                <a:moveTo>
                  <a:pt x="130" y="42"/>
                </a:moveTo>
                <a:cubicBezTo>
                  <a:pt x="126" y="40"/>
                  <a:pt x="126" y="40"/>
                  <a:pt x="126" y="40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7" y="66"/>
                  <a:pt x="127" y="67"/>
                  <a:pt x="127" y="67"/>
                </a:cubicBezTo>
                <a:cubicBezTo>
                  <a:pt x="129" y="63"/>
                  <a:pt x="130" y="59"/>
                  <a:pt x="130" y="56"/>
                </a:cubicBezTo>
                <a:lnTo>
                  <a:pt x="130" y="42"/>
                </a:lnTo>
                <a:close/>
                <a:moveTo>
                  <a:pt x="130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29" y="70"/>
                  <a:pt x="130" y="73"/>
                  <a:pt x="130" y="77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0" y="90"/>
                  <a:pt x="130" y="88"/>
                  <a:pt x="129" y="86"/>
                </a:cubicBezTo>
                <a:cubicBezTo>
                  <a:pt x="129" y="89"/>
                  <a:pt x="128" y="91"/>
                  <a:pt x="128" y="94"/>
                </a:cubicBezTo>
                <a:cubicBezTo>
                  <a:pt x="130" y="103"/>
                  <a:pt x="130" y="103"/>
                  <a:pt x="130" y="103"/>
                </a:cubicBezTo>
                <a:cubicBezTo>
                  <a:pt x="130" y="151"/>
                  <a:pt x="130" y="151"/>
                  <a:pt x="130" y="151"/>
                </a:cubicBezTo>
                <a:cubicBezTo>
                  <a:pt x="129" y="150"/>
                  <a:pt x="128" y="150"/>
                  <a:pt x="126" y="150"/>
                </a:cubicBezTo>
                <a:cubicBezTo>
                  <a:pt x="126" y="67"/>
                  <a:pt x="126" y="67"/>
                  <a:pt x="126" y="67"/>
                </a:cubicBezTo>
                <a:lnTo>
                  <a:pt x="130" y="69"/>
                </a:lnTo>
                <a:close/>
                <a:moveTo>
                  <a:pt x="123" y="167"/>
                </a:moveTo>
                <a:cubicBezTo>
                  <a:pt x="123" y="167"/>
                  <a:pt x="123" y="167"/>
                  <a:pt x="123" y="167"/>
                </a:cubicBezTo>
                <a:cubicBezTo>
                  <a:pt x="124" y="167"/>
                  <a:pt x="126" y="167"/>
                  <a:pt x="126" y="167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25" y="163"/>
                  <a:pt x="124" y="162"/>
                  <a:pt x="123" y="161"/>
                </a:cubicBezTo>
                <a:lnTo>
                  <a:pt x="123" y="167"/>
                </a:lnTo>
                <a:close/>
                <a:moveTo>
                  <a:pt x="126" y="40"/>
                </a:moveTo>
                <a:cubicBezTo>
                  <a:pt x="125" y="39"/>
                  <a:pt x="125" y="39"/>
                  <a:pt x="125" y="39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7"/>
                  <a:pt x="123" y="37"/>
                  <a:pt x="123" y="37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4" y="64"/>
                  <a:pt x="126" y="65"/>
                  <a:pt x="126" y="66"/>
                </a:cubicBezTo>
                <a:lnTo>
                  <a:pt x="126" y="40"/>
                </a:lnTo>
                <a:close/>
                <a:moveTo>
                  <a:pt x="123" y="33"/>
                </a:moveTo>
                <a:cubicBezTo>
                  <a:pt x="124" y="28"/>
                  <a:pt x="124" y="28"/>
                  <a:pt x="124" y="28"/>
                </a:cubicBezTo>
                <a:cubicBezTo>
                  <a:pt x="124" y="28"/>
                  <a:pt x="123" y="29"/>
                  <a:pt x="123" y="31"/>
                </a:cubicBezTo>
                <a:lnTo>
                  <a:pt x="123" y="33"/>
                </a:lnTo>
                <a:close/>
                <a:moveTo>
                  <a:pt x="126" y="67"/>
                </a:moveTo>
                <a:cubicBezTo>
                  <a:pt x="126" y="150"/>
                  <a:pt x="126" y="150"/>
                  <a:pt x="126" y="150"/>
                </a:cubicBezTo>
                <a:cubicBezTo>
                  <a:pt x="126" y="150"/>
                  <a:pt x="125" y="150"/>
                  <a:pt x="124" y="150"/>
                </a:cubicBezTo>
                <a:cubicBezTo>
                  <a:pt x="124" y="153"/>
                  <a:pt x="123" y="155"/>
                  <a:pt x="123" y="156"/>
                </a:cubicBezTo>
                <a:cubicBezTo>
                  <a:pt x="123" y="65"/>
                  <a:pt x="123" y="65"/>
                  <a:pt x="123" y="65"/>
                </a:cubicBezTo>
                <a:lnTo>
                  <a:pt x="126" y="67"/>
                </a:lnTo>
                <a:close/>
                <a:moveTo>
                  <a:pt x="126" y="157"/>
                </a:moveTo>
                <a:cubicBezTo>
                  <a:pt x="126" y="161"/>
                  <a:pt x="126" y="161"/>
                  <a:pt x="126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57"/>
                  <a:pt x="123" y="157"/>
                  <a:pt x="123" y="157"/>
                </a:cubicBezTo>
                <a:lnTo>
                  <a:pt x="126" y="157"/>
                </a:lnTo>
                <a:close/>
                <a:moveTo>
                  <a:pt x="119" y="167"/>
                </a:moveTo>
                <a:cubicBezTo>
                  <a:pt x="120" y="167"/>
                  <a:pt x="121" y="167"/>
                  <a:pt x="123" y="167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19" y="157"/>
                  <a:pt x="119" y="157"/>
                  <a:pt x="119" y="157"/>
                </a:cubicBezTo>
                <a:lnTo>
                  <a:pt x="119" y="167"/>
                </a:lnTo>
                <a:close/>
                <a:moveTo>
                  <a:pt x="123" y="36"/>
                </a:moveTo>
                <a:cubicBezTo>
                  <a:pt x="122" y="35"/>
                  <a:pt x="122" y="35"/>
                  <a:pt x="122" y="35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32"/>
                  <a:pt x="122" y="33"/>
                  <a:pt x="122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2" y="36"/>
                  <a:pt x="121" y="36"/>
                  <a:pt x="121" y="37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21" y="61"/>
                  <a:pt x="122" y="62"/>
                  <a:pt x="123" y="63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3" y="37"/>
                  <a:pt x="123" y="37"/>
                  <a:pt x="123" y="37"/>
                </a:cubicBezTo>
                <a:lnTo>
                  <a:pt x="123" y="36"/>
                </a:lnTo>
                <a:close/>
                <a:moveTo>
                  <a:pt x="123" y="65"/>
                </a:moveTo>
                <a:cubicBezTo>
                  <a:pt x="123" y="156"/>
                  <a:pt x="123" y="156"/>
                  <a:pt x="123" y="156"/>
                </a:cubicBezTo>
                <a:cubicBezTo>
                  <a:pt x="123" y="157"/>
                  <a:pt x="123" y="157"/>
                  <a:pt x="123" y="157"/>
                </a:cubicBezTo>
                <a:cubicBezTo>
                  <a:pt x="122" y="156"/>
                  <a:pt x="121" y="155"/>
                  <a:pt x="119" y="155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20" y="99"/>
                  <a:pt x="120" y="97"/>
                  <a:pt x="120" y="95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19" y="63"/>
                  <a:pt x="119" y="63"/>
                  <a:pt x="119" y="63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0" y="63"/>
                  <a:pt x="120" y="62"/>
                  <a:pt x="119" y="61"/>
                </a:cubicBezTo>
                <a:cubicBezTo>
                  <a:pt x="119" y="61"/>
                  <a:pt x="119" y="61"/>
                  <a:pt x="119" y="61"/>
                </a:cubicBezTo>
                <a:cubicBezTo>
                  <a:pt x="122" y="64"/>
                  <a:pt x="122" y="64"/>
                  <a:pt x="122" y="64"/>
                </a:cubicBezTo>
                <a:lnTo>
                  <a:pt x="123" y="65"/>
                </a:lnTo>
                <a:close/>
                <a:moveTo>
                  <a:pt x="118" y="167"/>
                </a:moveTo>
                <a:cubicBezTo>
                  <a:pt x="119" y="167"/>
                  <a:pt x="119" y="167"/>
                  <a:pt x="119" y="16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8" y="157"/>
                  <a:pt x="118" y="157"/>
                  <a:pt x="118" y="157"/>
                </a:cubicBezTo>
                <a:lnTo>
                  <a:pt x="118" y="167"/>
                </a:lnTo>
                <a:close/>
                <a:moveTo>
                  <a:pt x="119" y="36"/>
                </a:moveTo>
                <a:cubicBezTo>
                  <a:pt x="118" y="36"/>
                  <a:pt x="118" y="36"/>
                  <a:pt x="118" y="36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9" y="60"/>
                  <a:pt x="119" y="60"/>
                  <a:pt x="119" y="60"/>
                </a:cubicBezTo>
                <a:lnTo>
                  <a:pt x="119" y="36"/>
                </a:lnTo>
                <a:close/>
                <a:moveTo>
                  <a:pt x="119" y="61"/>
                </a:moveTo>
                <a:cubicBezTo>
                  <a:pt x="119" y="61"/>
                  <a:pt x="119" y="61"/>
                  <a:pt x="119" y="61"/>
                </a:cubicBezTo>
                <a:cubicBezTo>
                  <a:pt x="119" y="61"/>
                  <a:pt x="119" y="60"/>
                  <a:pt x="118" y="60"/>
                </a:cubicBezTo>
                <a:cubicBezTo>
                  <a:pt x="118" y="60"/>
                  <a:pt x="118" y="60"/>
                  <a:pt x="118" y="60"/>
                </a:cubicBezTo>
                <a:lnTo>
                  <a:pt x="119" y="61"/>
                </a:lnTo>
                <a:close/>
                <a:moveTo>
                  <a:pt x="119" y="63"/>
                </a:moveTo>
                <a:cubicBezTo>
                  <a:pt x="119" y="63"/>
                  <a:pt x="119" y="63"/>
                  <a:pt x="119" y="6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9" y="63"/>
                  <a:pt x="119" y="63"/>
                  <a:pt x="119" y="63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9" y="94"/>
                  <a:pt x="119" y="94"/>
                  <a:pt x="119" y="94"/>
                </a:cubicBezTo>
                <a:lnTo>
                  <a:pt x="119" y="63"/>
                </a:lnTo>
                <a:close/>
                <a:moveTo>
                  <a:pt x="119" y="101"/>
                </a:moveTo>
                <a:cubicBezTo>
                  <a:pt x="119" y="155"/>
                  <a:pt x="119" y="155"/>
                  <a:pt x="119" y="155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18" y="101"/>
                  <a:pt x="118" y="101"/>
                  <a:pt x="118" y="101"/>
                </a:cubicBezTo>
                <a:lnTo>
                  <a:pt x="119" y="101"/>
                </a:lnTo>
                <a:close/>
                <a:moveTo>
                  <a:pt x="118" y="168"/>
                </a:moveTo>
                <a:cubicBezTo>
                  <a:pt x="118" y="167"/>
                  <a:pt x="118" y="167"/>
                  <a:pt x="118" y="167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18" y="157"/>
                  <a:pt x="118" y="157"/>
                  <a:pt x="118" y="157"/>
                </a:cubicBezTo>
                <a:lnTo>
                  <a:pt x="118" y="168"/>
                </a:lnTo>
                <a:close/>
                <a:moveTo>
                  <a:pt x="118" y="36"/>
                </a:moveTo>
                <a:cubicBezTo>
                  <a:pt x="118" y="36"/>
                  <a:pt x="118" y="36"/>
                  <a:pt x="118" y="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60"/>
                  <a:pt x="118" y="61"/>
                  <a:pt x="118" y="62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60"/>
                  <a:pt x="118" y="60"/>
                  <a:pt x="118" y="60"/>
                </a:cubicBezTo>
                <a:lnTo>
                  <a:pt x="118" y="36"/>
                </a:lnTo>
                <a:close/>
                <a:moveTo>
                  <a:pt x="118" y="63"/>
                </a:moveTo>
                <a:cubicBezTo>
                  <a:pt x="118" y="93"/>
                  <a:pt x="118" y="93"/>
                  <a:pt x="118" y="93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8" y="62"/>
                  <a:pt x="118" y="62"/>
                  <a:pt x="118" y="62"/>
                </a:cubicBezTo>
                <a:lnTo>
                  <a:pt x="118" y="63"/>
                </a:lnTo>
                <a:close/>
                <a:moveTo>
                  <a:pt x="118" y="101"/>
                </a:moveTo>
                <a:cubicBezTo>
                  <a:pt x="118" y="154"/>
                  <a:pt x="118" y="154"/>
                  <a:pt x="118" y="154"/>
                </a:cubicBezTo>
                <a:cubicBezTo>
                  <a:pt x="118" y="154"/>
                  <a:pt x="118" y="154"/>
                  <a:pt x="118" y="154"/>
                </a:cubicBezTo>
                <a:cubicBezTo>
                  <a:pt x="118" y="101"/>
                  <a:pt x="118" y="101"/>
                  <a:pt x="118" y="101"/>
                </a:cubicBezTo>
                <a:close/>
                <a:moveTo>
                  <a:pt x="111" y="178"/>
                </a:moveTo>
                <a:cubicBezTo>
                  <a:pt x="112" y="177"/>
                  <a:pt x="112" y="177"/>
                  <a:pt x="113" y="176"/>
                </a:cubicBezTo>
                <a:cubicBezTo>
                  <a:pt x="115" y="175"/>
                  <a:pt x="115" y="170"/>
                  <a:pt x="118" y="168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15" y="156"/>
                  <a:pt x="113" y="156"/>
                  <a:pt x="111" y="155"/>
                </a:cubicBezTo>
                <a:lnTo>
                  <a:pt x="111" y="178"/>
                </a:lnTo>
                <a:close/>
                <a:moveTo>
                  <a:pt x="118" y="36"/>
                </a:moveTo>
                <a:cubicBezTo>
                  <a:pt x="111" y="32"/>
                  <a:pt x="111" y="32"/>
                  <a:pt x="111" y="32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13" y="38"/>
                  <a:pt x="112" y="42"/>
                  <a:pt x="111" y="44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3" y="57"/>
                  <a:pt x="114" y="57"/>
                  <a:pt x="116" y="58"/>
                </a:cubicBezTo>
                <a:cubicBezTo>
                  <a:pt x="116" y="59"/>
                  <a:pt x="116" y="60"/>
                  <a:pt x="115" y="61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4" y="91"/>
                  <a:pt x="116" y="92"/>
                  <a:pt x="118" y="93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8" y="59"/>
                  <a:pt x="118" y="59"/>
                  <a:pt x="118" y="59"/>
                </a:cubicBezTo>
                <a:lnTo>
                  <a:pt x="118" y="36"/>
                </a:lnTo>
                <a:close/>
                <a:moveTo>
                  <a:pt x="118" y="101"/>
                </a:moveTo>
                <a:cubicBezTo>
                  <a:pt x="118" y="154"/>
                  <a:pt x="118" y="154"/>
                  <a:pt x="118" y="154"/>
                </a:cubicBezTo>
                <a:cubicBezTo>
                  <a:pt x="117" y="153"/>
                  <a:pt x="115" y="152"/>
                  <a:pt x="114" y="152"/>
                </a:cubicBezTo>
                <a:cubicBezTo>
                  <a:pt x="113" y="153"/>
                  <a:pt x="111" y="154"/>
                  <a:pt x="111" y="154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98"/>
                  <a:pt x="111" y="98"/>
                  <a:pt x="111" y="98"/>
                </a:cubicBezTo>
                <a:lnTo>
                  <a:pt x="118" y="101"/>
                </a:lnTo>
                <a:close/>
                <a:moveTo>
                  <a:pt x="109" y="178"/>
                </a:moveTo>
                <a:cubicBezTo>
                  <a:pt x="110" y="178"/>
                  <a:pt x="110" y="178"/>
                  <a:pt x="111" y="178"/>
                </a:cubicBezTo>
                <a:cubicBezTo>
                  <a:pt x="111" y="155"/>
                  <a:pt x="111" y="155"/>
                  <a:pt x="111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1" y="152"/>
                  <a:pt x="111" y="152"/>
                  <a:pt x="111" y="152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0" y="149"/>
                  <a:pt x="110" y="149"/>
                  <a:pt x="110" y="149"/>
                </a:cubicBezTo>
                <a:cubicBezTo>
                  <a:pt x="110" y="155"/>
                  <a:pt x="110" y="155"/>
                  <a:pt x="110" y="155"/>
                </a:cubicBezTo>
                <a:cubicBezTo>
                  <a:pt x="109" y="155"/>
                  <a:pt x="109" y="155"/>
                  <a:pt x="109" y="155"/>
                </a:cubicBezTo>
                <a:lnTo>
                  <a:pt x="109" y="178"/>
                </a:lnTo>
                <a:close/>
                <a:moveTo>
                  <a:pt x="111" y="33"/>
                </a:move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lose/>
                <a:moveTo>
                  <a:pt x="111" y="44"/>
                </a:moveTo>
                <a:cubicBezTo>
                  <a:pt x="110" y="45"/>
                  <a:pt x="110" y="46"/>
                  <a:pt x="109" y="47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10" y="56"/>
                  <a:pt x="110" y="56"/>
                  <a:pt x="111" y="56"/>
                </a:cubicBezTo>
                <a:lnTo>
                  <a:pt x="111" y="44"/>
                </a:lnTo>
                <a:close/>
                <a:moveTo>
                  <a:pt x="109" y="178"/>
                </a:moveTo>
                <a:cubicBezTo>
                  <a:pt x="109" y="178"/>
                  <a:pt x="109" y="178"/>
                  <a:pt x="109" y="178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9" y="155"/>
                  <a:pt x="109" y="155"/>
                  <a:pt x="109" y="155"/>
                </a:cubicBezTo>
                <a:lnTo>
                  <a:pt x="109" y="178"/>
                </a:lnTo>
                <a:close/>
                <a:moveTo>
                  <a:pt x="109" y="47"/>
                </a:moveTo>
                <a:cubicBezTo>
                  <a:pt x="109" y="48"/>
                  <a:pt x="109" y="48"/>
                  <a:pt x="109" y="48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109" y="56"/>
                  <a:pt x="109" y="56"/>
                  <a:pt x="109" y="56"/>
                </a:cubicBezTo>
                <a:lnTo>
                  <a:pt x="109" y="47"/>
                </a:lnTo>
                <a:close/>
                <a:moveTo>
                  <a:pt x="109" y="58"/>
                </a:moveTo>
                <a:cubicBezTo>
                  <a:pt x="109" y="58"/>
                  <a:pt x="109" y="58"/>
                  <a:pt x="109" y="5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7"/>
                  <a:pt x="109" y="97"/>
                  <a:pt x="109" y="97"/>
                </a:cubicBezTo>
                <a:lnTo>
                  <a:pt x="109" y="58"/>
                </a:lnTo>
                <a:close/>
                <a:moveTo>
                  <a:pt x="108" y="178"/>
                </a:moveTo>
                <a:cubicBezTo>
                  <a:pt x="109" y="178"/>
                  <a:pt x="109" y="178"/>
                  <a:pt x="109" y="178"/>
                </a:cubicBezTo>
                <a:cubicBezTo>
                  <a:pt x="109" y="155"/>
                  <a:pt x="109" y="155"/>
                  <a:pt x="109" y="155"/>
                </a:cubicBezTo>
                <a:cubicBezTo>
                  <a:pt x="108" y="155"/>
                  <a:pt x="108" y="155"/>
                  <a:pt x="108" y="155"/>
                </a:cubicBezTo>
                <a:lnTo>
                  <a:pt x="108" y="178"/>
                </a:lnTo>
                <a:close/>
                <a:moveTo>
                  <a:pt x="109" y="48"/>
                </a:moveTo>
                <a:cubicBezTo>
                  <a:pt x="108" y="49"/>
                  <a:pt x="108" y="49"/>
                  <a:pt x="108" y="49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9" y="56"/>
                  <a:pt x="109" y="56"/>
                  <a:pt x="109" y="56"/>
                </a:cubicBezTo>
                <a:lnTo>
                  <a:pt x="109" y="48"/>
                </a:lnTo>
                <a:close/>
                <a:moveTo>
                  <a:pt x="109" y="58"/>
                </a:moveTo>
                <a:cubicBezTo>
                  <a:pt x="108" y="58"/>
                  <a:pt x="108" y="58"/>
                  <a:pt x="108" y="58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9" y="89"/>
                  <a:pt x="109" y="89"/>
                  <a:pt x="109" y="89"/>
                </a:cubicBezTo>
                <a:lnTo>
                  <a:pt x="109" y="58"/>
                </a:lnTo>
                <a:close/>
                <a:moveTo>
                  <a:pt x="109" y="89"/>
                </a:moveTo>
                <a:cubicBezTo>
                  <a:pt x="109" y="90"/>
                  <a:pt x="109" y="90"/>
                  <a:pt x="109" y="90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9" y="149"/>
                  <a:pt x="109" y="149"/>
                  <a:pt x="109" y="149"/>
                </a:cubicBezTo>
                <a:lnTo>
                  <a:pt x="109" y="89"/>
                </a:lnTo>
                <a:close/>
                <a:moveTo>
                  <a:pt x="106" y="179"/>
                </a:moveTo>
                <a:cubicBezTo>
                  <a:pt x="107" y="179"/>
                  <a:pt x="107" y="179"/>
                  <a:pt x="108" y="178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107" y="148"/>
                  <a:pt x="107" y="148"/>
                  <a:pt x="108" y="148"/>
                </a:cubicBezTo>
                <a:cubicBezTo>
                  <a:pt x="108" y="150"/>
                  <a:pt x="108" y="150"/>
                  <a:pt x="108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8" y="151"/>
                  <a:pt x="108" y="151"/>
                  <a:pt x="108" y="151"/>
                </a:cubicBezTo>
                <a:cubicBezTo>
                  <a:pt x="107" y="152"/>
                  <a:pt x="107" y="152"/>
                  <a:pt x="107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6" y="155"/>
                  <a:pt x="106" y="155"/>
                  <a:pt x="106" y="155"/>
                </a:cubicBezTo>
                <a:lnTo>
                  <a:pt x="106" y="179"/>
                </a:lnTo>
                <a:close/>
                <a:moveTo>
                  <a:pt x="108" y="49"/>
                </a:moveTo>
                <a:cubicBezTo>
                  <a:pt x="107" y="50"/>
                  <a:pt x="107" y="51"/>
                  <a:pt x="106" y="52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7" y="55"/>
                  <a:pt x="107" y="55"/>
                  <a:pt x="108" y="55"/>
                </a:cubicBezTo>
                <a:lnTo>
                  <a:pt x="108" y="49"/>
                </a:lnTo>
                <a:close/>
                <a:moveTo>
                  <a:pt x="108" y="58"/>
                </a:moveTo>
                <a:cubicBezTo>
                  <a:pt x="106" y="57"/>
                  <a:pt x="106" y="57"/>
                  <a:pt x="106" y="57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8" y="89"/>
                </a:cubicBezTo>
                <a:lnTo>
                  <a:pt x="108" y="58"/>
                </a:lnTo>
                <a:close/>
                <a:moveTo>
                  <a:pt x="103" y="7"/>
                </a:moveTo>
                <a:cubicBezTo>
                  <a:pt x="103" y="7"/>
                  <a:pt x="104" y="7"/>
                  <a:pt x="104" y="7"/>
                </a:cubicBezTo>
                <a:cubicBezTo>
                  <a:pt x="104" y="7"/>
                  <a:pt x="104" y="7"/>
                  <a:pt x="103" y="6"/>
                </a:cubicBezTo>
                <a:lnTo>
                  <a:pt x="103" y="7"/>
                </a:lnTo>
                <a:close/>
                <a:moveTo>
                  <a:pt x="103" y="179"/>
                </a:moveTo>
                <a:cubicBezTo>
                  <a:pt x="104" y="179"/>
                  <a:pt x="105" y="179"/>
                  <a:pt x="106" y="179"/>
                </a:cubicBezTo>
                <a:cubicBezTo>
                  <a:pt x="106" y="155"/>
                  <a:pt x="106" y="155"/>
                  <a:pt x="106" y="155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06" y="148"/>
                  <a:pt x="106" y="148"/>
                  <a:pt x="106" y="148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105" y="96"/>
                  <a:pt x="105" y="96"/>
                  <a:pt x="105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6"/>
                  <a:pt x="104" y="147"/>
                  <a:pt x="105" y="147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4" y="151"/>
                  <a:pt x="104" y="151"/>
                  <a:pt x="104" y="151"/>
                </a:cubicBezTo>
                <a:cubicBezTo>
                  <a:pt x="103" y="151"/>
                  <a:pt x="103" y="151"/>
                  <a:pt x="103" y="151"/>
                </a:cubicBezTo>
                <a:cubicBezTo>
                  <a:pt x="103" y="152"/>
                  <a:pt x="103" y="152"/>
                  <a:pt x="103" y="152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103" y="154"/>
                  <a:pt x="103" y="154"/>
                  <a:pt x="103" y="154"/>
                </a:cubicBezTo>
                <a:lnTo>
                  <a:pt x="103" y="179"/>
                </a:lnTo>
                <a:close/>
                <a:moveTo>
                  <a:pt x="106" y="52"/>
                </a:moveTo>
                <a:cubicBezTo>
                  <a:pt x="104" y="54"/>
                  <a:pt x="103" y="55"/>
                  <a:pt x="103" y="55"/>
                </a:cubicBezTo>
                <a:cubicBezTo>
                  <a:pt x="104" y="55"/>
                  <a:pt x="105" y="55"/>
                  <a:pt x="106" y="55"/>
                </a:cubicBezTo>
                <a:lnTo>
                  <a:pt x="106" y="52"/>
                </a:lnTo>
                <a:close/>
                <a:moveTo>
                  <a:pt x="106" y="57"/>
                </a:moveTo>
                <a:cubicBezTo>
                  <a:pt x="106" y="89"/>
                  <a:pt x="106" y="89"/>
                  <a:pt x="106" y="89"/>
                </a:cubicBezTo>
                <a:cubicBezTo>
                  <a:pt x="105" y="88"/>
                  <a:pt x="104" y="88"/>
                  <a:pt x="103" y="88"/>
                </a:cubicBezTo>
                <a:cubicBezTo>
                  <a:pt x="103" y="55"/>
                  <a:pt x="103" y="55"/>
                  <a:pt x="103" y="55"/>
                </a:cubicBezTo>
                <a:lnTo>
                  <a:pt x="106" y="57"/>
                </a:lnTo>
                <a:close/>
                <a:moveTo>
                  <a:pt x="102" y="6"/>
                </a:moveTo>
                <a:cubicBezTo>
                  <a:pt x="103" y="7"/>
                  <a:pt x="103" y="7"/>
                  <a:pt x="103" y="7"/>
                </a:cubicBezTo>
                <a:cubicBezTo>
                  <a:pt x="103" y="6"/>
                  <a:pt x="103" y="6"/>
                  <a:pt x="103" y="6"/>
                </a:cubicBezTo>
                <a:cubicBezTo>
                  <a:pt x="102" y="5"/>
                  <a:pt x="102" y="5"/>
                  <a:pt x="102" y="5"/>
                </a:cubicBezTo>
                <a:lnTo>
                  <a:pt x="102" y="6"/>
                </a:lnTo>
                <a:close/>
                <a:moveTo>
                  <a:pt x="102" y="179"/>
                </a:moveTo>
                <a:cubicBezTo>
                  <a:pt x="103" y="179"/>
                  <a:pt x="103" y="179"/>
                  <a:pt x="103" y="179"/>
                </a:cubicBezTo>
                <a:cubicBezTo>
                  <a:pt x="103" y="154"/>
                  <a:pt x="103" y="154"/>
                  <a:pt x="103" y="154"/>
                </a:cubicBezTo>
                <a:cubicBezTo>
                  <a:pt x="102" y="154"/>
                  <a:pt x="102" y="154"/>
                  <a:pt x="102" y="154"/>
                </a:cubicBezTo>
                <a:lnTo>
                  <a:pt x="102" y="179"/>
                </a:lnTo>
                <a:close/>
                <a:moveTo>
                  <a:pt x="103" y="55"/>
                </a:moveTo>
                <a:cubicBezTo>
                  <a:pt x="102" y="55"/>
                  <a:pt x="102" y="55"/>
                  <a:pt x="102" y="55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7"/>
                  <a:pt x="102" y="57"/>
                  <a:pt x="102" y="5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3" y="88"/>
                  <a:pt x="103" y="88"/>
                  <a:pt x="103" y="88"/>
                </a:cubicBezTo>
                <a:lnTo>
                  <a:pt x="103" y="55"/>
                </a:lnTo>
                <a:close/>
                <a:moveTo>
                  <a:pt x="103" y="95"/>
                </a:moveTo>
                <a:cubicBezTo>
                  <a:pt x="102" y="95"/>
                  <a:pt x="102" y="95"/>
                  <a:pt x="102" y="95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2" y="150"/>
                  <a:pt x="102" y="150"/>
                  <a:pt x="102" y="150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2" y="149"/>
                  <a:pt x="102" y="149"/>
                  <a:pt x="102" y="149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3" y="146"/>
                  <a:pt x="103" y="146"/>
                  <a:pt x="103" y="146"/>
                </a:cubicBezTo>
                <a:lnTo>
                  <a:pt x="103" y="95"/>
                </a:lnTo>
                <a:close/>
                <a:moveTo>
                  <a:pt x="103" y="151"/>
                </a:moveTo>
                <a:cubicBezTo>
                  <a:pt x="103" y="152"/>
                  <a:pt x="103" y="152"/>
                  <a:pt x="103" y="152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lnTo>
                  <a:pt x="103" y="151"/>
                </a:lnTo>
                <a:close/>
                <a:moveTo>
                  <a:pt x="102" y="6"/>
                </a:moveTo>
                <a:cubicBezTo>
                  <a:pt x="102" y="6"/>
                  <a:pt x="102" y="6"/>
                  <a:pt x="102" y="6"/>
                </a:cubicBezTo>
                <a:cubicBezTo>
                  <a:pt x="102" y="5"/>
                  <a:pt x="102" y="5"/>
                  <a:pt x="102" y="5"/>
                </a:cubicBezTo>
                <a:cubicBezTo>
                  <a:pt x="102" y="5"/>
                  <a:pt x="102" y="5"/>
                  <a:pt x="102" y="5"/>
                </a:cubicBezTo>
                <a:lnTo>
                  <a:pt x="102" y="6"/>
                </a:lnTo>
                <a:close/>
                <a:moveTo>
                  <a:pt x="102" y="179"/>
                </a:moveTo>
                <a:cubicBezTo>
                  <a:pt x="102" y="179"/>
                  <a:pt x="102" y="179"/>
                  <a:pt x="102" y="179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2" y="154"/>
                  <a:pt x="102" y="154"/>
                  <a:pt x="102" y="154"/>
                </a:cubicBezTo>
                <a:lnTo>
                  <a:pt x="102" y="179"/>
                </a:lnTo>
                <a:close/>
                <a:moveTo>
                  <a:pt x="102" y="55"/>
                </a:moveTo>
                <a:cubicBezTo>
                  <a:pt x="102" y="55"/>
                  <a:pt x="102" y="55"/>
                  <a:pt x="102" y="55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2" y="56"/>
                  <a:pt x="102" y="56"/>
                  <a:pt x="102" y="56"/>
                </a:cubicBezTo>
                <a:lnTo>
                  <a:pt x="102" y="55"/>
                </a:lnTo>
                <a:close/>
                <a:moveTo>
                  <a:pt x="102" y="58"/>
                </a:moveTo>
                <a:cubicBezTo>
                  <a:pt x="102" y="58"/>
                  <a:pt x="102" y="58"/>
                  <a:pt x="102" y="59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2" y="88"/>
                  <a:pt x="102" y="88"/>
                </a:cubicBezTo>
                <a:lnTo>
                  <a:pt x="102" y="58"/>
                </a:lnTo>
                <a:close/>
                <a:moveTo>
                  <a:pt x="102" y="95"/>
                </a:moveTo>
                <a:cubicBezTo>
                  <a:pt x="102" y="95"/>
                  <a:pt x="102" y="95"/>
                  <a:pt x="102" y="95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6"/>
                  <a:pt x="102" y="146"/>
                  <a:pt x="102" y="146"/>
                </a:cubicBezTo>
                <a:lnTo>
                  <a:pt x="102" y="95"/>
                </a:lnTo>
                <a:close/>
                <a:moveTo>
                  <a:pt x="102" y="147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102" y="148"/>
                  <a:pt x="102" y="148"/>
                  <a:pt x="102" y="148"/>
                </a:cubicBezTo>
                <a:lnTo>
                  <a:pt x="102" y="147"/>
                </a:lnTo>
                <a:close/>
                <a:moveTo>
                  <a:pt x="101" y="6"/>
                </a:moveTo>
                <a:cubicBezTo>
                  <a:pt x="102" y="6"/>
                  <a:pt x="102" y="6"/>
                  <a:pt x="102" y="6"/>
                </a:cubicBezTo>
                <a:cubicBezTo>
                  <a:pt x="102" y="5"/>
                  <a:pt x="102" y="5"/>
                  <a:pt x="102" y="5"/>
                </a:cubicBezTo>
                <a:cubicBezTo>
                  <a:pt x="101" y="5"/>
                  <a:pt x="101" y="5"/>
                  <a:pt x="101" y="5"/>
                </a:cubicBezTo>
                <a:lnTo>
                  <a:pt x="101" y="6"/>
                </a:lnTo>
                <a:close/>
                <a:moveTo>
                  <a:pt x="101" y="180"/>
                </a:moveTo>
                <a:cubicBezTo>
                  <a:pt x="102" y="179"/>
                  <a:pt x="102" y="179"/>
                  <a:pt x="102" y="179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102" y="148"/>
                  <a:pt x="102" y="148"/>
                  <a:pt x="102" y="148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1" y="154"/>
                  <a:pt x="101" y="154"/>
                  <a:pt x="101" y="154"/>
                </a:cubicBezTo>
                <a:lnTo>
                  <a:pt x="101" y="180"/>
                </a:lnTo>
                <a:close/>
                <a:moveTo>
                  <a:pt x="102" y="55"/>
                </a:moveTo>
                <a:cubicBezTo>
                  <a:pt x="101" y="54"/>
                  <a:pt x="101" y="54"/>
                  <a:pt x="101" y="54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2" y="56"/>
                  <a:pt x="102" y="56"/>
                  <a:pt x="102" y="56"/>
                </a:cubicBezTo>
                <a:lnTo>
                  <a:pt x="102" y="55"/>
                </a:lnTo>
                <a:close/>
                <a:moveTo>
                  <a:pt x="102" y="59"/>
                </a:moveTo>
                <a:cubicBezTo>
                  <a:pt x="101" y="60"/>
                  <a:pt x="101" y="62"/>
                  <a:pt x="101" y="63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lnTo>
                  <a:pt x="102" y="59"/>
                </a:lnTo>
                <a:close/>
                <a:moveTo>
                  <a:pt x="102" y="95"/>
                </a:moveTo>
                <a:cubicBezTo>
                  <a:pt x="101" y="94"/>
                  <a:pt x="101" y="94"/>
                  <a:pt x="101" y="94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1" y="145"/>
                  <a:pt x="101" y="145"/>
                  <a:pt x="101" y="145"/>
                </a:cubicBezTo>
                <a:cubicBezTo>
                  <a:pt x="102" y="146"/>
                  <a:pt x="102" y="146"/>
                  <a:pt x="102" y="146"/>
                </a:cubicBezTo>
                <a:lnTo>
                  <a:pt x="102" y="95"/>
                </a:lnTo>
                <a:close/>
                <a:moveTo>
                  <a:pt x="100" y="6"/>
                </a:moveTo>
                <a:cubicBezTo>
                  <a:pt x="101" y="6"/>
                  <a:pt x="101" y="6"/>
                  <a:pt x="101" y="6"/>
                </a:cubicBezTo>
                <a:cubicBezTo>
                  <a:pt x="101" y="5"/>
                  <a:pt x="101" y="5"/>
                  <a:pt x="101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00" y="5"/>
                  <a:pt x="100" y="5"/>
                  <a:pt x="100" y="5"/>
                </a:cubicBezTo>
                <a:lnTo>
                  <a:pt x="100" y="6"/>
                </a:lnTo>
                <a:close/>
                <a:moveTo>
                  <a:pt x="100" y="180"/>
                </a:moveTo>
                <a:cubicBezTo>
                  <a:pt x="101" y="180"/>
                  <a:pt x="101" y="180"/>
                  <a:pt x="101" y="180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0" y="153"/>
                  <a:pt x="100" y="153"/>
                  <a:pt x="100" y="153"/>
                </a:cubicBezTo>
                <a:lnTo>
                  <a:pt x="100" y="180"/>
                </a:lnTo>
                <a:close/>
                <a:moveTo>
                  <a:pt x="101" y="54"/>
                </a:moveTo>
                <a:cubicBezTo>
                  <a:pt x="100" y="55"/>
                  <a:pt x="100" y="55"/>
                  <a:pt x="100" y="55"/>
                </a:cubicBezTo>
                <a:cubicBezTo>
                  <a:pt x="101" y="55"/>
                  <a:pt x="101" y="55"/>
                  <a:pt x="101" y="55"/>
                </a:cubicBezTo>
                <a:lnTo>
                  <a:pt x="101" y="54"/>
                </a:lnTo>
                <a:close/>
                <a:moveTo>
                  <a:pt x="101" y="63"/>
                </a:moveTo>
                <a:cubicBezTo>
                  <a:pt x="101" y="64"/>
                  <a:pt x="100" y="65"/>
                  <a:pt x="100" y="66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1" y="88"/>
                  <a:pt x="101" y="88"/>
                  <a:pt x="101" y="88"/>
                </a:cubicBezTo>
                <a:lnTo>
                  <a:pt x="101" y="63"/>
                </a:lnTo>
                <a:close/>
                <a:moveTo>
                  <a:pt x="101" y="94"/>
                </a:moveTo>
                <a:cubicBezTo>
                  <a:pt x="100" y="94"/>
                  <a:pt x="100" y="94"/>
                  <a:pt x="100" y="94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1" y="146"/>
                  <a:pt x="101" y="146"/>
                  <a:pt x="101" y="146"/>
                </a:cubicBezTo>
                <a:lnTo>
                  <a:pt x="101" y="94"/>
                </a:lnTo>
                <a:close/>
                <a:moveTo>
                  <a:pt x="99" y="6"/>
                </a:moveTo>
                <a:cubicBezTo>
                  <a:pt x="99" y="6"/>
                  <a:pt x="99" y="6"/>
                  <a:pt x="100" y="6"/>
                </a:cubicBezTo>
                <a:cubicBezTo>
                  <a:pt x="100" y="5"/>
                  <a:pt x="100" y="5"/>
                  <a:pt x="100" y="5"/>
                </a:cubicBezTo>
                <a:cubicBezTo>
                  <a:pt x="99" y="5"/>
                  <a:pt x="99" y="5"/>
                  <a:pt x="99" y="5"/>
                </a:cubicBezTo>
                <a:lnTo>
                  <a:pt x="99" y="6"/>
                </a:lnTo>
                <a:close/>
                <a:moveTo>
                  <a:pt x="99" y="180"/>
                </a:moveTo>
                <a:cubicBezTo>
                  <a:pt x="99" y="180"/>
                  <a:pt x="100" y="180"/>
                  <a:pt x="100" y="180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48"/>
                  <a:pt x="100" y="148"/>
                  <a:pt x="100" y="148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53"/>
                  <a:pt x="99" y="153"/>
                  <a:pt x="99" y="153"/>
                </a:cubicBezTo>
                <a:lnTo>
                  <a:pt x="99" y="180"/>
                </a:lnTo>
                <a:close/>
                <a:moveTo>
                  <a:pt x="100" y="66"/>
                </a:moveTo>
                <a:cubicBezTo>
                  <a:pt x="100" y="67"/>
                  <a:pt x="99" y="68"/>
                  <a:pt x="99" y="69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88"/>
                  <a:pt x="100" y="88"/>
                  <a:pt x="100" y="88"/>
                </a:cubicBezTo>
                <a:lnTo>
                  <a:pt x="100" y="66"/>
                </a:lnTo>
                <a:close/>
                <a:moveTo>
                  <a:pt x="100" y="94"/>
                </a:moveTo>
                <a:cubicBezTo>
                  <a:pt x="99" y="93"/>
                  <a:pt x="99" y="93"/>
                  <a:pt x="99" y="93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45"/>
                  <a:pt x="100" y="145"/>
                  <a:pt x="100" y="145"/>
                </a:cubicBezTo>
                <a:lnTo>
                  <a:pt x="100" y="94"/>
                </a:lnTo>
                <a:close/>
                <a:moveTo>
                  <a:pt x="94" y="46"/>
                </a:moveTo>
                <a:cubicBezTo>
                  <a:pt x="95" y="46"/>
                  <a:pt x="95" y="46"/>
                  <a:pt x="95" y="46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4"/>
                  <a:pt x="94" y="43"/>
                  <a:pt x="92" y="41"/>
                </a:cubicBezTo>
                <a:cubicBezTo>
                  <a:pt x="92" y="42"/>
                  <a:pt x="92" y="42"/>
                  <a:pt x="92" y="42"/>
                </a:cubicBezTo>
                <a:cubicBezTo>
                  <a:pt x="93" y="43"/>
                  <a:pt x="94" y="44"/>
                  <a:pt x="94" y="45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64"/>
                  <a:pt x="92" y="64"/>
                  <a:pt x="92" y="64"/>
                </a:cubicBezTo>
                <a:cubicBezTo>
                  <a:pt x="95" y="53"/>
                  <a:pt x="95" y="47"/>
                  <a:pt x="94" y="46"/>
                </a:cubicBezTo>
                <a:close/>
                <a:moveTo>
                  <a:pt x="92" y="39"/>
                </a:moveTo>
                <a:cubicBezTo>
                  <a:pt x="95" y="28"/>
                  <a:pt x="94" y="21"/>
                  <a:pt x="94" y="20"/>
                </a:cubicBezTo>
                <a:cubicBezTo>
                  <a:pt x="96" y="21"/>
                  <a:pt x="96" y="21"/>
                  <a:pt x="96" y="21"/>
                </a:cubicBezTo>
                <a:cubicBezTo>
                  <a:pt x="97" y="20"/>
                  <a:pt x="97" y="20"/>
                  <a:pt x="97" y="20"/>
                </a:cubicBezTo>
                <a:cubicBezTo>
                  <a:pt x="92" y="18"/>
                  <a:pt x="92" y="18"/>
                  <a:pt x="92" y="18"/>
                </a:cubicBezTo>
                <a:lnTo>
                  <a:pt x="92" y="39"/>
                </a:lnTo>
                <a:close/>
                <a:moveTo>
                  <a:pt x="92" y="5"/>
                </a:moveTo>
                <a:cubicBezTo>
                  <a:pt x="94" y="5"/>
                  <a:pt x="95" y="5"/>
                  <a:pt x="97" y="6"/>
                </a:cubicBezTo>
                <a:cubicBezTo>
                  <a:pt x="97" y="6"/>
                  <a:pt x="98" y="6"/>
                  <a:pt x="99" y="6"/>
                </a:cubicBezTo>
                <a:cubicBezTo>
                  <a:pt x="99" y="5"/>
                  <a:pt x="99" y="5"/>
                  <a:pt x="99" y="5"/>
                </a:cubicBezTo>
                <a:cubicBezTo>
                  <a:pt x="98" y="5"/>
                  <a:pt x="97" y="5"/>
                  <a:pt x="96" y="5"/>
                </a:cubicBezTo>
                <a:cubicBezTo>
                  <a:pt x="95" y="4"/>
                  <a:pt x="94" y="4"/>
                  <a:pt x="92" y="3"/>
                </a:cubicBezTo>
                <a:lnTo>
                  <a:pt x="92" y="5"/>
                </a:lnTo>
                <a:close/>
                <a:moveTo>
                  <a:pt x="92" y="179"/>
                </a:moveTo>
                <a:cubicBezTo>
                  <a:pt x="95" y="179"/>
                  <a:pt x="97" y="179"/>
                  <a:pt x="99" y="180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7" y="153"/>
                  <a:pt x="97" y="153"/>
                  <a:pt x="97" y="153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93"/>
                  <a:pt x="99" y="93"/>
                  <a:pt x="99" y="93"/>
                </a:cubicBezTo>
                <a:cubicBezTo>
                  <a:pt x="92" y="91"/>
                  <a:pt x="92" y="91"/>
                  <a:pt x="92" y="91"/>
                </a:cubicBezTo>
                <a:cubicBezTo>
                  <a:pt x="92" y="143"/>
                  <a:pt x="92" y="143"/>
                  <a:pt x="92" y="143"/>
                </a:cubicBezTo>
                <a:cubicBezTo>
                  <a:pt x="94" y="143"/>
                  <a:pt x="95" y="144"/>
                  <a:pt x="96" y="144"/>
                </a:cubicBezTo>
                <a:cubicBezTo>
                  <a:pt x="95" y="148"/>
                  <a:pt x="95" y="151"/>
                  <a:pt x="94" y="152"/>
                </a:cubicBezTo>
                <a:cubicBezTo>
                  <a:pt x="92" y="152"/>
                  <a:pt x="92" y="152"/>
                  <a:pt x="92" y="152"/>
                </a:cubicBezTo>
                <a:lnTo>
                  <a:pt x="92" y="179"/>
                </a:lnTo>
                <a:close/>
                <a:moveTo>
                  <a:pt x="99" y="69"/>
                </a:moveTo>
                <a:cubicBezTo>
                  <a:pt x="97" y="74"/>
                  <a:pt x="95" y="78"/>
                  <a:pt x="92" y="81"/>
                </a:cubicBezTo>
                <a:cubicBezTo>
                  <a:pt x="92" y="88"/>
                  <a:pt x="92" y="88"/>
                  <a:pt x="92" y="88"/>
                </a:cubicBezTo>
                <a:cubicBezTo>
                  <a:pt x="95" y="88"/>
                  <a:pt x="97" y="88"/>
                  <a:pt x="99" y="88"/>
                </a:cubicBezTo>
                <a:lnTo>
                  <a:pt x="99" y="69"/>
                </a:lnTo>
                <a:close/>
                <a:moveTo>
                  <a:pt x="92" y="41"/>
                </a:moveTo>
                <a:cubicBezTo>
                  <a:pt x="92" y="40"/>
                  <a:pt x="92" y="40"/>
                  <a:pt x="92" y="40"/>
                </a:cubicBezTo>
                <a:cubicBezTo>
                  <a:pt x="92" y="40"/>
                  <a:pt x="92" y="39"/>
                  <a:pt x="92" y="39"/>
                </a:cubicBezTo>
                <a:cubicBezTo>
                  <a:pt x="92" y="18"/>
                  <a:pt x="92" y="18"/>
                  <a:pt x="92" y="18"/>
                </a:cubicBezTo>
                <a:cubicBezTo>
                  <a:pt x="90" y="17"/>
                  <a:pt x="90" y="17"/>
                  <a:pt x="90" y="17"/>
                </a:cubicBezTo>
                <a:cubicBezTo>
                  <a:pt x="90" y="39"/>
                  <a:pt x="90" y="39"/>
                  <a:pt x="90" y="39"/>
                </a:cubicBezTo>
                <a:cubicBezTo>
                  <a:pt x="90" y="40"/>
                  <a:pt x="91" y="40"/>
                  <a:pt x="91" y="40"/>
                </a:cubicBezTo>
                <a:cubicBezTo>
                  <a:pt x="92" y="41"/>
                  <a:pt x="92" y="41"/>
                  <a:pt x="92" y="42"/>
                </a:cubicBezTo>
                <a:lnTo>
                  <a:pt x="92" y="41"/>
                </a:lnTo>
                <a:close/>
                <a:moveTo>
                  <a:pt x="90" y="6"/>
                </a:moveTo>
                <a:cubicBezTo>
                  <a:pt x="90" y="6"/>
                  <a:pt x="91" y="6"/>
                  <a:pt x="92" y="5"/>
                </a:cubicBezTo>
                <a:cubicBezTo>
                  <a:pt x="92" y="3"/>
                  <a:pt x="92" y="3"/>
                  <a:pt x="92" y="3"/>
                </a:cubicBezTo>
                <a:cubicBezTo>
                  <a:pt x="92" y="3"/>
                  <a:pt x="91" y="3"/>
                  <a:pt x="90" y="4"/>
                </a:cubicBezTo>
                <a:lnTo>
                  <a:pt x="90" y="6"/>
                </a:lnTo>
                <a:close/>
                <a:moveTo>
                  <a:pt x="90" y="2"/>
                </a:move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90" y="0"/>
                  <a:pt x="90" y="1"/>
                </a:cubicBezTo>
                <a:lnTo>
                  <a:pt x="90" y="2"/>
                </a:lnTo>
                <a:close/>
                <a:moveTo>
                  <a:pt x="90" y="179"/>
                </a:moveTo>
                <a:cubicBezTo>
                  <a:pt x="91" y="179"/>
                  <a:pt x="92" y="179"/>
                  <a:pt x="92" y="179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0" y="151"/>
                  <a:pt x="90" y="151"/>
                  <a:pt x="90" y="151"/>
                </a:cubicBezTo>
                <a:lnTo>
                  <a:pt x="90" y="179"/>
                </a:lnTo>
                <a:close/>
                <a:moveTo>
                  <a:pt x="92" y="81"/>
                </a:moveTo>
                <a:cubicBezTo>
                  <a:pt x="92" y="82"/>
                  <a:pt x="91" y="83"/>
                  <a:pt x="90" y="84"/>
                </a:cubicBezTo>
                <a:cubicBezTo>
                  <a:pt x="90" y="88"/>
                  <a:pt x="90" y="88"/>
                  <a:pt x="90" y="88"/>
                </a:cubicBezTo>
                <a:cubicBezTo>
                  <a:pt x="91" y="88"/>
                  <a:pt x="92" y="88"/>
                  <a:pt x="92" y="88"/>
                </a:cubicBezTo>
                <a:lnTo>
                  <a:pt x="92" y="81"/>
                </a:lnTo>
                <a:close/>
                <a:moveTo>
                  <a:pt x="92" y="91"/>
                </a:moveTo>
                <a:cubicBezTo>
                  <a:pt x="90" y="90"/>
                  <a:pt x="90" y="90"/>
                  <a:pt x="90" y="90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0" y="142"/>
                  <a:pt x="91" y="142"/>
                  <a:pt x="91" y="143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90" y="148"/>
                  <a:pt x="90" y="148"/>
                  <a:pt x="90" y="148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2" y="143"/>
                  <a:pt x="92" y="143"/>
                  <a:pt x="92" y="143"/>
                </a:cubicBezTo>
                <a:lnTo>
                  <a:pt x="92" y="91"/>
                </a:lnTo>
                <a:close/>
                <a:moveTo>
                  <a:pt x="90" y="84"/>
                </a:moveTo>
                <a:cubicBezTo>
                  <a:pt x="90" y="84"/>
                  <a:pt x="90" y="84"/>
                  <a:pt x="90" y="84"/>
                </a:cubicBezTo>
                <a:cubicBezTo>
                  <a:pt x="90" y="84"/>
                  <a:pt x="90" y="84"/>
                  <a:pt x="90" y="84"/>
                </a:cubicBezTo>
                <a:close/>
                <a:moveTo>
                  <a:pt x="90" y="75"/>
                </a:moveTo>
                <a:cubicBezTo>
                  <a:pt x="91" y="71"/>
                  <a:pt x="92" y="67"/>
                  <a:pt x="92" y="64"/>
                </a:cubicBezTo>
                <a:cubicBezTo>
                  <a:pt x="92" y="44"/>
                  <a:pt x="92" y="44"/>
                  <a:pt x="92" y="44"/>
                </a:cubicBezTo>
                <a:cubicBezTo>
                  <a:pt x="90" y="43"/>
                  <a:pt x="90" y="43"/>
                  <a:pt x="90" y="43"/>
                </a:cubicBezTo>
                <a:lnTo>
                  <a:pt x="90" y="75"/>
                </a:lnTo>
                <a:close/>
                <a:moveTo>
                  <a:pt x="90" y="17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39"/>
                  <a:pt x="88" y="39"/>
                  <a:pt x="88" y="39"/>
                </a:cubicBezTo>
                <a:cubicBezTo>
                  <a:pt x="89" y="39"/>
                  <a:pt x="89" y="39"/>
                  <a:pt x="90" y="39"/>
                </a:cubicBezTo>
                <a:lnTo>
                  <a:pt x="90" y="17"/>
                </a:lnTo>
                <a:close/>
                <a:moveTo>
                  <a:pt x="88" y="9"/>
                </a:moveTo>
                <a:cubicBezTo>
                  <a:pt x="89" y="6"/>
                  <a:pt x="89" y="6"/>
                  <a:pt x="89" y="6"/>
                </a:cubicBezTo>
                <a:cubicBezTo>
                  <a:pt x="89" y="6"/>
                  <a:pt x="89" y="6"/>
                  <a:pt x="90" y="6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2"/>
                  <a:pt x="89" y="3"/>
                  <a:pt x="88" y="6"/>
                </a:cubicBezTo>
                <a:lnTo>
                  <a:pt x="88" y="9"/>
                </a:lnTo>
                <a:close/>
                <a:moveTo>
                  <a:pt x="88" y="178"/>
                </a:moveTo>
                <a:cubicBezTo>
                  <a:pt x="89" y="178"/>
                  <a:pt x="89" y="178"/>
                  <a:pt x="90" y="179"/>
                </a:cubicBezTo>
                <a:cubicBezTo>
                  <a:pt x="90" y="151"/>
                  <a:pt x="90" y="151"/>
                  <a:pt x="90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0" y="148"/>
                  <a:pt x="90" y="148"/>
                  <a:pt x="90" y="148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88" y="151"/>
                  <a:pt x="88" y="151"/>
                  <a:pt x="88" y="151"/>
                </a:cubicBezTo>
                <a:lnTo>
                  <a:pt x="88" y="178"/>
                </a:lnTo>
                <a:close/>
                <a:moveTo>
                  <a:pt x="90" y="84"/>
                </a:moveTo>
                <a:cubicBezTo>
                  <a:pt x="89" y="85"/>
                  <a:pt x="89" y="86"/>
                  <a:pt x="88" y="86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8"/>
                  <a:pt x="89" y="88"/>
                  <a:pt x="90" y="88"/>
                </a:cubicBezTo>
                <a:lnTo>
                  <a:pt x="90" y="84"/>
                </a:lnTo>
                <a:close/>
                <a:moveTo>
                  <a:pt x="90" y="90"/>
                </a:moveTo>
                <a:cubicBezTo>
                  <a:pt x="88" y="90"/>
                  <a:pt x="88" y="90"/>
                  <a:pt x="88" y="90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3"/>
                  <a:pt x="88" y="143"/>
                  <a:pt x="88" y="143"/>
                </a:cubicBezTo>
                <a:cubicBezTo>
                  <a:pt x="89" y="142"/>
                  <a:pt x="89" y="142"/>
                  <a:pt x="89" y="142"/>
                </a:cubicBezTo>
                <a:cubicBezTo>
                  <a:pt x="90" y="142"/>
                  <a:pt x="90" y="142"/>
                  <a:pt x="90" y="142"/>
                </a:cubicBezTo>
                <a:lnTo>
                  <a:pt x="90" y="90"/>
                </a:lnTo>
                <a:close/>
                <a:moveTo>
                  <a:pt x="88" y="84"/>
                </a:moveTo>
                <a:cubicBezTo>
                  <a:pt x="88" y="83"/>
                  <a:pt x="88" y="83"/>
                  <a:pt x="88" y="83"/>
                </a:cubicBezTo>
                <a:cubicBezTo>
                  <a:pt x="90" y="84"/>
                  <a:pt x="90" y="84"/>
                  <a:pt x="90" y="84"/>
                </a:cubicBezTo>
                <a:cubicBezTo>
                  <a:pt x="90" y="84"/>
                  <a:pt x="90" y="84"/>
                  <a:pt x="90" y="84"/>
                </a:cubicBezTo>
                <a:cubicBezTo>
                  <a:pt x="90" y="85"/>
                  <a:pt x="90" y="85"/>
                  <a:pt x="90" y="85"/>
                </a:cubicBezTo>
                <a:lnTo>
                  <a:pt x="88" y="84"/>
                </a:lnTo>
                <a:close/>
                <a:moveTo>
                  <a:pt x="88" y="81"/>
                </a:moveTo>
                <a:cubicBezTo>
                  <a:pt x="89" y="79"/>
                  <a:pt x="89" y="77"/>
                  <a:pt x="90" y="75"/>
                </a:cubicBezTo>
                <a:cubicBezTo>
                  <a:pt x="90" y="43"/>
                  <a:pt x="90" y="43"/>
                  <a:pt x="90" y="43"/>
                </a:cubicBezTo>
                <a:cubicBezTo>
                  <a:pt x="88" y="42"/>
                  <a:pt x="88" y="42"/>
                  <a:pt x="88" y="42"/>
                </a:cubicBezTo>
                <a:lnTo>
                  <a:pt x="88" y="81"/>
                </a:lnTo>
                <a:close/>
                <a:moveTo>
                  <a:pt x="88" y="16"/>
                </a:moveTo>
                <a:cubicBezTo>
                  <a:pt x="87" y="15"/>
                  <a:pt x="87" y="15"/>
                  <a:pt x="87" y="15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9"/>
                  <a:pt x="87" y="11"/>
                  <a:pt x="86" y="15"/>
                </a:cubicBezTo>
                <a:cubicBezTo>
                  <a:pt x="86" y="14"/>
                  <a:pt x="86" y="14"/>
                  <a:pt x="86" y="14"/>
                </a:cubicBezTo>
                <a:cubicBezTo>
                  <a:pt x="86" y="37"/>
                  <a:pt x="86" y="37"/>
                  <a:pt x="86" y="37"/>
                </a:cubicBezTo>
                <a:cubicBezTo>
                  <a:pt x="87" y="38"/>
                  <a:pt x="87" y="38"/>
                  <a:pt x="88" y="39"/>
                </a:cubicBezTo>
                <a:lnTo>
                  <a:pt x="88" y="16"/>
                </a:lnTo>
                <a:close/>
                <a:moveTo>
                  <a:pt x="86" y="178"/>
                </a:moveTo>
                <a:cubicBezTo>
                  <a:pt x="87" y="178"/>
                  <a:pt x="87" y="178"/>
                  <a:pt x="88" y="178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86" y="150"/>
                  <a:pt x="86" y="150"/>
                  <a:pt x="86" y="150"/>
                </a:cubicBezTo>
                <a:lnTo>
                  <a:pt x="86" y="178"/>
                </a:lnTo>
                <a:close/>
                <a:moveTo>
                  <a:pt x="88" y="86"/>
                </a:moveTo>
                <a:cubicBezTo>
                  <a:pt x="87" y="88"/>
                  <a:pt x="86" y="88"/>
                  <a:pt x="86" y="88"/>
                </a:cubicBezTo>
                <a:cubicBezTo>
                  <a:pt x="87" y="88"/>
                  <a:pt x="88" y="88"/>
                  <a:pt x="88" y="88"/>
                </a:cubicBezTo>
                <a:lnTo>
                  <a:pt x="88" y="86"/>
                </a:lnTo>
                <a:close/>
                <a:moveTo>
                  <a:pt x="88" y="90"/>
                </a:moveTo>
                <a:cubicBezTo>
                  <a:pt x="86" y="89"/>
                  <a:pt x="86" y="89"/>
                  <a:pt x="86" y="89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7" y="142"/>
                  <a:pt x="87" y="142"/>
                  <a:pt x="88" y="142"/>
                </a:cubicBezTo>
                <a:lnTo>
                  <a:pt x="88" y="90"/>
                </a:lnTo>
                <a:close/>
                <a:moveTo>
                  <a:pt x="86" y="83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2"/>
                  <a:pt x="88" y="82"/>
                  <a:pt x="88" y="81"/>
                </a:cubicBezTo>
                <a:cubicBezTo>
                  <a:pt x="88" y="42"/>
                  <a:pt x="88" y="42"/>
                  <a:pt x="88" y="42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8" y="83"/>
                  <a:pt x="88" y="83"/>
                </a:cubicBezTo>
                <a:cubicBezTo>
                  <a:pt x="86" y="82"/>
                  <a:pt x="86" y="82"/>
                  <a:pt x="86" y="82"/>
                </a:cubicBezTo>
                <a:lnTo>
                  <a:pt x="86" y="83"/>
                </a:lnTo>
                <a:close/>
                <a:moveTo>
                  <a:pt x="88" y="142"/>
                </a:moveTo>
                <a:cubicBezTo>
                  <a:pt x="88" y="143"/>
                  <a:pt x="88" y="143"/>
                  <a:pt x="88" y="143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7" y="146"/>
                  <a:pt x="87" y="146"/>
                  <a:pt x="87" y="146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87" y="145"/>
                  <a:pt x="87" y="145"/>
                  <a:pt x="87" y="145"/>
                </a:cubicBezTo>
                <a:lnTo>
                  <a:pt x="88" y="142"/>
                </a:lnTo>
                <a:close/>
                <a:moveTo>
                  <a:pt x="86" y="14"/>
                </a:moveTo>
                <a:cubicBezTo>
                  <a:pt x="85" y="14"/>
                  <a:pt x="85" y="14"/>
                  <a:pt x="85" y="14"/>
                </a:cubicBezTo>
                <a:cubicBezTo>
                  <a:pt x="85" y="37"/>
                  <a:pt x="85" y="37"/>
                  <a:pt x="85" y="37"/>
                </a:cubicBezTo>
                <a:cubicBezTo>
                  <a:pt x="86" y="37"/>
                  <a:pt x="86" y="37"/>
                  <a:pt x="86" y="37"/>
                </a:cubicBezTo>
                <a:lnTo>
                  <a:pt x="86" y="14"/>
                </a:lnTo>
                <a:close/>
                <a:moveTo>
                  <a:pt x="85" y="178"/>
                </a:moveTo>
                <a:cubicBezTo>
                  <a:pt x="86" y="178"/>
                  <a:pt x="86" y="178"/>
                  <a:pt x="86" y="178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50"/>
                  <a:pt x="86" y="150"/>
                  <a:pt x="86" y="150"/>
                </a:cubicBezTo>
                <a:cubicBezTo>
                  <a:pt x="86" y="148"/>
                  <a:pt x="86" y="148"/>
                  <a:pt x="86" y="148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85" y="150"/>
                  <a:pt x="85" y="150"/>
                  <a:pt x="85" y="150"/>
                </a:cubicBezTo>
                <a:lnTo>
                  <a:pt x="85" y="178"/>
                </a:lnTo>
                <a:close/>
                <a:moveTo>
                  <a:pt x="86" y="89"/>
                </a:moveTo>
                <a:cubicBezTo>
                  <a:pt x="85" y="88"/>
                  <a:pt x="85" y="88"/>
                  <a:pt x="85" y="88"/>
                </a:cubicBezTo>
                <a:cubicBezTo>
                  <a:pt x="85" y="89"/>
                  <a:pt x="85" y="89"/>
                  <a:pt x="85" y="89"/>
                </a:cubicBezTo>
                <a:cubicBezTo>
                  <a:pt x="86" y="90"/>
                  <a:pt x="86" y="90"/>
                  <a:pt x="86" y="90"/>
                </a:cubicBezTo>
                <a:cubicBezTo>
                  <a:pt x="86" y="90"/>
                  <a:pt x="85" y="92"/>
                  <a:pt x="85" y="93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6" y="142"/>
                  <a:pt x="86" y="142"/>
                  <a:pt x="86" y="142"/>
                </a:cubicBezTo>
                <a:lnTo>
                  <a:pt x="86" y="89"/>
                </a:lnTo>
                <a:close/>
                <a:moveTo>
                  <a:pt x="85" y="83"/>
                </a:moveTo>
                <a:cubicBezTo>
                  <a:pt x="86" y="83"/>
                  <a:pt x="86" y="83"/>
                  <a:pt x="86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lnTo>
                  <a:pt x="85" y="83"/>
                </a:lnTo>
                <a:close/>
                <a:moveTo>
                  <a:pt x="86" y="40"/>
                </a:moveTo>
                <a:cubicBezTo>
                  <a:pt x="86" y="82"/>
                  <a:pt x="86" y="82"/>
                  <a:pt x="86" y="82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40"/>
                  <a:pt x="85" y="40"/>
                  <a:pt x="85" y="40"/>
                </a:cubicBezTo>
                <a:lnTo>
                  <a:pt x="86" y="40"/>
                </a:lnTo>
                <a:close/>
                <a:moveTo>
                  <a:pt x="86" y="145"/>
                </a:moveTo>
                <a:cubicBezTo>
                  <a:pt x="86" y="145"/>
                  <a:pt x="86" y="145"/>
                  <a:pt x="86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4"/>
                  <a:pt x="85" y="144"/>
                  <a:pt x="85" y="144"/>
                </a:cubicBezTo>
                <a:lnTo>
                  <a:pt x="86" y="145"/>
                </a:lnTo>
                <a:close/>
                <a:moveTo>
                  <a:pt x="86" y="147"/>
                </a:moveTo>
                <a:cubicBezTo>
                  <a:pt x="86" y="148"/>
                  <a:pt x="86" y="148"/>
                  <a:pt x="86" y="148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5" y="147"/>
                  <a:pt x="85" y="147"/>
                  <a:pt x="85" y="147"/>
                </a:cubicBezTo>
                <a:lnTo>
                  <a:pt x="86" y="147"/>
                </a:lnTo>
                <a:close/>
                <a:moveTo>
                  <a:pt x="85" y="14"/>
                </a:moveTo>
                <a:cubicBezTo>
                  <a:pt x="84" y="13"/>
                  <a:pt x="84" y="13"/>
                  <a:pt x="84" y="13"/>
                </a:cubicBezTo>
                <a:cubicBezTo>
                  <a:pt x="84" y="36"/>
                  <a:pt x="84" y="36"/>
                  <a:pt x="84" y="36"/>
                </a:cubicBezTo>
                <a:cubicBezTo>
                  <a:pt x="85" y="37"/>
                  <a:pt x="85" y="37"/>
                  <a:pt x="85" y="37"/>
                </a:cubicBezTo>
                <a:lnTo>
                  <a:pt x="85" y="14"/>
                </a:lnTo>
                <a:close/>
                <a:moveTo>
                  <a:pt x="84" y="177"/>
                </a:moveTo>
                <a:cubicBezTo>
                  <a:pt x="85" y="178"/>
                  <a:pt x="85" y="178"/>
                  <a:pt x="85" y="178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84" y="149"/>
                  <a:pt x="84" y="149"/>
                  <a:pt x="84" y="149"/>
                </a:cubicBezTo>
                <a:lnTo>
                  <a:pt x="84" y="177"/>
                </a:lnTo>
                <a:close/>
                <a:moveTo>
                  <a:pt x="85" y="88"/>
                </a:moveTo>
                <a:cubicBezTo>
                  <a:pt x="84" y="88"/>
                  <a:pt x="84" y="88"/>
                  <a:pt x="84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89"/>
                  <a:pt x="85" y="89"/>
                  <a:pt x="85" y="89"/>
                </a:cubicBezTo>
                <a:lnTo>
                  <a:pt x="85" y="88"/>
                </a:lnTo>
                <a:close/>
                <a:moveTo>
                  <a:pt x="85" y="93"/>
                </a:moveTo>
                <a:cubicBezTo>
                  <a:pt x="85" y="95"/>
                  <a:pt x="84" y="96"/>
                  <a:pt x="84" y="98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85" y="141"/>
                  <a:pt x="85" y="141"/>
                  <a:pt x="85" y="141"/>
                </a:cubicBezTo>
                <a:lnTo>
                  <a:pt x="85" y="93"/>
                </a:lnTo>
                <a:close/>
                <a:moveTo>
                  <a:pt x="84" y="82"/>
                </a:moveTo>
                <a:cubicBezTo>
                  <a:pt x="85" y="83"/>
                  <a:pt x="85" y="83"/>
                  <a:pt x="85" y="83"/>
                </a:cubicBezTo>
                <a:cubicBezTo>
                  <a:pt x="85" y="82"/>
                  <a:pt x="85" y="82"/>
                  <a:pt x="85" y="82"/>
                </a:cubicBezTo>
                <a:cubicBezTo>
                  <a:pt x="84" y="82"/>
                  <a:pt x="84" y="82"/>
                  <a:pt x="84" y="82"/>
                </a:cubicBezTo>
                <a:close/>
                <a:moveTo>
                  <a:pt x="85" y="40"/>
                </a:moveTo>
                <a:cubicBezTo>
                  <a:pt x="85" y="81"/>
                  <a:pt x="85" y="81"/>
                  <a:pt x="85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39"/>
                  <a:pt x="84" y="39"/>
                  <a:pt x="84" y="39"/>
                </a:cubicBezTo>
                <a:lnTo>
                  <a:pt x="85" y="40"/>
                </a:lnTo>
                <a:close/>
                <a:moveTo>
                  <a:pt x="85" y="142"/>
                </a:moveTo>
                <a:cubicBezTo>
                  <a:pt x="85" y="143"/>
                  <a:pt x="85" y="143"/>
                  <a:pt x="85" y="143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5"/>
                  <a:pt x="84" y="145"/>
                  <a:pt x="84" y="145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84" y="144"/>
                  <a:pt x="84" y="144"/>
                  <a:pt x="84" y="144"/>
                </a:cubicBezTo>
                <a:lnTo>
                  <a:pt x="85" y="142"/>
                </a:lnTo>
                <a:close/>
                <a:moveTo>
                  <a:pt x="85" y="147"/>
                </a:moveTo>
                <a:cubicBezTo>
                  <a:pt x="85" y="147"/>
                  <a:pt x="85" y="147"/>
                  <a:pt x="85" y="147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lnTo>
                  <a:pt x="85" y="147"/>
                </a:lnTo>
                <a:close/>
                <a:moveTo>
                  <a:pt x="84" y="13"/>
                </a:moveTo>
                <a:cubicBezTo>
                  <a:pt x="83" y="13"/>
                  <a:pt x="83" y="13"/>
                  <a:pt x="83" y="13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4" y="36"/>
                  <a:pt x="84" y="36"/>
                </a:cubicBezTo>
                <a:lnTo>
                  <a:pt x="84" y="13"/>
                </a:lnTo>
                <a:close/>
                <a:moveTo>
                  <a:pt x="83" y="177"/>
                </a:moveTo>
                <a:cubicBezTo>
                  <a:pt x="83" y="177"/>
                  <a:pt x="84" y="177"/>
                  <a:pt x="84" y="177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3" y="150"/>
                  <a:pt x="83" y="150"/>
                  <a:pt x="83" y="150"/>
                </a:cubicBezTo>
                <a:lnTo>
                  <a:pt x="83" y="177"/>
                </a:lnTo>
                <a:close/>
                <a:moveTo>
                  <a:pt x="84" y="88"/>
                </a:moveTo>
                <a:cubicBezTo>
                  <a:pt x="84" y="89"/>
                  <a:pt x="84" y="89"/>
                  <a:pt x="84" y="89"/>
                </a:cubicBezTo>
                <a:cubicBezTo>
                  <a:pt x="84" y="89"/>
                  <a:pt x="84" y="89"/>
                  <a:pt x="84" y="89"/>
                </a:cubicBezTo>
                <a:lnTo>
                  <a:pt x="84" y="88"/>
                </a:lnTo>
                <a:close/>
                <a:moveTo>
                  <a:pt x="84" y="98"/>
                </a:moveTo>
                <a:cubicBezTo>
                  <a:pt x="84" y="99"/>
                  <a:pt x="83" y="100"/>
                  <a:pt x="83" y="102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4" y="141"/>
                  <a:pt x="84" y="141"/>
                  <a:pt x="84" y="141"/>
                </a:cubicBezTo>
                <a:lnTo>
                  <a:pt x="84" y="98"/>
                </a:lnTo>
                <a:close/>
                <a:moveTo>
                  <a:pt x="83" y="82"/>
                </a:moveTo>
                <a:cubicBezTo>
                  <a:pt x="84" y="82"/>
                  <a:pt x="84" y="82"/>
                  <a:pt x="84" y="82"/>
                </a:cubicBezTo>
                <a:cubicBezTo>
                  <a:pt x="84" y="82"/>
                  <a:pt x="84" y="82"/>
                  <a:pt x="84" y="82"/>
                </a:cubicBezTo>
                <a:cubicBezTo>
                  <a:pt x="83" y="81"/>
                  <a:pt x="83" y="81"/>
                  <a:pt x="83" y="81"/>
                </a:cubicBezTo>
                <a:lnTo>
                  <a:pt x="83" y="82"/>
                </a:lnTo>
                <a:close/>
                <a:moveTo>
                  <a:pt x="84" y="39"/>
                </a:moveTo>
                <a:cubicBezTo>
                  <a:pt x="84" y="81"/>
                  <a:pt x="84" y="81"/>
                  <a:pt x="84" y="81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39"/>
                  <a:pt x="83" y="39"/>
                  <a:pt x="83" y="39"/>
                </a:cubicBezTo>
                <a:lnTo>
                  <a:pt x="84" y="39"/>
                </a:lnTo>
                <a:close/>
                <a:moveTo>
                  <a:pt x="84" y="143"/>
                </a:moveTo>
                <a:cubicBezTo>
                  <a:pt x="84" y="144"/>
                  <a:pt x="84" y="144"/>
                  <a:pt x="84" y="144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3" y="142"/>
                  <a:pt x="83" y="142"/>
                  <a:pt x="83" y="142"/>
                </a:cubicBezTo>
                <a:lnTo>
                  <a:pt x="84" y="143"/>
                </a:lnTo>
                <a:close/>
                <a:moveTo>
                  <a:pt x="84" y="144"/>
                </a:moveTo>
                <a:cubicBezTo>
                  <a:pt x="84" y="145"/>
                  <a:pt x="84" y="145"/>
                  <a:pt x="84" y="145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3" y="145"/>
                  <a:pt x="83" y="145"/>
                  <a:pt x="83" y="145"/>
                </a:cubicBezTo>
                <a:lnTo>
                  <a:pt x="84" y="144"/>
                </a:lnTo>
                <a:close/>
                <a:moveTo>
                  <a:pt x="83" y="13"/>
                </a:moveTo>
                <a:cubicBezTo>
                  <a:pt x="82" y="12"/>
                  <a:pt x="82" y="12"/>
                  <a:pt x="82" y="12"/>
                </a:cubicBezTo>
                <a:cubicBezTo>
                  <a:pt x="82" y="80"/>
                  <a:pt x="82" y="80"/>
                  <a:pt x="82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39"/>
                  <a:pt x="83" y="39"/>
                  <a:pt x="83" y="39"/>
                </a:cubicBezTo>
                <a:cubicBezTo>
                  <a:pt x="82" y="38"/>
                  <a:pt x="82" y="38"/>
                  <a:pt x="82" y="38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3" y="36"/>
                  <a:pt x="83" y="36"/>
                </a:cubicBezTo>
                <a:lnTo>
                  <a:pt x="83" y="13"/>
                </a:lnTo>
                <a:close/>
                <a:moveTo>
                  <a:pt x="82" y="177"/>
                </a:moveTo>
                <a:cubicBezTo>
                  <a:pt x="83" y="177"/>
                  <a:pt x="83" y="177"/>
                  <a:pt x="83" y="177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2" y="149"/>
                  <a:pt x="82" y="149"/>
                  <a:pt x="82" y="149"/>
                </a:cubicBezTo>
                <a:lnTo>
                  <a:pt x="82" y="177"/>
                </a:lnTo>
                <a:close/>
                <a:moveTo>
                  <a:pt x="83" y="102"/>
                </a:moveTo>
                <a:cubicBezTo>
                  <a:pt x="83" y="102"/>
                  <a:pt x="83" y="102"/>
                  <a:pt x="83" y="102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0"/>
                  <a:pt x="82" y="100"/>
                  <a:pt x="82" y="100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4"/>
                  <a:pt x="82" y="105"/>
                  <a:pt x="82" y="106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3" y="141"/>
                  <a:pt x="83" y="141"/>
                  <a:pt x="83" y="141"/>
                </a:cubicBezTo>
                <a:lnTo>
                  <a:pt x="83" y="102"/>
                </a:lnTo>
                <a:close/>
                <a:moveTo>
                  <a:pt x="82" y="82"/>
                </a:moveTo>
                <a:cubicBezTo>
                  <a:pt x="83" y="82"/>
                  <a:pt x="83" y="82"/>
                  <a:pt x="83" y="82"/>
                </a:cubicBezTo>
                <a:cubicBezTo>
                  <a:pt x="83" y="81"/>
                  <a:pt x="83" y="81"/>
                  <a:pt x="83" y="81"/>
                </a:cubicBezTo>
                <a:cubicBezTo>
                  <a:pt x="82" y="81"/>
                  <a:pt x="82" y="81"/>
                  <a:pt x="82" y="81"/>
                </a:cubicBezTo>
                <a:lnTo>
                  <a:pt x="82" y="82"/>
                </a:lnTo>
                <a:close/>
                <a:moveTo>
                  <a:pt x="83" y="145"/>
                </a:moveTo>
                <a:cubicBezTo>
                  <a:pt x="83" y="146"/>
                  <a:pt x="83" y="146"/>
                  <a:pt x="83" y="146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82" y="144"/>
                  <a:pt x="82" y="144"/>
                  <a:pt x="82" y="144"/>
                </a:cubicBezTo>
                <a:lnTo>
                  <a:pt x="83" y="145"/>
                </a:lnTo>
                <a:close/>
                <a:moveTo>
                  <a:pt x="82" y="12"/>
                </a:moveTo>
                <a:cubicBezTo>
                  <a:pt x="81" y="12"/>
                  <a:pt x="81" y="12"/>
                  <a:pt x="81" y="12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5"/>
                  <a:pt x="81" y="35"/>
                  <a:pt x="81" y="35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79"/>
                  <a:pt x="81" y="79"/>
                  <a:pt x="81" y="79"/>
                </a:cubicBezTo>
                <a:cubicBezTo>
                  <a:pt x="82" y="80"/>
                  <a:pt x="82" y="80"/>
                  <a:pt x="82" y="80"/>
                </a:cubicBezTo>
                <a:lnTo>
                  <a:pt x="82" y="12"/>
                </a:lnTo>
                <a:close/>
                <a:moveTo>
                  <a:pt x="81" y="177"/>
                </a:moveTo>
                <a:cubicBezTo>
                  <a:pt x="82" y="177"/>
                  <a:pt x="82" y="177"/>
                  <a:pt x="82" y="177"/>
                </a:cubicBezTo>
                <a:cubicBezTo>
                  <a:pt x="82" y="149"/>
                  <a:pt x="82" y="149"/>
                  <a:pt x="82" y="149"/>
                </a:cubicBezTo>
                <a:cubicBezTo>
                  <a:pt x="81" y="149"/>
                  <a:pt x="81" y="149"/>
                  <a:pt x="81" y="149"/>
                </a:cubicBezTo>
                <a:lnTo>
                  <a:pt x="81" y="177"/>
                </a:lnTo>
                <a:close/>
                <a:moveTo>
                  <a:pt x="82" y="99"/>
                </a:moveTo>
                <a:cubicBezTo>
                  <a:pt x="81" y="97"/>
                  <a:pt x="81" y="97"/>
                  <a:pt x="81" y="97"/>
                </a:cubicBezTo>
                <a:cubicBezTo>
                  <a:pt x="81" y="98"/>
                  <a:pt x="81" y="98"/>
                  <a:pt x="81" y="98"/>
                </a:cubicBezTo>
                <a:cubicBezTo>
                  <a:pt x="82" y="100"/>
                  <a:pt x="82" y="100"/>
                  <a:pt x="82" y="100"/>
                </a:cubicBezTo>
                <a:lnTo>
                  <a:pt x="82" y="99"/>
                </a:lnTo>
                <a:close/>
                <a:moveTo>
                  <a:pt x="81" y="81"/>
                </a:moveTo>
                <a:cubicBezTo>
                  <a:pt x="82" y="82"/>
                  <a:pt x="82" y="82"/>
                  <a:pt x="82" y="82"/>
                </a:cubicBezTo>
                <a:cubicBezTo>
                  <a:pt x="82" y="81"/>
                  <a:pt x="82" y="81"/>
                  <a:pt x="82" y="81"/>
                </a:cubicBezTo>
                <a:cubicBezTo>
                  <a:pt x="81" y="81"/>
                  <a:pt x="81" y="81"/>
                  <a:pt x="81" y="81"/>
                </a:cubicBezTo>
                <a:close/>
                <a:moveTo>
                  <a:pt x="82" y="106"/>
                </a:moveTo>
                <a:cubicBezTo>
                  <a:pt x="82" y="141"/>
                  <a:pt x="82" y="141"/>
                  <a:pt x="82" y="141"/>
                </a:cubicBezTo>
                <a:cubicBezTo>
                  <a:pt x="81" y="141"/>
                  <a:pt x="81" y="141"/>
                  <a:pt x="81" y="141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1" y="107"/>
                  <a:pt x="81" y="106"/>
                  <a:pt x="82" y="106"/>
                </a:cubicBezTo>
                <a:close/>
                <a:moveTo>
                  <a:pt x="82" y="142"/>
                </a:moveTo>
                <a:cubicBezTo>
                  <a:pt x="82" y="143"/>
                  <a:pt x="82" y="143"/>
                  <a:pt x="82" y="143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3"/>
                  <a:pt x="81" y="143"/>
                  <a:pt x="81" y="143"/>
                </a:cubicBezTo>
                <a:lnTo>
                  <a:pt x="82" y="142"/>
                </a:lnTo>
                <a:close/>
                <a:moveTo>
                  <a:pt x="82" y="148"/>
                </a:moveTo>
                <a:cubicBezTo>
                  <a:pt x="82" y="149"/>
                  <a:pt x="82" y="149"/>
                  <a:pt x="82" y="149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81" y="147"/>
                  <a:pt x="81" y="147"/>
                  <a:pt x="81" y="147"/>
                </a:cubicBezTo>
                <a:lnTo>
                  <a:pt x="82" y="148"/>
                </a:lnTo>
                <a:close/>
                <a:moveTo>
                  <a:pt x="81" y="12"/>
                </a:moveTo>
                <a:cubicBezTo>
                  <a:pt x="79" y="11"/>
                  <a:pt x="79" y="11"/>
                  <a:pt x="79" y="11"/>
                </a:cubicBezTo>
                <a:cubicBezTo>
                  <a:pt x="79" y="34"/>
                  <a:pt x="79" y="34"/>
                  <a:pt x="79" y="34"/>
                </a:cubicBezTo>
                <a:cubicBezTo>
                  <a:pt x="80" y="34"/>
                  <a:pt x="80" y="35"/>
                  <a:pt x="81" y="35"/>
                </a:cubicBezTo>
                <a:lnTo>
                  <a:pt x="81" y="12"/>
                </a:lnTo>
                <a:close/>
                <a:moveTo>
                  <a:pt x="79" y="176"/>
                </a:moveTo>
                <a:cubicBezTo>
                  <a:pt x="80" y="176"/>
                  <a:pt x="80" y="176"/>
                  <a:pt x="81" y="177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79" y="149"/>
                  <a:pt x="79" y="149"/>
                  <a:pt x="79" y="149"/>
                </a:cubicBezTo>
                <a:lnTo>
                  <a:pt x="79" y="176"/>
                </a:lnTo>
                <a:close/>
                <a:moveTo>
                  <a:pt x="81" y="97"/>
                </a:moveTo>
                <a:cubicBezTo>
                  <a:pt x="79" y="92"/>
                  <a:pt x="79" y="92"/>
                  <a:pt x="79" y="92"/>
                </a:cubicBezTo>
                <a:cubicBezTo>
                  <a:pt x="79" y="93"/>
                  <a:pt x="79" y="93"/>
                  <a:pt x="79" y="93"/>
                </a:cubicBezTo>
                <a:cubicBezTo>
                  <a:pt x="81" y="98"/>
                  <a:pt x="81" y="98"/>
                  <a:pt x="81" y="98"/>
                </a:cubicBezTo>
                <a:lnTo>
                  <a:pt x="81" y="97"/>
                </a:lnTo>
                <a:close/>
                <a:moveTo>
                  <a:pt x="79" y="81"/>
                </a:moveTo>
                <a:cubicBezTo>
                  <a:pt x="81" y="81"/>
                  <a:pt x="81" y="81"/>
                  <a:pt x="81" y="81"/>
                </a:cubicBezTo>
                <a:cubicBezTo>
                  <a:pt x="81" y="81"/>
                  <a:pt x="81" y="81"/>
                  <a:pt x="81" y="81"/>
                </a:cubicBezTo>
                <a:cubicBezTo>
                  <a:pt x="79" y="80"/>
                  <a:pt x="79" y="80"/>
                  <a:pt x="79" y="80"/>
                </a:cubicBezTo>
                <a:lnTo>
                  <a:pt x="79" y="81"/>
                </a:lnTo>
                <a:close/>
                <a:moveTo>
                  <a:pt x="81" y="37"/>
                </a:moveTo>
                <a:cubicBezTo>
                  <a:pt x="81" y="79"/>
                  <a:pt x="81" y="79"/>
                  <a:pt x="81" y="79"/>
                </a:cubicBezTo>
                <a:cubicBezTo>
                  <a:pt x="80" y="79"/>
                  <a:pt x="80" y="79"/>
                  <a:pt x="79" y="78"/>
                </a:cubicBezTo>
                <a:cubicBezTo>
                  <a:pt x="79" y="37"/>
                  <a:pt x="79" y="37"/>
                  <a:pt x="79" y="37"/>
                </a:cubicBezTo>
                <a:cubicBezTo>
                  <a:pt x="81" y="38"/>
                  <a:pt x="81" y="38"/>
                  <a:pt x="81" y="38"/>
                </a:cubicBezTo>
                <a:lnTo>
                  <a:pt x="81" y="37"/>
                </a:lnTo>
                <a:close/>
                <a:moveTo>
                  <a:pt x="81" y="108"/>
                </a:moveTo>
                <a:cubicBezTo>
                  <a:pt x="81" y="141"/>
                  <a:pt x="81" y="141"/>
                  <a:pt x="81" y="14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0" y="111"/>
                  <a:pt x="80" y="109"/>
                  <a:pt x="81" y="108"/>
                </a:cubicBezTo>
                <a:close/>
                <a:moveTo>
                  <a:pt x="81" y="143"/>
                </a:moveTo>
                <a:cubicBezTo>
                  <a:pt x="81" y="144"/>
                  <a:pt x="81" y="144"/>
                  <a:pt x="81" y="144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81" y="147"/>
                  <a:pt x="81" y="147"/>
                  <a:pt x="81" y="147"/>
                </a:cubicBezTo>
                <a:cubicBezTo>
                  <a:pt x="81" y="148"/>
                  <a:pt x="81" y="148"/>
                  <a:pt x="81" y="148"/>
                </a:cubicBezTo>
                <a:cubicBezTo>
                  <a:pt x="79" y="147"/>
                  <a:pt x="79" y="147"/>
                  <a:pt x="79" y="147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79" y="147"/>
                  <a:pt x="79" y="147"/>
                  <a:pt x="79" y="147"/>
                </a:cubicBezTo>
                <a:lnTo>
                  <a:pt x="81" y="143"/>
                </a:lnTo>
                <a:close/>
                <a:moveTo>
                  <a:pt x="79" y="11"/>
                </a:moveTo>
                <a:cubicBezTo>
                  <a:pt x="77" y="9"/>
                  <a:pt x="77" y="9"/>
                  <a:pt x="77" y="9"/>
                </a:cubicBezTo>
                <a:cubicBezTo>
                  <a:pt x="76" y="10"/>
                  <a:pt x="76" y="10"/>
                  <a:pt x="76" y="10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8"/>
                  <a:pt x="76" y="23"/>
                  <a:pt x="74" y="27"/>
                </a:cubicBezTo>
                <a:cubicBezTo>
                  <a:pt x="74" y="32"/>
                  <a:pt x="74" y="32"/>
                  <a:pt x="74" y="32"/>
                </a:cubicBezTo>
                <a:cubicBezTo>
                  <a:pt x="76" y="33"/>
                  <a:pt x="77" y="33"/>
                  <a:pt x="79" y="34"/>
                </a:cubicBezTo>
                <a:lnTo>
                  <a:pt x="79" y="11"/>
                </a:lnTo>
                <a:close/>
                <a:moveTo>
                  <a:pt x="74" y="175"/>
                </a:moveTo>
                <a:cubicBezTo>
                  <a:pt x="76" y="175"/>
                  <a:pt x="77" y="176"/>
                  <a:pt x="79" y="176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79" y="148"/>
                  <a:pt x="79" y="148"/>
                  <a:pt x="79" y="148"/>
                </a:cubicBezTo>
                <a:cubicBezTo>
                  <a:pt x="79" y="147"/>
                  <a:pt x="79" y="147"/>
                  <a:pt x="79" y="147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8"/>
                  <a:pt x="77" y="148"/>
                  <a:pt x="76" y="148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142"/>
                  <a:pt x="79" y="142"/>
                  <a:pt x="79" y="142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77" y="141"/>
                  <a:pt x="78" y="141"/>
                  <a:pt x="79" y="141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8" y="116"/>
                  <a:pt x="76" y="119"/>
                  <a:pt x="75" y="122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41"/>
                  <a:pt x="74" y="141"/>
                  <a:pt x="74" y="141"/>
                </a:cubicBezTo>
                <a:cubicBezTo>
                  <a:pt x="74" y="141"/>
                  <a:pt x="75" y="141"/>
                  <a:pt x="75" y="141"/>
                </a:cubicBezTo>
                <a:cubicBezTo>
                  <a:pt x="75" y="148"/>
                  <a:pt x="75" y="148"/>
                  <a:pt x="75" y="148"/>
                </a:cubicBezTo>
                <a:cubicBezTo>
                  <a:pt x="74" y="147"/>
                  <a:pt x="74" y="147"/>
                  <a:pt x="74" y="147"/>
                </a:cubicBezTo>
                <a:lnTo>
                  <a:pt x="74" y="175"/>
                </a:lnTo>
                <a:close/>
                <a:moveTo>
                  <a:pt x="79" y="92"/>
                </a:moveTo>
                <a:cubicBezTo>
                  <a:pt x="75" y="79"/>
                  <a:pt x="75" y="79"/>
                  <a:pt x="75" y="79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0"/>
                  <a:pt x="79" y="80"/>
                  <a:pt x="79" y="80"/>
                </a:cubicBezTo>
                <a:cubicBezTo>
                  <a:pt x="75" y="78"/>
                  <a:pt x="75" y="78"/>
                  <a:pt x="75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8"/>
                  <a:pt x="74" y="78"/>
                  <a:pt x="74" y="7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4" y="79"/>
                  <a:pt x="74" y="79"/>
                </a:cubicBezTo>
                <a:cubicBezTo>
                  <a:pt x="79" y="93"/>
                  <a:pt x="79" y="93"/>
                  <a:pt x="79" y="93"/>
                </a:cubicBezTo>
                <a:lnTo>
                  <a:pt x="79" y="92"/>
                </a:lnTo>
                <a:close/>
                <a:moveTo>
                  <a:pt x="79" y="37"/>
                </a:moveTo>
                <a:cubicBezTo>
                  <a:pt x="79" y="78"/>
                  <a:pt x="79" y="78"/>
                  <a:pt x="79" y="78"/>
                </a:cubicBezTo>
                <a:cubicBezTo>
                  <a:pt x="78" y="77"/>
                  <a:pt x="76" y="77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34"/>
                  <a:pt x="74" y="34"/>
                  <a:pt x="74" y="34"/>
                </a:cubicBezTo>
                <a:lnTo>
                  <a:pt x="79" y="37"/>
                </a:lnTo>
                <a:close/>
                <a:moveTo>
                  <a:pt x="74" y="87"/>
                </a:moveTo>
                <a:cubicBezTo>
                  <a:pt x="74" y="86"/>
                  <a:pt x="74" y="86"/>
                  <a:pt x="74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89"/>
                  <a:pt x="76" y="89"/>
                  <a:pt x="76" y="89"/>
                </a:cubicBezTo>
                <a:lnTo>
                  <a:pt x="74" y="87"/>
                </a:lnTo>
                <a:close/>
                <a:moveTo>
                  <a:pt x="74" y="27"/>
                </a:moveTo>
                <a:cubicBezTo>
                  <a:pt x="73" y="28"/>
                  <a:pt x="72" y="29"/>
                  <a:pt x="72" y="30"/>
                </a:cubicBezTo>
                <a:cubicBezTo>
                  <a:pt x="72" y="32"/>
                  <a:pt x="72" y="32"/>
                  <a:pt x="72" y="32"/>
                </a:cubicBezTo>
                <a:cubicBezTo>
                  <a:pt x="73" y="32"/>
                  <a:pt x="73" y="32"/>
                  <a:pt x="74" y="32"/>
                </a:cubicBezTo>
                <a:lnTo>
                  <a:pt x="74" y="27"/>
                </a:lnTo>
                <a:close/>
                <a:moveTo>
                  <a:pt x="72" y="174"/>
                </a:moveTo>
                <a:cubicBezTo>
                  <a:pt x="73" y="174"/>
                  <a:pt x="73" y="174"/>
                  <a:pt x="74" y="175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3" y="141"/>
                  <a:pt x="73" y="141"/>
                  <a:pt x="74" y="141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3" y="125"/>
                  <a:pt x="73" y="125"/>
                  <a:pt x="72" y="126"/>
                </a:cubicBezTo>
                <a:cubicBezTo>
                  <a:pt x="72" y="93"/>
                  <a:pt x="72" y="93"/>
                  <a:pt x="72" y="93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3" y="87"/>
                  <a:pt x="73" y="87"/>
                  <a:pt x="73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4" y="86"/>
                  <a:pt x="74" y="86"/>
                  <a:pt x="74" y="86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78"/>
                  <a:pt x="73" y="78"/>
                  <a:pt x="73" y="78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8"/>
                  <a:pt x="74" y="78"/>
                  <a:pt x="74" y="78"/>
                </a:cubicBezTo>
                <a:cubicBezTo>
                  <a:pt x="73" y="78"/>
                  <a:pt x="73" y="78"/>
                  <a:pt x="73" y="78"/>
                </a:cubicBezTo>
                <a:cubicBezTo>
                  <a:pt x="74" y="76"/>
                  <a:pt x="74" y="76"/>
                  <a:pt x="74" y="76"/>
                </a:cubicBezTo>
                <a:cubicBezTo>
                  <a:pt x="74" y="34"/>
                  <a:pt x="74" y="34"/>
                  <a:pt x="74" y="34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lnTo>
                  <a:pt x="72" y="174"/>
                </a:lnTo>
                <a:close/>
                <a:moveTo>
                  <a:pt x="72" y="30"/>
                </a:moveTo>
                <a:cubicBezTo>
                  <a:pt x="72" y="30"/>
                  <a:pt x="72" y="30"/>
                  <a:pt x="72" y="30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lnTo>
                  <a:pt x="72" y="30"/>
                </a:lnTo>
                <a:close/>
                <a:moveTo>
                  <a:pt x="72" y="174"/>
                </a:moveTo>
                <a:cubicBezTo>
                  <a:pt x="72" y="174"/>
                  <a:pt x="72" y="174"/>
                  <a:pt x="72" y="174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9"/>
                  <a:pt x="72" y="109"/>
                  <a:pt x="72" y="109"/>
                </a:cubicBezTo>
                <a:lnTo>
                  <a:pt x="72" y="174"/>
                </a:lnTo>
                <a:close/>
                <a:moveTo>
                  <a:pt x="72" y="33"/>
                </a:move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72" y="76"/>
                </a:move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76"/>
                  <a:pt x="72" y="76"/>
                  <a:pt x="72" y="76"/>
                </a:cubicBezTo>
                <a:close/>
                <a:moveTo>
                  <a:pt x="72" y="30"/>
                </a:moveTo>
                <a:cubicBezTo>
                  <a:pt x="72" y="30"/>
                  <a:pt x="72" y="30"/>
                  <a:pt x="72" y="30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lnTo>
                  <a:pt x="72" y="30"/>
                </a:lnTo>
                <a:close/>
                <a:moveTo>
                  <a:pt x="72" y="174"/>
                </a:moveTo>
                <a:cubicBezTo>
                  <a:pt x="72" y="174"/>
                  <a:pt x="72" y="174"/>
                  <a:pt x="72" y="174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1"/>
                  <a:pt x="72" y="141"/>
                  <a:pt x="72" y="141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2" y="143"/>
                  <a:pt x="72" y="143"/>
                  <a:pt x="72" y="143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7"/>
                  <a:pt x="72" y="147"/>
                  <a:pt x="72" y="147"/>
                </a:cubicBezTo>
                <a:lnTo>
                  <a:pt x="72" y="174"/>
                </a:lnTo>
                <a:close/>
                <a:moveTo>
                  <a:pt x="72" y="33"/>
                </a:move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72" y="76"/>
                </a:move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99"/>
                  <a:pt x="72" y="99"/>
                  <a:pt x="72" y="99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90"/>
                  <a:pt x="72" y="90"/>
                  <a:pt x="72" y="90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77"/>
                  <a:pt x="72" y="77"/>
                  <a:pt x="72" y="77"/>
                </a:cubicBezTo>
                <a:lnTo>
                  <a:pt x="72" y="76"/>
                </a:lnTo>
                <a:close/>
                <a:moveTo>
                  <a:pt x="72" y="102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lose/>
                <a:moveTo>
                  <a:pt x="72" y="103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3"/>
                  <a:pt x="72" y="103"/>
                  <a:pt x="72" y="103"/>
                </a:cubicBezTo>
                <a:close/>
                <a:moveTo>
                  <a:pt x="72" y="105"/>
                </a:moveTo>
                <a:cubicBezTo>
                  <a:pt x="72" y="106"/>
                  <a:pt x="72" y="106"/>
                  <a:pt x="72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2" y="105"/>
                  <a:pt x="72" y="105"/>
                  <a:pt x="72" y="105"/>
                </a:cubicBezTo>
                <a:close/>
                <a:moveTo>
                  <a:pt x="72" y="107"/>
                </a:moveTo>
                <a:cubicBezTo>
                  <a:pt x="72" y="108"/>
                  <a:pt x="72" y="108"/>
                  <a:pt x="72" y="108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07"/>
                  <a:pt x="72" y="107"/>
                  <a:pt x="72" y="107"/>
                </a:cubicBezTo>
                <a:close/>
                <a:moveTo>
                  <a:pt x="72" y="30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2" y="32"/>
                  <a:pt x="72" y="32"/>
                  <a:pt x="72" y="32"/>
                </a:cubicBezTo>
                <a:lnTo>
                  <a:pt x="72" y="30"/>
                </a:lnTo>
                <a:close/>
                <a:moveTo>
                  <a:pt x="71" y="174"/>
                </a:moveTo>
                <a:cubicBezTo>
                  <a:pt x="72" y="174"/>
                  <a:pt x="72" y="174"/>
                  <a:pt x="72" y="174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2" y="33"/>
                </a:move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32"/>
                  <a:pt x="71" y="32"/>
                  <a:pt x="71" y="32"/>
                </a:cubicBezTo>
                <a:lnTo>
                  <a:pt x="72" y="33"/>
                </a:lnTo>
                <a:close/>
                <a:moveTo>
                  <a:pt x="72" y="77"/>
                </a:moveTo>
                <a:cubicBezTo>
                  <a:pt x="72" y="86"/>
                  <a:pt x="72" y="86"/>
                  <a:pt x="72" y="86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lose/>
                <a:moveTo>
                  <a:pt x="72" y="86"/>
                </a:moveTo>
                <a:cubicBezTo>
                  <a:pt x="71" y="90"/>
                  <a:pt x="71" y="90"/>
                  <a:pt x="71" y="90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0"/>
                  <a:pt x="72" y="90"/>
                  <a:pt x="72" y="90"/>
                </a:cubicBezTo>
                <a:lnTo>
                  <a:pt x="72" y="86"/>
                </a:lnTo>
                <a:close/>
                <a:moveTo>
                  <a:pt x="72" y="90"/>
                </a:move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1" y="108"/>
                  <a:pt x="71" y="108"/>
                  <a:pt x="71" y="108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2" y="109"/>
                  <a:pt x="72" y="109"/>
                  <a:pt x="72" y="109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95"/>
                  <a:pt x="71" y="95"/>
                  <a:pt x="71" y="95"/>
                </a:cubicBezTo>
                <a:lnTo>
                  <a:pt x="72" y="90"/>
                </a:lnTo>
                <a:close/>
                <a:moveTo>
                  <a:pt x="72" y="111"/>
                </a:moveTo>
                <a:cubicBezTo>
                  <a:pt x="72" y="112"/>
                  <a:pt x="72" y="112"/>
                  <a:pt x="72" y="112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lnTo>
                  <a:pt x="72" y="111"/>
                </a:lnTo>
                <a:close/>
                <a:moveTo>
                  <a:pt x="72" y="113"/>
                </a:moveTo>
                <a:cubicBezTo>
                  <a:pt x="72" y="114"/>
                  <a:pt x="72" y="114"/>
                  <a:pt x="72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lnTo>
                  <a:pt x="72" y="113"/>
                </a:lnTo>
                <a:close/>
                <a:moveTo>
                  <a:pt x="72" y="116"/>
                </a:moveTo>
                <a:cubicBezTo>
                  <a:pt x="72" y="116"/>
                  <a:pt x="72" y="116"/>
                  <a:pt x="72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lnTo>
                  <a:pt x="72" y="116"/>
                </a:lnTo>
                <a:close/>
                <a:moveTo>
                  <a:pt x="72" y="119"/>
                </a:moveTo>
                <a:cubicBezTo>
                  <a:pt x="72" y="119"/>
                  <a:pt x="72" y="119"/>
                  <a:pt x="72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lnTo>
                  <a:pt x="72" y="119"/>
                </a:lnTo>
                <a:close/>
                <a:moveTo>
                  <a:pt x="72" y="121"/>
                </a:moveTo>
                <a:cubicBezTo>
                  <a:pt x="72" y="122"/>
                  <a:pt x="72" y="122"/>
                  <a:pt x="72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lnTo>
                  <a:pt x="72" y="121"/>
                </a:lnTo>
                <a:close/>
                <a:moveTo>
                  <a:pt x="72" y="123"/>
                </a:moveTo>
                <a:cubicBezTo>
                  <a:pt x="72" y="124"/>
                  <a:pt x="72" y="124"/>
                  <a:pt x="72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lnTo>
                  <a:pt x="72" y="123"/>
                </a:lnTo>
                <a:close/>
                <a:moveTo>
                  <a:pt x="72" y="126"/>
                </a:moveTo>
                <a:cubicBezTo>
                  <a:pt x="72" y="126"/>
                  <a:pt x="72" y="126"/>
                  <a:pt x="72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lnTo>
                  <a:pt x="72" y="126"/>
                </a:lnTo>
                <a:close/>
                <a:moveTo>
                  <a:pt x="72" y="127"/>
                </a:moveTo>
                <a:cubicBezTo>
                  <a:pt x="72" y="141"/>
                  <a:pt x="72" y="141"/>
                  <a:pt x="72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8"/>
                  <a:pt x="71" y="128"/>
                  <a:pt x="71" y="128"/>
                </a:cubicBezTo>
                <a:lnTo>
                  <a:pt x="72" y="127"/>
                </a:lnTo>
                <a:close/>
                <a:moveTo>
                  <a:pt x="72" y="143"/>
                </a:moveTo>
                <a:cubicBezTo>
                  <a:pt x="72" y="144"/>
                  <a:pt x="72" y="144"/>
                  <a:pt x="72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lnTo>
                  <a:pt x="72" y="143"/>
                </a:lnTo>
                <a:close/>
                <a:moveTo>
                  <a:pt x="72" y="146"/>
                </a:moveTo>
                <a:cubicBezTo>
                  <a:pt x="72" y="146"/>
                  <a:pt x="72" y="146"/>
                  <a:pt x="72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lnTo>
                  <a:pt x="72" y="146"/>
                </a:lnTo>
                <a:close/>
                <a:moveTo>
                  <a:pt x="71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1" y="174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1" y="32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71" y="79"/>
                </a:move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79"/>
                  <a:pt x="71" y="79"/>
                  <a:pt x="71" y="79"/>
                </a:cubicBezTo>
                <a:close/>
                <a:moveTo>
                  <a:pt x="71" y="90"/>
                </a:moveTo>
                <a:cubicBezTo>
                  <a:pt x="71" y="94"/>
                  <a:pt x="71" y="94"/>
                  <a:pt x="71" y="94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90"/>
                  <a:pt x="71" y="90"/>
                  <a:pt x="71" y="90"/>
                </a:cubicBezTo>
                <a:close/>
                <a:moveTo>
                  <a:pt x="71" y="95"/>
                </a:move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96"/>
                  <a:pt x="71" y="96"/>
                  <a:pt x="71" y="96"/>
                </a:cubicBezTo>
                <a:lnTo>
                  <a:pt x="71" y="95"/>
                </a:lnTo>
                <a:close/>
                <a:moveTo>
                  <a:pt x="71" y="113"/>
                </a:move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close/>
                <a:moveTo>
                  <a:pt x="71" y="116"/>
                </a:move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71" y="121"/>
                </a:moveTo>
                <a:cubicBezTo>
                  <a:pt x="71" y="122"/>
                  <a:pt x="71" y="122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close/>
                <a:moveTo>
                  <a:pt x="71" y="123"/>
                </a:moveTo>
                <a:cubicBezTo>
                  <a:pt x="71" y="124"/>
                  <a:pt x="71" y="124"/>
                  <a:pt x="71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close/>
                <a:moveTo>
                  <a:pt x="71" y="128"/>
                </a:moveTo>
                <a:cubicBezTo>
                  <a:pt x="71" y="141"/>
                  <a:pt x="71" y="141"/>
                  <a:pt x="71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8"/>
                  <a:pt x="71" y="128"/>
                  <a:pt x="71" y="128"/>
                </a:cubicBez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lose/>
                <a:moveTo>
                  <a:pt x="71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1" y="174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1" y="32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71" y="79"/>
                </a:move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0"/>
                  <a:pt x="71" y="80"/>
                  <a:pt x="71" y="80"/>
                </a:cubicBezTo>
                <a:lnTo>
                  <a:pt x="71" y="79"/>
                </a:lnTo>
                <a:close/>
                <a:moveTo>
                  <a:pt x="71" y="90"/>
                </a:moveTo>
                <a:cubicBezTo>
                  <a:pt x="71" y="94"/>
                  <a:pt x="71" y="94"/>
                  <a:pt x="71" y="94"/>
                </a:cubicBezTo>
                <a:cubicBezTo>
                  <a:pt x="71" y="95"/>
                  <a:pt x="71" y="95"/>
                  <a:pt x="71" y="95"/>
                </a:cubicBezTo>
                <a:cubicBezTo>
                  <a:pt x="71" y="91"/>
                  <a:pt x="71" y="91"/>
                  <a:pt x="71" y="91"/>
                </a:cubicBezTo>
                <a:lnTo>
                  <a:pt x="71" y="90"/>
                </a:lnTo>
                <a:close/>
                <a:moveTo>
                  <a:pt x="71" y="96"/>
                </a:moveTo>
                <a:cubicBezTo>
                  <a:pt x="71" y="101"/>
                  <a:pt x="71" y="101"/>
                  <a:pt x="71" y="101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97"/>
                  <a:pt x="71" y="97"/>
                  <a:pt x="71" y="97"/>
                </a:cubicBezTo>
                <a:lnTo>
                  <a:pt x="71" y="96"/>
                </a:lnTo>
                <a:close/>
                <a:moveTo>
                  <a:pt x="71" y="113"/>
                </a:move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close/>
                <a:moveTo>
                  <a:pt x="71" y="116"/>
                </a:move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71" y="121"/>
                </a:moveTo>
                <a:cubicBezTo>
                  <a:pt x="71" y="122"/>
                  <a:pt x="71" y="122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close/>
                <a:moveTo>
                  <a:pt x="71" y="123"/>
                </a:moveTo>
                <a:cubicBezTo>
                  <a:pt x="71" y="124"/>
                  <a:pt x="71" y="124"/>
                  <a:pt x="71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close/>
                <a:moveTo>
                  <a:pt x="71" y="128"/>
                </a:moveTo>
                <a:cubicBezTo>
                  <a:pt x="71" y="141"/>
                  <a:pt x="71" y="141"/>
                  <a:pt x="71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8"/>
                  <a:pt x="71" y="128"/>
                  <a:pt x="71" y="128"/>
                </a:cubicBez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lose/>
                <a:moveTo>
                  <a:pt x="71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1" y="174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1" y="147"/>
                  <a:pt x="71" y="147"/>
                  <a:pt x="71" y="147"/>
                </a:cubicBezTo>
                <a:lnTo>
                  <a:pt x="71" y="174"/>
                </a:lnTo>
                <a:close/>
                <a:moveTo>
                  <a:pt x="71" y="32"/>
                </a:moveTo>
                <a:cubicBezTo>
                  <a:pt x="71" y="75"/>
                  <a:pt x="71" y="75"/>
                  <a:pt x="71" y="75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1" y="78"/>
                  <a:pt x="71" y="78"/>
                  <a:pt x="71" y="78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71" y="80"/>
                </a:moveTo>
                <a:cubicBezTo>
                  <a:pt x="71" y="89"/>
                  <a:pt x="71" y="89"/>
                  <a:pt x="71" y="89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1"/>
                  <a:pt x="71" y="81"/>
                  <a:pt x="71" y="81"/>
                </a:cubicBezTo>
                <a:lnTo>
                  <a:pt x="71" y="80"/>
                </a:lnTo>
                <a:close/>
                <a:moveTo>
                  <a:pt x="71" y="91"/>
                </a:moveTo>
                <a:cubicBezTo>
                  <a:pt x="71" y="95"/>
                  <a:pt x="71" y="95"/>
                  <a:pt x="71" y="95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3"/>
                  <a:pt x="71" y="93"/>
                  <a:pt x="71" y="93"/>
                </a:cubicBezTo>
                <a:lnTo>
                  <a:pt x="71" y="91"/>
                </a:lnTo>
                <a:close/>
                <a:moveTo>
                  <a:pt x="71" y="97"/>
                </a:moveTo>
                <a:cubicBezTo>
                  <a:pt x="71" y="100"/>
                  <a:pt x="71" y="100"/>
                  <a:pt x="71" y="100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6"/>
                  <a:pt x="71" y="116"/>
                  <a:pt x="71" y="116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1" y="102"/>
                  <a:pt x="71" y="102"/>
                  <a:pt x="71" y="102"/>
                </a:cubicBezTo>
                <a:lnTo>
                  <a:pt x="71" y="97"/>
                </a:ln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8"/>
                  <a:pt x="71" y="118"/>
                  <a:pt x="71" y="118"/>
                </a:cubicBezTo>
                <a:lnTo>
                  <a:pt x="71" y="119"/>
                </a:lnTo>
                <a:close/>
                <a:moveTo>
                  <a:pt x="71" y="121"/>
                </a:moveTo>
                <a:cubicBezTo>
                  <a:pt x="71" y="122"/>
                  <a:pt x="71" y="122"/>
                  <a:pt x="71" y="122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lose/>
                <a:moveTo>
                  <a:pt x="71" y="123"/>
                </a:moveTo>
                <a:cubicBezTo>
                  <a:pt x="71" y="124"/>
                  <a:pt x="71" y="124"/>
                  <a:pt x="71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71" y="125"/>
                  <a:pt x="71" y="125"/>
                  <a:pt x="71" y="125"/>
                </a:cubicBezTo>
                <a:close/>
                <a:moveTo>
                  <a:pt x="71" y="128"/>
                </a:moveTo>
                <a:cubicBezTo>
                  <a:pt x="71" y="141"/>
                  <a:pt x="71" y="141"/>
                  <a:pt x="71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129"/>
                  <a:pt x="71" y="129"/>
                  <a:pt x="71" y="129"/>
                </a:cubicBezTo>
                <a:lnTo>
                  <a:pt x="71" y="128"/>
                </a:ln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3"/>
                  <a:pt x="71" y="143"/>
                  <a:pt x="71" y="143"/>
                </a:cubicBez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lose/>
                <a:moveTo>
                  <a:pt x="71" y="31"/>
                </a:moveTo>
                <a:cubicBezTo>
                  <a:pt x="70" y="31"/>
                  <a:pt x="70" y="31"/>
                  <a:pt x="70" y="31"/>
                </a:cubicBezTo>
                <a:cubicBezTo>
                  <a:pt x="70" y="32"/>
                  <a:pt x="70" y="32"/>
                  <a:pt x="70" y="32"/>
                </a:cubicBezTo>
                <a:cubicBezTo>
                  <a:pt x="71" y="32"/>
                  <a:pt x="71" y="32"/>
                  <a:pt x="71" y="32"/>
                </a:cubicBezTo>
                <a:lnTo>
                  <a:pt x="71" y="31"/>
                </a:lnTo>
                <a:close/>
                <a:moveTo>
                  <a:pt x="70" y="173"/>
                </a:moveTo>
                <a:cubicBezTo>
                  <a:pt x="71" y="174"/>
                  <a:pt x="71" y="174"/>
                  <a:pt x="71" y="174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70" y="146"/>
                  <a:pt x="70" y="146"/>
                  <a:pt x="70" y="146"/>
                </a:cubicBezTo>
                <a:lnTo>
                  <a:pt x="70" y="173"/>
                </a:lnTo>
                <a:close/>
                <a:moveTo>
                  <a:pt x="71" y="32"/>
                </a:move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32"/>
                  <a:pt x="70" y="32"/>
                  <a:pt x="70" y="32"/>
                </a:cubicBezTo>
                <a:lnTo>
                  <a:pt x="71" y="32"/>
                </a:lnTo>
                <a:close/>
                <a:moveTo>
                  <a:pt x="71" y="77"/>
                </a:moveTo>
                <a:cubicBezTo>
                  <a:pt x="71" y="78"/>
                  <a:pt x="71" y="78"/>
                  <a:pt x="71" y="78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lnTo>
                  <a:pt x="71" y="77"/>
                </a:lnTo>
                <a:close/>
                <a:moveTo>
                  <a:pt x="71" y="81"/>
                </a:moveTo>
                <a:cubicBezTo>
                  <a:pt x="71" y="90"/>
                  <a:pt x="71" y="90"/>
                  <a:pt x="71" y="90"/>
                </a:cubicBezTo>
                <a:cubicBezTo>
                  <a:pt x="70" y="91"/>
                  <a:pt x="70" y="91"/>
                  <a:pt x="70" y="91"/>
                </a:cubicBezTo>
                <a:cubicBezTo>
                  <a:pt x="70" y="82"/>
                  <a:pt x="70" y="82"/>
                  <a:pt x="70" y="82"/>
                </a:cubicBezTo>
                <a:lnTo>
                  <a:pt x="71" y="81"/>
                </a:lnTo>
                <a:close/>
                <a:moveTo>
                  <a:pt x="71" y="93"/>
                </a:moveTo>
                <a:cubicBezTo>
                  <a:pt x="71" y="97"/>
                  <a:pt x="71" y="97"/>
                  <a:pt x="71" y="97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96"/>
                  <a:pt x="70" y="96"/>
                  <a:pt x="70" y="96"/>
                </a:cubicBezTo>
                <a:lnTo>
                  <a:pt x="71" y="93"/>
                </a:lnTo>
                <a:close/>
                <a:moveTo>
                  <a:pt x="71" y="100"/>
                </a:moveTo>
                <a:cubicBezTo>
                  <a:pt x="70" y="103"/>
                  <a:pt x="70" y="103"/>
                  <a:pt x="70" y="103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71" y="105"/>
                  <a:pt x="71" y="105"/>
                  <a:pt x="71" y="105"/>
                </a:cubicBezTo>
                <a:cubicBezTo>
                  <a:pt x="71" y="105"/>
                  <a:pt x="71" y="105"/>
                  <a:pt x="71" y="105"/>
                </a:cubicBezTo>
                <a:lnTo>
                  <a:pt x="71" y="100"/>
                </a:lnTo>
                <a:close/>
                <a:moveTo>
                  <a:pt x="71" y="109"/>
                </a:moveTo>
                <a:cubicBezTo>
                  <a:pt x="71" y="118"/>
                  <a:pt x="71" y="118"/>
                  <a:pt x="71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1"/>
                  <a:pt x="71" y="121"/>
                  <a:pt x="71" y="121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1" y="113"/>
                  <a:pt x="71" y="113"/>
                  <a:pt x="71" y="113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1" y="109"/>
                  <a:pt x="71" y="109"/>
                  <a:pt x="71" y="109"/>
                </a:cubicBezTo>
                <a:close/>
                <a:moveTo>
                  <a:pt x="71" y="125"/>
                </a:moveTo>
                <a:cubicBezTo>
                  <a:pt x="71" y="126"/>
                  <a:pt x="71" y="126"/>
                  <a:pt x="71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5"/>
                  <a:pt x="70" y="125"/>
                  <a:pt x="70" y="125"/>
                </a:cubicBezTo>
                <a:lnTo>
                  <a:pt x="71" y="125"/>
                </a:lnTo>
                <a:close/>
                <a:moveTo>
                  <a:pt x="71" y="129"/>
                </a:moveTo>
                <a:cubicBezTo>
                  <a:pt x="71" y="141"/>
                  <a:pt x="71" y="141"/>
                  <a:pt x="71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1" y="129"/>
                  <a:pt x="71" y="129"/>
                  <a:pt x="71" y="129"/>
                </a:cubicBezTo>
                <a:close/>
                <a:moveTo>
                  <a:pt x="71" y="143"/>
                </a:moveTo>
                <a:cubicBezTo>
                  <a:pt x="71" y="144"/>
                  <a:pt x="71" y="144"/>
                  <a:pt x="71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lnTo>
                  <a:pt x="71" y="143"/>
                </a:lnTo>
                <a:close/>
                <a:moveTo>
                  <a:pt x="71" y="146"/>
                </a:moveTo>
                <a:cubicBezTo>
                  <a:pt x="71" y="146"/>
                  <a:pt x="71" y="146"/>
                  <a:pt x="71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lnTo>
                  <a:pt x="71" y="146"/>
                </a:lnTo>
                <a:close/>
                <a:moveTo>
                  <a:pt x="70" y="31"/>
                </a:move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lnTo>
                  <a:pt x="70" y="31"/>
                </a:lnTo>
                <a:close/>
                <a:moveTo>
                  <a:pt x="70" y="173"/>
                </a:moveTo>
                <a:cubicBezTo>
                  <a:pt x="70" y="173"/>
                  <a:pt x="70" y="173"/>
                  <a:pt x="70" y="173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lnTo>
                  <a:pt x="70" y="173"/>
                </a:lnTo>
                <a:close/>
                <a:moveTo>
                  <a:pt x="70" y="32"/>
                </a:move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32"/>
                  <a:pt x="70" y="32"/>
                  <a:pt x="70" y="32"/>
                </a:cubicBezTo>
                <a:close/>
                <a:moveTo>
                  <a:pt x="70" y="77"/>
                </a:move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close/>
                <a:moveTo>
                  <a:pt x="70" y="82"/>
                </a:moveTo>
                <a:cubicBezTo>
                  <a:pt x="70" y="91"/>
                  <a:pt x="70" y="91"/>
                  <a:pt x="70" y="91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83"/>
                  <a:pt x="70" y="83"/>
                  <a:pt x="70" y="83"/>
                </a:cubicBezTo>
                <a:lnTo>
                  <a:pt x="70" y="82"/>
                </a:lnTo>
                <a:close/>
                <a:moveTo>
                  <a:pt x="70" y="96"/>
                </a:moveTo>
                <a:cubicBezTo>
                  <a:pt x="70" y="100"/>
                  <a:pt x="70" y="100"/>
                  <a:pt x="70" y="100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0" y="97"/>
                  <a:pt x="70" y="97"/>
                  <a:pt x="70" y="97"/>
                </a:cubicBezTo>
                <a:lnTo>
                  <a:pt x="70" y="96"/>
                </a:lnTo>
                <a:close/>
                <a:moveTo>
                  <a:pt x="70" y="103"/>
                </a:moveTo>
                <a:cubicBezTo>
                  <a:pt x="70" y="108"/>
                  <a:pt x="70" y="108"/>
                  <a:pt x="70" y="108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5"/>
                  <a:pt x="70" y="105"/>
                  <a:pt x="70" y="105"/>
                </a:cubicBezTo>
                <a:lnTo>
                  <a:pt x="70" y="103"/>
                </a:lnTo>
                <a:close/>
                <a:moveTo>
                  <a:pt x="70" y="111"/>
                </a:move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lose/>
                <a:moveTo>
                  <a:pt x="70" y="113"/>
                </a:moveTo>
                <a:cubicBezTo>
                  <a:pt x="70" y="114"/>
                  <a:pt x="70" y="114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3"/>
                  <a:pt x="70" y="113"/>
                  <a:pt x="70" y="113"/>
                </a:cubicBezTo>
                <a:close/>
                <a:moveTo>
                  <a:pt x="70" y="114"/>
                </a:moveTo>
                <a:cubicBezTo>
                  <a:pt x="70" y="124"/>
                  <a:pt x="70" y="124"/>
                  <a:pt x="70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lnTo>
                  <a:pt x="70" y="114"/>
                </a:lnTo>
                <a:close/>
                <a:moveTo>
                  <a:pt x="70" y="129"/>
                </a:moveTo>
                <a:cubicBezTo>
                  <a:pt x="70" y="141"/>
                  <a:pt x="70" y="141"/>
                  <a:pt x="70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lose/>
                <a:moveTo>
                  <a:pt x="70" y="143"/>
                </a:move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70" y="146"/>
                </a:move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close/>
                <a:moveTo>
                  <a:pt x="70" y="32"/>
                </a:move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2"/>
                  <a:pt x="70" y="32"/>
                  <a:pt x="70" y="32"/>
                </a:cubicBezTo>
                <a:close/>
                <a:moveTo>
                  <a:pt x="70" y="173"/>
                </a:moveTo>
                <a:cubicBezTo>
                  <a:pt x="70" y="173"/>
                  <a:pt x="70" y="173"/>
                  <a:pt x="70" y="173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lnTo>
                  <a:pt x="70" y="173"/>
                </a:lnTo>
                <a:close/>
                <a:moveTo>
                  <a:pt x="70" y="77"/>
                </a:moveTo>
                <a:cubicBezTo>
                  <a:pt x="70" y="77"/>
                  <a:pt x="70" y="77"/>
                  <a:pt x="70" y="77"/>
                </a:cubicBezTo>
                <a:cubicBezTo>
                  <a:pt x="70" y="77"/>
                  <a:pt x="70" y="77"/>
                  <a:pt x="70" y="77"/>
                </a:cubicBezTo>
                <a:cubicBezTo>
                  <a:pt x="70" y="76"/>
                  <a:pt x="70" y="76"/>
                  <a:pt x="70" y="76"/>
                </a:cubicBezTo>
                <a:lnTo>
                  <a:pt x="70" y="77"/>
                </a:lnTo>
                <a:close/>
                <a:moveTo>
                  <a:pt x="70" y="83"/>
                </a:moveTo>
                <a:cubicBezTo>
                  <a:pt x="70" y="92"/>
                  <a:pt x="70" y="92"/>
                  <a:pt x="70" y="92"/>
                </a:cubicBezTo>
                <a:cubicBezTo>
                  <a:pt x="70" y="95"/>
                  <a:pt x="70" y="95"/>
                  <a:pt x="70" y="95"/>
                </a:cubicBezTo>
                <a:cubicBezTo>
                  <a:pt x="70" y="83"/>
                  <a:pt x="70" y="83"/>
                  <a:pt x="70" y="83"/>
                </a:cubicBezTo>
                <a:cubicBezTo>
                  <a:pt x="70" y="83"/>
                  <a:pt x="70" y="83"/>
                  <a:pt x="70" y="83"/>
                </a:cubicBezTo>
                <a:close/>
                <a:moveTo>
                  <a:pt x="70" y="97"/>
                </a:moveTo>
                <a:cubicBezTo>
                  <a:pt x="70" y="101"/>
                  <a:pt x="70" y="101"/>
                  <a:pt x="70" y="101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0" y="101"/>
                  <a:pt x="70" y="101"/>
                  <a:pt x="70" y="101"/>
                </a:cubicBezTo>
                <a:lnTo>
                  <a:pt x="70" y="97"/>
                </a:lnTo>
                <a:close/>
                <a:moveTo>
                  <a:pt x="70" y="105"/>
                </a:moveTo>
                <a:cubicBezTo>
                  <a:pt x="70" y="110"/>
                  <a:pt x="70" y="110"/>
                  <a:pt x="70" y="110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0"/>
                  <a:pt x="70" y="110"/>
                  <a:pt x="70" y="110"/>
                </a:cubicBezTo>
                <a:lnTo>
                  <a:pt x="70" y="105"/>
                </a:lnTo>
                <a:close/>
                <a:moveTo>
                  <a:pt x="70" y="118"/>
                </a:moveTo>
                <a:cubicBezTo>
                  <a:pt x="70" y="128"/>
                  <a:pt x="70" y="128"/>
                  <a:pt x="70" y="128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18"/>
                  <a:pt x="70" y="118"/>
                  <a:pt x="70" y="118"/>
                </a:cubicBezTo>
                <a:close/>
                <a:moveTo>
                  <a:pt x="70" y="143"/>
                </a:move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close/>
                <a:moveTo>
                  <a:pt x="70" y="146"/>
                </a:moveTo>
                <a:cubicBezTo>
                  <a:pt x="70" y="146"/>
                  <a:pt x="70" y="146"/>
                  <a:pt x="70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5"/>
                  <a:pt x="70" y="145"/>
                  <a:pt x="70" y="145"/>
                </a:cubicBezTo>
                <a:lnTo>
                  <a:pt x="70" y="146"/>
                </a:lnTo>
                <a:close/>
                <a:moveTo>
                  <a:pt x="70" y="32"/>
                </a:moveTo>
                <a:cubicBezTo>
                  <a:pt x="69" y="31"/>
                  <a:pt x="69" y="31"/>
                  <a:pt x="69" y="31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74"/>
                  <a:pt x="69" y="74"/>
                  <a:pt x="69" y="74"/>
                </a:cubicBezTo>
                <a:cubicBezTo>
                  <a:pt x="70" y="74"/>
                  <a:pt x="70" y="74"/>
                  <a:pt x="70" y="74"/>
                </a:cubicBezTo>
                <a:lnTo>
                  <a:pt x="70" y="32"/>
                </a:lnTo>
                <a:close/>
                <a:moveTo>
                  <a:pt x="69" y="173"/>
                </a:moveTo>
                <a:cubicBezTo>
                  <a:pt x="70" y="173"/>
                  <a:pt x="70" y="173"/>
                  <a:pt x="70" y="173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70" y="146"/>
                  <a:pt x="70" y="146"/>
                  <a:pt x="70" y="14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41"/>
                  <a:pt x="70" y="141"/>
                  <a:pt x="70" y="141"/>
                </a:cubicBezTo>
                <a:cubicBezTo>
                  <a:pt x="70" y="128"/>
                  <a:pt x="70" y="128"/>
                  <a:pt x="70" y="128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69" y="131"/>
                  <a:pt x="69" y="131"/>
                  <a:pt x="69" y="131"/>
                </a:cubicBezTo>
                <a:lnTo>
                  <a:pt x="69" y="173"/>
                </a:lnTo>
                <a:close/>
                <a:moveTo>
                  <a:pt x="70" y="76"/>
                </a:moveTo>
                <a:cubicBezTo>
                  <a:pt x="70" y="77"/>
                  <a:pt x="70" y="77"/>
                  <a:pt x="70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6"/>
                  <a:pt x="69" y="76"/>
                  <a:pt x="69" y="76"/>
                </a:cubicBezTo>
                <a:lnTo>
                  <a:pt x="70" y="76"/>
                </a:lnTo>
                <a:close/>
                <a:moveTo>
                  <a:pt x="70" y="83"/>
                </a:moveTo>
                <a:cubicBezTo>
                  <a:pt x="70" y="95"/>
                  <a:pt x="70" y="95"/>
                  <a:pt x="70" y="95"/>
                </a:cubicBezTo>
                <a:cubicBezTo>
                  <a:pt x="69" y="97"/>
                  <a:pt x="69" y="97"/>
                  <a:pt x="69" y="97"/>
                </a:cubicBezTo>
                <a:cubicBezTo>
                  <a:pt x="69" y="83"/>
                  <a:pt x="69" y="83"/>
                  <a:pt x="69" y="83"/>
                </a:cubicBezTo>
                <a:lnTo>
                  <a:pt x="70" y="83"/>
                </a:lnTo>
                <a:close/>
                <a:moveTo>
                  <a:pt x="70" y="101"/>
                </a:moveTo>
                <a:cubicBezTo>
                  <a:pt x="70" y="105"/>
                  <a:pt x="70" y="105"/>
                  <a:pt x="70" y="105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69" y="106"/>
                  <a:pt x="69" y="106"/>
                  <a:pt x="69" y="106"/>
                </a:cubicBezTo>
                <a:lnTo>
                  <a:pt x="70" y="101"/>
                </a:lnTo>
                <a:close/>
                <a:moveTo>
                  <a:pt x="70" y="110"/>
                </a:moveTo>
                <a:cubicBezTo>
                  <a:pt x="70" y="116"/>
                  <a:pt x="70" y="116"/>
                  <a:pt x="70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70" y="119"/>
                  <a:pt x="70" y="119"/>
                  <a:pt x="70" y="119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69" y="116"/>
                  <a:pt x="69" y="116"/>
                  <a:pt x="69" y="116"/>
                </a:cubicBezTo>
                <a:lnTo>
                  <a:pt x="70" y="110"/>
                </a:lnTo>
                <a:close/>
                <a:moveTo>
                  <a:pt x="70" y="123"/>
                </a:moveTo>
                <a:cubicBezTo>
                  <a:pt x="70" y="123"/>
                  <a:pt x="70" y="123"/>
                  <a:pt x="70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2"/>
                  <a:pt x="69" y="122"/>
                  <a:pt x="69" y="122"/>
                </a:cubicBezTo>
                <a:lnTo>
                  <a:pt x="70" y="123"/>
                </a:lnTo>
                <a:close/>
                <a:moveTo>
                  <a:pt x="70" y="125"/>
                </a:moveTo>
                <a:cubicBezTo>
                  <a:pt x="70" y="126"/>
                  <a:pt x="70" y="126"/>
                  <a:pt x="70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lnTo>
                  <a:pt x="70" y="125"/>
                </a:lnTo>
                <a:close/>
                <a:moveTo>
                  <a:pt x="69" y="31"/>
                </a:moveTo>
                <a:cubicBezTo>
                  <a:pt x="68" y="31"/>
                  <a:pt x="68" y="31"/>
                  <a:pt x="68" y="31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2"/>
                  <a:pt x="69" y="32"/>
                  <a:pt x="69" y="32"/>
                </a:cubicBezTo>
                <a:lnTo>
                  <a:pt x="69" y="31"/>
                </a:lnTo>
                <a:close/>
                <a:moveTo>
                  <a:pt x="69" y="33"/>
                </a:moveTo>
                <a:cubicBezTo>
                  <a:pt x="69" y="34"/>
                  <a:pt x="69" y="36"/>
                  <a:pt x="68" y="37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lnTo>
                  <a:pt x="69" y="33"/>
                </a:lnTo>
                <a:close/>
                <a:moveTo>
                  <a:pt x="68" y="173"/>
                </a:moveTo>
                <a:cubicBezTo>
                  <a:pt x="69" y="173"/>
                  <a:pt x="69" y="173"/>
                  <a:pt x="69" y="173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9" y="131"/>
                  <a:pt x="69" y="132"/>
                  <a:pt x="68" y="132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8" y="145"/>
                  <a:pt x="68" y="145"/>
                  <a:pt x="68" y="145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69" y="146"/>
                  <a:pt x="69" y="146"/>
                  <a:pt x="69" y="146"/>
                </a:cubicBezTo>
                <a:cubicBezTo>
                  <a:pt x="68" y="146"/>
                  <a:pt x="68" y="146"/>
                  <a:pt x="68" y="146"/>
                </a:cubicBezTo>
                <a:lnTo>
                  <a:pt x="68" y="173"/>
                </a:lnTo>
                <a:close/>
                <a:moveTo>
                  <a:pt x="69" y="76"/>
                </a:moveTo>
                <a:cubicBezTo>
                  <a:pt x="69" y="77"/>
                  <a:pt x="69" y="77"/>
                  <a:pt x="69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76"/>
                  <a:pt x="68" y="76"/>
                  <a:pt x="68" y="76"/>
                </a:cubicBezTo>
                <a:lnTo>
                  <a:pt x="69" y="76"/>
                </a:lnTo>
                <a:close/>
                <a:moveTo>
                  <a:pt x="69" y="83"/>
                </a:moveTo>
                <a:cubicBezTo>
                  <a:pt x="69" y="97"/>
                  <a:pt x="69" y="97"/>
                  <a:pt x="69" y="97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82"/>
                  <a:pt x="68" y="82"/>
                  <a:pt x="68" y="82"/>
                </a:cubicBezTo>
                <a:lnTo>
                  <a:pt x="69" y="83"/>
                </a:lnTo>
                <a:close/>
                <a:moveTo>
                  <a:pt x="69" y="106"/>
                </a:moveTo>
                <a:cubicBezTo>
                  <a:pt x="69" y="110"/>
                  <a:pt x="69" y="110"/>
                  <a:pt x="69" y="110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8" y="114"/>
                  <a:pt x="68" y="114"/>
                  <a:pt x="68" y="114"/>
                </a:cubicBezTo>
                <a:lnTo>
                  <a:pt x="69" y="106"/>
                </a:lnTo>
                <a:close/>
                <a:moveTo>
                  <a:pt x="69" y="116"/>
                </a:moveTo>
                <a:cubicBezTo>
                  <a:pt x="69" y="121"/>
                  <a:pt x="69" y="121"/>
                  <a:pt x="69" y="121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27"/>
                  <a:pt x="68" y="127"/>
                  <a:pt x="68" y="127"/>
                </a:cubicBezTo>
                <a:lnTo>
                  <a:pt x="69" y="116"/>
                </a:lnTo>
                <a:close/>
                <a:moveTo>
                  <a:pt x="68" y="31"/>
                </a:moveTo>
                <a:cubicBezTo>
                  <a:pt x="68" y="30"/>
                  <a:pt x="68" y="30"/>
                  <a:pt x="68" y="30"/>
                </a:cubicBezTo>
                <a:cubicBezTo>
                  <a:pt x="67" y="31"/>
                  <a:pt x="67" y="31"/>
                  <a:pt x="67" y="31"/>
                </a:cubicBezTo>
                <a:cubicBezTo>
                  <a:pt x="68" y="32"/>
                  <a:pt x="68" y="32"/>
                  <a:pt x="68" y="32"/>
                </a:cubicBezTo>
                <a:lnTo>
                  <a:pt x="68" y="31"/>
                </a:lnTo>
                <a:close/>
                <a:moveTo>
                  <a:pt x="68" y="37"/>
                </a:moveTo>
                <a:cubicBezTo>
                  <a:pt x="68" y="38"/>
                  <a:pt x="67" y="39"/>
                  <a:pt x="67" y="41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lnTo>
                  <a:pt x="68" y="37"/>
                </a:lnTo>
                <a:close/>
                <a:moveTo>
                  <a:pt x="67" y="172"/>
                </a:moveTo>
                <a:cubicBezTo>
                  <a:pt x="68" y="173"/>
                  <a:pt x="68" y="173"/>
                  <a:pt x="68" y="173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8" y="145"/>
                  <a:pt x="68" y="145"/>
                  <a:pt x="68" y="145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7" y="143"/>
                  <a:pt x="67" y="143"/>
                  <a:pt x="67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8" y="143"/>
                  <a:pt x="68" y="143"/>
                  <a:pt x="68" y="143"/>
                </a:cubicBezTo>
                <a:cubicBezTo>
                  <a:pt x="67" y="143"/>
                  <a:pt x="67" y="143"/>
                  <a:pt x="67" y="143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7" y="134"/>
                  <a:pt x="67" y="134"/>
                  <a:pt x="67" y="134"/>
                </a:cubicBezTo>
                <a:lnTo>
                  <a:pt x="67" y="172"/>
                </a:lnTo>
                <a:close/>
                <a:moveTo>
                  <a:pt x="68" y="76"/>
                </a:moveTo>
                <a:cubicBezTo>
                  <a:pt x="68" y="77"/>
                  <a:pt x="68" y="77"/>
                  <a:pt x="68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5"/>
                  <a:pt x="67" y="75"/>
                  <a:pt x="67" y="75"/>
                </a:cubicBezTo>
                <a:lnTo>
                  <a:pt x="68" y="76"/>
                </a:lnTo>
                <a:close/>
                <a:moveTo>
                  <a:pt x="68" y="82"/>
                </a:moveTo>
                <a:cubicBezTo>
                  <a:pt x="68" y="102"/>
                  <a:pt x="68" y="102"/>
                  <a:pt x="68" y="102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7" y="97"/>
                  <a:pt x="67" y="97"/>
                  <a:pt x="67" y="97"/>
                </a:cubicBezTo>
                <a:cubicBezTo>
                  <a:pt x="68" y="94"/>
                  <a:pt x="68" y="94"/>
                  <a:pt x="68" y="94"/>
                </a:cubicBezTo>
                <a:cubicBezTo>
                  <a:pt x="68" y="95"/>
                  <a:pt x="67" y="95"/>
                  <a:pt x="67" y="96"/>
                </a:cubicBezTo>
                <a:cubicBezTo>
                  <a:pt x="67" y="81"/>
                  <a:pt x="67" y="81"/>
                  <a:pt x="67" y="81"/>
                </a:cubicBezTo>
                <a:lnTo>
                  <a:pt x="68" y="82"/>
                </a:lnTo>
                <a:close/>
                <a:moveTo>
                  <a:pt x="68" y="114"/>
                </a:moveTo>
                <a:cubicBezTo>
                  <a:pt x="68" y="118"/>
                  <a:pt x="68" y="118"/>
                  <a:pt x="68" y="118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4"/>
                  <a:pt x="67" y="124"/>
                  <a:pt x="67" y="124"/>
                </a:cubicBezTo>
                <a:lnTo>
                  <a:pt x="68" y="114"/>
                </a:lnTo>
                <a:close/>
                <a:moveTo>
                  <a:pt x="67" y="41"/>
                </a:moveTo>
                <a:cubicBezTo>
                  <a:pt x="67" y="42"/>
                  <a:pt x="66" y="43"/>
                  <a:pt x="66" y="44"/>
                </a:cubicBezTo>
                <a:cubicBezTo>
                  <a:pt x="66" y="73"/>
                  <a:pt x="66" y="73"/>
                  <a:pt x="66" y="73"/>
                </a:cubicBezTo>
                <a:cubicBezTo>
                  <a:pt x="67" y="73"/>
                  <a:pt x="67" y="73"/>
                  <a:pt x="67" y="73"/>
                </a:cubicBezTo>
                <a:lnTo>
                  <a:pt x="67" y="41"/>
                </a:lnTo>
                <a:close/>
                <a:moveTo>
                  <a:pt x="66" y="172"/>
                </a:moveTo>
                <a:cubicBezTo>
                  <a:pt x="67" y="172"/>
                  <a:pt x="67" y="172"/>
                  <a:pt x="67" y="172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6" y="145"/>
                  <a:pt x="66" y="145"/>
                  <a:pt x="66" y="145"/>
                </a:cubicBezTo>
                <a:lnTo>
                  <a:pt x="66" y="172"/>
                </a:lnTo>
                <a:close/>
                <a:moveTo>
                  <a:pt x="67" y="75"/>
                </a:moveTo>
                <a:cubicBezTo>
                  <a:pt x="67" y="76"/>
                  <a:pt x="67" y="76"/>
                  <a:pt x="67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79"/>
                  <a:pt x="66" y="79"/>
                  <a:pt x="66" y="79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75"/>
                  <a:pt x="66" y="75"/>
                  <a:pt x="66" y="75"/>
                </a:cubicBezTo>
                <a:lnTo>
                  <a:pt x="67" y="75"/>
                </a:lnTo>
                <a:close/>
                <a:moveTo>
                  <a:pt x="67" y="81"/>
                </a:moveTo>
                <a:cubicBezTo>
                  <a:pt x="67" y="96"/>
                  <a:pt x="67" y="96"/>
                  <a:pt x="67" y="96"/>
                </a:cubicBezTo>
                <a:cubicBezTo>
                  <a:pt x="67" y="97"/>
                  <a:pt x="66" y="98"/>
                  <a:pt x="66" y="99"/>
                </a:cubicBezTo>
                <a:cubicBezTo>
                  <a:pt x="66" y="80"/>
                  <a:pt x="66" y="80"/>
                  <a:pt x="66" y="80"/>
                </a:cubicBezTo>
                <a:lnTo>
                  <a:pt x="67" y="81"/>
                </a:lnTo>
                <a:close/>
                <a:moveTo>
                  <a:pt x="67" y="97"/>
                </a:moveTo>
                <a:cubicBezTo>
                  <a:pt x="66" y="102"/>
                  <a:pt x="66" y="102"/>
                  <a:pt x="66" y="102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7" y="108"/>
                  <a:pt x="67" y="108"/>
                  <a:pt x="67" y="108"/>
                </a:cubicBezTo>
                <a:lnTo>
                  <a:pt x="67" y="97"/>
                </a:lnTo>
                <a:close/>
                <a:moveTo>
                  <a:pt x="66" y="44"/>
                </a:moveTo>
                <a:cubicBezTo>
                  <a:pt x="66" y="44"/>
                  <a:pt x="65" y="45"/>
                  <a:pt x="65" y="46"/>
                </a:cubicBezTo>
                <a:cubicBezTo>
                  <a:pt x="65" y="45"/>
                  <a:pt x="65" y="45"/>
                  <a:pt x="65" y="45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4" y="48"/>
                  <a:pt x="63" y="50"/>
                  <a:pt x="62" y="52"/>
                </a:cubicBezTo>
                <a:cubicBezTo>
                  <a:pt x="62" y="71"/>
                  <a:pt x="62" y="71"/>
                  <a:pt x="62" y="71"/>
                </a:cubicBezTo>
                <a:cubicBezTo>
                  <a:pt x="63" y="72"/>
                  <a:pt x="65" y="72"/>
                  <a:pt x="66" y="73"/>
                </a:cubicBezTo>
                <a:lnTo>
                  <a:pt x="66" y="44"/>
                </a:lnTo>
                <a:close/>
                <a:moveTo>
                  <a:pt x="62" y="170"/>
                </a:moveTo>
                <a:cubicBezTo>
                  <a:pt x="63" y="171"/>
                  <a:pt x="65" y="171"/>
                  <a:pt x="66" y="172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5" y="137"/>
                  <a:pt x="63" y="138"/>
                  <a:pt x="62" y="140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63" y="142"/>
                  <a:pt x="64" y="142"/>
                  <a:pt x="65" y="142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2" y="144"/>
                  <a:pt x="62" y="144"/>
                  <a:pt x="62" y="144"/>
                </a:cubicBezTo>
                <a:lnTo>
                  <a:pt x="62" y="170"/>
                </a:lnTo>
                <a:close/>
                <a:moveTo>
                  <a:pt x="66" y="75"/>
                </a:moveTo>
                <a:cubicBezTo>
                  <a:pt x="66" y="76"/>
                  <a:pt x="66" y="76"/>
                  <a:pt x="66" y="76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lnTo>
                  <a:pt x="66" y="75"/>
                </a:lnTo>
                <a:close/>
                <a:moveTo>
                  <a:pt x="66" y="77"/>
                </a:moveTo>
                <a:cubicBezTo>
                  <a:pt x="66" y="79"/>
                  <a:pt x="66" y="79"/>
                  <a:pt x="66" y="79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99"/>
                  <a:pt x="66" y="99"/>
                  <a:pt x="66" y="99"/>
                </a:cubicBezTo>
                <a:cubicBezTo>
                  <a:pt x="64" y="103"/>
                  <a:pt x="63" y="108"/>
                  <a:pt x="62" y="112"/>
                </a:cubicBezTo>
                <a:cubicBezTo>
                  <a:pt x="62" y="77"/>
                  <a:pt x="62" y="77"/>
                  <a:pt x="62" y="77"/>
                </a:cubicBezTo>
                <a:cubicBezTo>
                  <a:pt x="65" y="79"/>
                  <a:pt x="65" y="79"/>
                  <a:pt x="65" y="79"/>
                </a:cubicBezTo>
                <a:lnTo>
                  <a:pt x="66" y="77"/>
                </a:lnTo>
                <a:close/>
                <a:moveTo>
                  <a:pt x="66" y="102"/>
                </a:moveTo>
                <a:cubicBezTo>
                  <a:pt x="62" y="119"/>
                  <a:pt x="62" y="119"/>
                  <a:pt x="62" y="119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66" y="113"/>
                  <a:pt x="66" y="113"/>
                  <a:pt x="66" y="113"/>
                </a:cubicBezTo>
                <a:lnTo>
                  <a:pt x="66" y="102"/>
                </a:lnTo>
                <a:close/>
                <a:moveTo>
                  <a:pt x="62" y="48"/>
                </a:moveTo>
                <a:cubicBezTo>
                  <a:pt x="51" y="55"/>
                  <a:pt x="51" y="55"/>
                  <a:pt x="51" y="55"/>
                </a:cubicBezTo>
                <a:cubicBezTo>
                  <a:pt x="51" y="56"/>
                  <a:pt x="51" y="56"/>
                  <a:pt x="51" y="56"/>
                </a:cubicBezTo>
                <a:cubicBezTo>
                  <a:pt x="62" y="48"/>
                  <a:pt x="62" y="48"/>
                  <a:pt x="62" y="48"/>
                </a:cubicBezTo>
                <a:close/>
                <a:moveTo>
                  <a:pt x="51" y="166"/>
                </a:moveTo>
                <a:cubicBezTo>
                  <a:pt x="51" y="141"/>
                  <a:pt x="51" y="141"/>
                  <a:pt x="51" y="141"/>
                </a:cubicBezTo>
                <a:cubicBezTo>
                  <a:pt x="53" y="142"/>
                  <a:pt x="55" y="142"/>
                  <a:pt x="57" y="143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5" y="139"/>
                  <a:pt x="53" y="138"/>
                  <a:pt x="51" y="136"/>
                </a:cubicBezTo>
                <a:cubicBezTo>
                  <a:pt x="51" y="67"/>
                  <a:pt x="51" y="67"/>
                  <a:pt x="51" y="67"/>
                </a:cubicBezTo>
                <a:cubicBezTo>
                  <a:pt x="53" y="66"/>
                  <a:pt x="55" y="63"/>
                  <a:pt x="57" y="60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0"/>
                  <a:pt x="51" y="60"/>
                  <a:pt x="51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57"/>
                  <a:pt x="60" y="55"/>
                  <a:pt x="62" y="52"/>
                </a:cubicBezTo>
                <a:cubicBezTo>
                  <a:pt x="62" y="71"/>
                  <a:pt x="62" y="71"/>
                  <a:pt x="62" y="71"/>
                </a:cubicBezTo>
                <a:cubicBezTo>
                  <a:pt x="59" y="70"/>
                  <a:pt x="55" y="69"/>
                  <a:pt x="51" y="69"/>
                </a:cubicBezTo>
                <a:cubicBezTo>
                  <a:pt x="53" y="70"/>
                  <a:pt x="53" y="70"/>
                  <a:pt x="53" y="70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55" y="71"/>
                  <a:pt x="55" y="71"/>
                  <a:pt x="55" y="71"/>
                </a:cubicBezTo>
                <a:cubicBezTo>
                  <a:pt x="62" y="77"/>
                  <a:pt x="62" y="77"/>
                  <a:pt x="62" y="7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0" y="122"/>
                  <a:pt x="59" y="130"/>
                  <a:pt x="59" y="135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41"/>
                  <a:pt x="61" y="140"/>
                  <a:pt x="62" y="140"/>
                </a:cubicBezTo>
                <a:cubicBezTo>
                  <a:pt x="62" y="142"/>
                  <a:pt x="62" y="142"/>
                  <a:pt x="62" y="142"/>
                </a:cubicBezTo>
                <a:cubicBezTo>
                  <a:pt x="61" y="143"/>
                  <a:pt x="60" y="143"/>
                  <a:pt x="59" y="143"/>
                </a:cubicBezTo>
                <a:cubicBezTo>
                  <a:pt x="59" y="143"/>
                  <a:pt x="59" y="143"/>
                  <a:pt x="59" y="143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2" y="170"/>
                  <a:pt x="62" y="170"/>
                  <a:pt x="62" y="170"/>
                </a:cubicBezTo>
                <a:cubicBezTo>
                  <a:pt x="58" y="169"/>
                  <a:pt x="55" y="167"/>
                  <a:pt x="51" y="166"/>
                </a:cubicBezTo>
                <a:close/>
                <a:moveTo>
                  <a:pt x="51" y="55"/>
                </a:moveTo>
                <a:cubicBezTo>
                  <a:pt x="46" y="59"/>
                  <a:pt x="46" y="59"/>
                  <a:pt x="46" y="59"/>
                </a:cubicBezTo>
                <a:cubicBezTo>
                  <a:pt x="46" y="60"/>
                  <a:pt x="46" y="60"/>
                  <a:pt x="46" y="60"/>
                </a:cubicBezTo>
                <a:cubicBezTo>
                  <a:pt x="51" y="56"/>
                  <a:pt x="51" y="56"/>
                  <a:pt x="51" y="56"/>
                </a:cubicBezTo>
                <a:lnTo>
                  <a:pt x="51" y="55"/>
                </a:lnTo>
                <a:close/>
                <a:moveTo>
                  <a:pt x="46" y="164"/>
                </a:moveTo>
                <a:cubicBezTo>
                  <a:pt x="48" y="164"/>
                  <a:pt x="49" y="165"/>
                  <a:pt x="51" y="166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9" y="140"/>
                  <a:pt x="48" y="140"/>
                  <a:pt x="46" y="139"/>
                </a:cubicBezTo>
                <a:lnTo>
                  <a:pt x="46" y="164"/>
                </a:lnTo>
                <a:close/>
                <a:moveTo>
                  <a:pt x="51" y="60"/>
                </a:moveTo>
                <a:cubicBezTo>
                  <a:pt x="51" y="61"/>
                  <a:pt x="51" y="61"/>
                  <a:pt x="51" y="61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1"/>
                  <a:pt x="46" y="61"/>
                  <a:pt x="46" y="61"/>
                </a:cubicBezTo>
                <a:lnTo>
                  <a:pt x="51" y="60"/>
                </a:lnTo>
                <a:close/>
                <a:moveTo>
                  <a:pt x="51" y="67"/>
                </a:moveTo>
                <a:cubicBezTo>
                  <a:pt x="51" y="136"/>
                  <a:pt x="51" y="136"/>
                  <a:pt x="51" y="136"/>
                </a:cubicBezTo>
                <a:cubicBezTo>
                  <a:pt x="50" y="136"/>
                  <a:pt x="48" y="135"/>
                  <a:pt x="47" y="134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6" y="136"/>
                  <a:pt x="46" y="136"/>
                  <a:pt x="46" y="136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6" y="65"/>
                  <a:pt x="46" y="65"/>
                  <a:pt x="46" y="65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68"/>
                  <a:pt x="51" y="68"/>
                  <a:pt x="51" y="67"/>
                </a:cubicBezTo>
                <a:close/>
                <a:moveTo>
                  <a:pt x="46" y="59"/>
                </a:moveTo>
                <a:cubicBezTo>
                  <a:pt x="44" y="60"/>
                  <a:pt x="44" y="60"/>
                  <a:pt x="44" y="60"/>
                </a:cubicBezTo>
                <a:cubicBezTo>
                  <a:pt x="44" y="61"/>
                  <a:pt x="44" y="61"/>
                  <a:pt x="44" y="61"/>
                </a:cubicBezTo>
                <a:cubicBezTo>
                  <a:pt x="46" y="60"/>
                  <a:pt x="46" y="60"/>
                  <a:pt x="46" y="60"/>
                </a:cubicBezTo>
                <a:lnTo>
                  <a:pt x="46" y="59"/>
                </a:lnTo>
                <a:close/>
                <a:moveTo>
                  <a:pt x="44" y="163"/>
                </a:moveTo>
                <a:cubicBezTo>
                  <a:pt x="46" y="164"/>
                  <a:pt x="46" y="164"/>
                  <a:pt x="46" y="164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46" y="136"/>
                  <a:pt x="46" y="136"/>
                  <a:pt x="46" y="136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44" y="139"/>
                  <a:pt x="44" y="139"/>
                  <a:pt x="44" y="139"/>
                </a:cubicBezTo>
                <a:lnTo>
                  <a:pt x="44" y="163"/>
                </a:lnTo>
                <a:close/>
                <a:moveTo>
                  <a:pt x="46" y="61"/>
                </a:moveTo>
                <a:cubicBezTo>
                  <a:pt x="46" y="62"/>
                  <a:pt x="46" y="62"/>
                  <a:pt x="46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lnTo>
                  <a:pt x="46" y="61"/>
                </a:lnTo>
                <a:close/>
                <a:moveTo>
                  <a:pt x="46" y="65"/>
                </a:moveTo>
                <a:cubicBezTo>
                  <a:pt x="46" y="134"/>
                  <a:pt x="46" y="134"/>
                  <a:pt x="46" y="134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4" y="63"/>
                  <a:pt x="44" y="63"/>
                  <a:pt x="44" y="63"/>
                </a:cubicBezTo>
                <a:lnTo>
                  <a:pt x="46" y="65"/>
                </a:lnTo>
                <a:close/>
                <a:moveTo>
                  <a:pt x="44" y="60"/>
                </a:moveTo>
                <a:cubicBezTo>
                  <a:pt x="42" y="62"/>
                  <a:pt x="42" y="62"/>
                  <a:pt x="42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2" y="132"/>
                  <a:pt x="42" y="132"/>
                  <a:pt x="42" y="132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44" y="63"/>
                  <a:pt x="44" y="63"/>
                  <a:pt x="44" y="63"/>
                </a:cubicBezTo>
                <a:cubicBezTo>
                  <a:pt x="43" y="62"/>
                  <a:pt x="43" y="62"/>
                  <a:pt x="43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4" y="61"/>
                  <a:pt x="44" y="61"/>
                  <a:pt x="44" y="61"/>
                </a:cubicBezTo>
                <a:lnTo>
                  <a:pt x="44" y="60"/>
                </a:lnTo>
                <a:close/>
                <a:moveTo>
                  <a:pt x="42" y="162"/>
                </a:moveTo>
                <a:cubicBezTo>
                  <a:pt x="44" y="163"/>
                  <a:pt x="44" y="163"/>
                  <a:pt x="44" y="163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2" y="138"/>
                  <a:pt x="42" y="138"/>
                  <a:pt x="42" y="138"/>
                </a:cubicBezTo>
                <a:lnTo>
                  <a:pt x="42" y="162"/>
                </a:lnTo>
                <a:close/>
                <a:moveTo>
                  <a:pt x="42" y="62"/>
                </a:moveTo>
                <a:cubicBezTo>
                  <a:pt x="41" y="61"/>
                  <a:pt x="41" y="61"/>
                  <a:pt x="41" y="6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1" y="133"/>
                  <a:pt x="41" y="133"/>
                  <a:pt x="41" y="133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41" y="132"/>
                  <a:pt x="41" y="132"/>
                  <a:pt x="41" y="132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2" y="132"/>
                  <a:pt x="42" y="132"/>
                  <a:pt x="42" y="132"/>
                </a:cubicBezTo>
                <a:lnTo>
                  <a:pt x="42" y="62"/>
                </a:lnTo>
                <a:close/>
                <a:moveTo>
                  <a:pt x="41" y="161"/>
                </a:moveTo>
                <a:cubicBezTo>
                  <a:pt x="42" y="162"/>
                  <a:pt x="42" y="162"/>
                  <a:pt x="42" y="162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41" y="138"/>
                  <a:pt x="41" y="138"/>
                  <a:pt x="41" y="138"/>
                </a:cubicBezTo>
                <a:lnTo>
                  <a:pt x="41" y="161"/>
                </a:lnTo>
                <a:close/>
                <a:moveTo>
                  <a:pt x="42" y="136"/>
                </a:moveTo>
                <a:cubicBezTo>
                  <a:pt x="42" y="136"/>
                  <a:pt x="42" y="136"/>
                  <a:pt x="42" y="136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1" y="134"/>
                  <a:pt x="41" y="134"/>
                  <a:pt x="41" y="134"/>
                </a:cubicBezTo>
                <a:lnTo>
                  <a:pt x="42" y="136"/>
                </a:lnTo>
                <a:close/>
                <a:moveTo>
                  <a:pt x="41" y="61"/>
                </a:moveTo>
                <a:cubicBezTo>
                  <a:pt x="40" y="60"/>
                  <a:pt x="40" y="60"/>
                  <a:pt x="40" y="60"/>
                </a:cubicBezTo>
                <a:cubicBezTo>
                  <a:pt x="40" y="131"/>
                  <a:pt x="40" y="131"/>
                  <a:pt x="40" y="131"/>
                </a:cubicBezTo>
                <a:cubicBezTo>
                  <a:pt x="41" y="131"/>
                  <a:pt x="41" y="131"/>
                  <a:pt x="41" y="131"/>
                </a:cubicBezTo>
                <a:lnTo>
                  <a:pt x="41" y="61"/>
                </a:lnTo>
                <a:close/>
                <a:moveTo>
                  <a:pt x="40" y="161"/>
                </a:moveTo>
                <a:cubicBezTo>
                  <a:pt x="41" y="161"/>
                  <a:pt x="41" y="161"/>
                  <a:pt x="41" y="16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61"/>
                </a:lnTo>
                <a:close/>
                <a:moveTo>
                  <a:pt x="41" y="132"/>
                </a:moveTo>
                <a:cubicBezTo>
                  <a:pt x="41" y="133"/>
                  <a:pt x="41" y="133"/>
                  <a:pt x="41" y="133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0" y="132"/>
                  <a:pt x="40" y="132"/>
                  <a:pt x="40" y="132"/>
                </a:cubicBezTo>
                <a:cubicBezTo>
                  <a:pt x="40" y="132"/>
                  <a:pt x="40" y="132"/>
                  <a:pt x="40" y="132"/>
                </a:cubicBezTo>
                <a:lnTo>
                  <a:pt x="41" y="132"/>
                </a:lnTo>
                <a:close/>
                <a:moveTo>
                  <a:pt x="41" y="134"/>
                </a:moveTo>
                <a:cubicBezTo>
                  <a:pt x="41" y="135"/>
                  <a:pt x="41" y="135"/>
                  <a:pt x="41" y="135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40" y="134"/>
                  <a:pt x="40" y="134"/>
                  <a:pt x="40" y="134"/>
                </a:cubicBezTo>
                <a:lnTo>
                  <a:pt x="41" y="134"/>
                </a:lnTo>
                <a:close/>
                <a:moveTo>
                  <a:pt x="40" y="60"/>
                </a:moveTo>
                <a:cubicBezTo>
                  <a:pt x="39" y="60"/>
                  <a:pt x="39" y="60"/>
                  <a:pt x="39" y="60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40" y="131"/>
                  <a:pt x="40" y="131"/>
                  <a:pt x="40" y="131"/>
                </a:cubicBezTo>
                <a:lnTo>
                  <a:pt x="40" y="60"/>
                </a:lnTo>
                <a:close/>
                <a:moveTo>
                  <a:pt x="39" y="160"/>
                </a:moveTo>
                <a:cubicBezTo>
                  <a:pt x="40" y="161"/>
                  <a:pt x="40" y="161"/>
                  <a:pt x="40" y="161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9" y="137"/>
                  <a:pt x="39" y="137"/>
                </a:cubicBezTo>
                <a:lnTo>
                  <a:pt x="39" y="160"/>
                </a:lnTo>
                <a:close/>
                <a:moveTo>
                  <a:pt x="40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31"/>
                  <a:pt x="39" y="131"/>
                  <a:pt x="39" y="131"/>
                </a:cubicBezTo>
                <a:lnTo>
                  <a:pt x="40" y="132"/>
                </a:lnTo>
                <a:close/>
                <a:moveTo>
                  <a:pt x="40" y="133"/>
                </a:move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39" y="134"/>
                  <a:pt x="39" y="134"/>
                  <a:pt x="39" y="134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40" y="134"/>
                  <a:pt x="40" y="134"/>
                  <a:pt x="40" y="134"/>
                </a:cubicBezTo>
                <a:lnTo>
                  <a:pt x="40" y="133"/>
                </a:lnTo>
                <a:close/>
                <a:moveTo>
                  <a:pt x="39" y="60"/>
                </a:moveTo>
                <a:cubicBezTo>
                  <a:pt x="38" y="59"/>
                  <a:pt x="38" y="59"/>
                  <a:pt x="38" y="59"/>
                </a:cubicBezTo>
                <a:cubicBezTo>
                  <a:pt x="38" y="60"/>
                  <a:pt x="38" y="60"/>
                  <a:pt x="38" y="60"/>
                </a:cubicBezTo>
                <a:cubicBezTo>
                  <a:pt x="39" y="61"/>
                  <a:pt x="39" y="61"/>
                  <a:pt x="39" y="61"/>
                </a:cubicBezTo>
                <a:lnTo>
                  <a:pt x="39" y="60"/>
                </a:lnTo>
                <a:close/>
                <a:moveTo>
                  <a:pt x="39" y="61"/>
                </a:moveTo>
                <a:cubicBezTo>
                  <a:pt x="39" y="62"/>
                  <a:pt x="38" y="62"/>
                  <a:pt x="38" y="63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9" y="130"/>
                  <a:pt x="39" y="130"/>
                  <a:pt x="39" y="130"/>
                </a:cubicBezTo>
                <a:lnTo>
                  <a:pt x="39" y="61"/>
                </a:lnTo>
                <a:close/>
                <a:moveTo>
                  <a:pt x="38" y="160"/>
                </a:moveTo>
                <a:cubicBezTo>
                  <a:pt x="39" y="160"/>
                  <a:pt x="39" y="160"/>
                  <a:pt x="39" y="160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8" y="137"/>
                  <a:pt x="38" y="137"/>
                  <a:pt x="38" y="137"/>
                </a:cubicBezTo>
                <a:cubicBezTo>
                  <a:pt x="38" y="136"/>
                  <a:pt x="38" y="136"/>
                  <a:pt x="38" y="136"/>
                </a:cubicBezTo>
                <a:lnTo>
                  <a:pt x="38" y="160"/>
                </a:lnTo>
                <a:close/>
                <a:moveTo>
                  <a:pt x="39" y="133"/>
                </a:moveTo>
                <a:cubicBezTo>
                  <a:pt x="39" y="134"/>
                  <a:pt x="39" y="134"/>
                  <a:pt x="39" y="134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2"/>
                  <a:pt x="38" y="132"/>
                  <a:pt x="38" y="132"/>
                </a:cubicBezTo>
                <a:lnTo>
                  <a:pt x="39" y="133"/>
                </a:lnTo>
                <a:close/>
                <a:moveTo>
                  <a:pt x="38" y="59"/>
                </a:move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7" y="59"/>
                  <a:pt x="37" y="59"/>
                </a:cubicBezTo>
                <a:cubicBezTo>
                  <a:pt x="38" y="60"/>
                  <a:pt x="38" y="60"/>
                  <a:pt x="38" y="60"/>
                </a:cubicBezTo>
                <a:lnTo>
                  <a:pt x="38" y="59"/>
                </a:lnTo>
                <a:close/>
                <a:moveTo>
                  <a:pt x="38" y="63"/>
                </a:moveTo>
                <a:cubicBezTo>
                  <a:pt x="37" y="64"/>
                  <a:pt x="37" y="64"/>
                  <a:pt x="37" y="64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30"/>
                  <a:pt x="38" y="130"/>
                  <a:pt x="38" y="130"/>
                </a:cubicBezTo>
                <a:lnTo>
                  <a:pt x="38" y="63"/>
                </a:lnTo>
                <a:close/>
                <a:moveTo>
                  <a:pt x="37" y="159"/>
                </a:moveTo>
                <a:cubicBezTo>
                  <a:pt x="38" y="160"/>
                  <a:pt x="38" y="160"/>
                  <a:pt x="38" y="160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lnTo>
                  <a:pt x="37" y="159"/>
                </a:lnTo>
                <a:close/>
                <a:moveTo>
                  <a:pt x="38" y="131"/>
                </a:move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37" y="133"/>
                  <a:pt x="37" y="133"/>
                  <a:pt x="37" y="133"/>
                </a:cubicBezTo>
                <a:lnTo>
                  <a:pt x="38" y="131"/>
                </a:lnTo>
                <a:close/>
                <a:moveTo>
                  <a:pt x="37" y="58"/>
                </a:moveTo>
                <a:cubicBezTo>
                  <a:pt x="36" y="57"/>
                  <a:pt x="36" y="57"/>
                  <a:pt x="36" y="57"/>
                </a:cubicBezTo>
                <a:cubicBezTo>
                  <a:pt x="36" y="58"/>
                  <a:pt x="36" y="58"/>
                  <a:pt x="36" y="58"/>
                </a:cubicBezTo>
                <a:cubicBezTo>
                  <a:pt x="37" y="59"/>
                  <a:pt x="37" y="59"/>
                  <a:pt x="37" y="59"/>
                </a:cubicBezTo>
                <a:lnTo>
                  <a:pt x="37" y="58"/>
                </a:lnTo>
                <a:close/>
                <a:moveTo>
                  <a:pt x="37" y="64"/>
                </a:moveTo>
                <a:cubicBezTo>
                  <a:pt x="36" y="66"/>
                  <a:pt x="36" y="66"/>
                  <a:pt x="36" y="66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29"/>
                  <a:pt x="36" y="129"/>
                  <a:pt x="36" y="129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6" y="131"/>
                  <a:pt x="36" y="131"/>
                  <a:pt x="36" y="131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7" y="129"/>
                  <a:pt x="37" y="129"/>
                  <a:pt x="37" y="129"/>
                </a:cubicBezTo>
                <a:lnTo>
                  <a:pt x="37" y="64"/>
                </a:lnTo>
                <a:close/>
                <a:moveTo>
                  <a:pt x="36" y="159"/>
                </a:moveTo>
                <a:cubicBezTo>
                  <a:pt x="37" y="159"/>
                  <a:pt x="37" y="159"/>
                  <a:pt x="37" y="159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6" y="136"/>
                  <a:pt x="36" y="136"/>
                  <a:pt x="36" y="136"/>
                </a:cubicBezTo>
                <a:lnTo>
                  <a:pt x="36" y="159"/>
                </a:lnTo>
                <a:close/>
                <a:moveTo>
                  <a:pt x="37" y="133"/>
                </a:moveTo>
                <a:cubicBezTo>
                  <a:pt x="37" y="134"/>
                  <a:pt x="37" y="134"/>
                  <a:pt x="37" y="134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lnTo>
                  <a:pt x="37" y="133"/>
                </a:lnTo>
                <a:close/>
                <a:moveTo>
                  <a:pt x="36" y="57"/>
                </a:moveTo>
                <a:cubicBezTo>
                  <a:pt x="34" y="56"/>
                  <a:pt x="34" y="56"/>
                  <a:pt x="34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6" y="58"/>
                  <a:pt x="36" y="58"/>
                  <a:pt x="36" y="58"/>
                </a:cubicBezTo>
                <a:lnTo>
                  <a:pt x="36" y="57"/>
                </a:lnTo>
                <a:close/>
                <a:moveTo>
                  <a:pt x="36" y="66"/>
                </a:moveTo>
                <a:cubicBezTo>
                  <a:pt x="30" y="74"/>
                  <a:pt x="17" y="93"/>
                  <a:pt x="5" y="119"/>
                </a:cubicBezTo>
                <a:cubicBezTo>
                  <a:pt x="3" y="119"/>
                  <a:pt x="0" y="121"/>
                  <a:pt x="0" y="121"/>
                </a:cubicBezTo>
                <a:cubicBezTo>
                  <a:pt x="1" y="121"/>
                  <a:pt x="1" y="121"/>
                  <a:pt x="1" y="121"/>
                </a:cubicBezTo>
                <a:cubicBezTo>
                  <a:pt x="1" y="121"/>
                  <a:pt x="4" y="119"/>
                  <a:pt x="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8" y="119"/>
                  <a:pt x="17" y="120"/>
                  <a:pt x="36" y="129"/>
                </a:cubicBezTo>
                <a:lnTo>
                  <a:pt x="36" y="66"/>
                </a:lnTo>
                <a:close/>
                <a:moveTo>
                  <a:pt x="36" y="130"/>
                </a:moveTo>
                <a:cubicBezTo>
                  <a:pt x="36" y="131"/>
                  <a:pt x="36" y="131"/>
                  <a:pt x="36" y="131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6"/>
                  <a:pt x="35" y="136"/>
                  <a:pt x="35" y="136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24" y="153"/>
                  <a:pt x="16" y="149"/>
                  <a:pt x="16" y="149"/>
                </a:cubicBezTo>
                <a:cubicBezTo>
                  <a:pt x="16" y="149"/>
                  <a:pt x="15" y="141"/>
                  <a:pt x="11" y="135"/>
                </a:cubicBezTo>
                <a:cubicBezTo>
                  <a:pt x="7" y="129"/>
                  <a:pt x="7" y="133"/>
                  <a:pt x="8" y="127"/>
                </a:cubicBezTo>
                <a:cubicBezTo>
                  <a:pt x="8" y="127"/>
                  <a:pt x="18" y="130"/>
                  <a:pt x="33" y="135"/>
                </a:cubicBezTo>
                <a:lnTo>
                  <a:pt x="36" y="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8" name="Rectangle 7">
            <a:extLst>
              <a:ext uri="{FF2B5EF4-FFF2-40B4-BE49-F238E27FC236}">
                <a16:creationId xmlns:a16="http://schemas.microsoft.com/office/drawing/2014/main" id="{47739B00-809B-460B-9278-96D4656C4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3897313"/>
            <a:ext cx="5002212" cy="315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rgbClr val="3D7283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89" name="Rectangle 8">
            <a:extLst>
              <a:ext uri="{FF2B5EF4-FFF2-40B4-BE49-F238E27FC236}">
                <a16:creationId xmlns:a16="http://schemas.microsoft.com/office/drawing/2014/main" id="{BC922994-E761-485D-AFE3-2D686234A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3897313"/>
            <a:ext cx="5002212" cy="315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olidFill>
                <a:srgbClr val="3D7283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90" name="Freeform 9">
            <a:extLst>
              <a:ext uri="{FF2B5EF4-FFF2-40B4-BE49-F238E27FC236}">
                <a16:creationId xmlns:a16="http://schemas.microsoft.com/office/drawing/2014/main" id="{822C85EA-42C4-4526-9579-6A51EA1EF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4933950" cy="974725"/>
          </a:xfrm>
          <a:custGeom>
            <a:avLst/>
            <a:gdLst>
              <a:gd name="T0" fmla="*/ 986 w 996"/>
              <a:gd name="T1" fmla="*/ 0 h 197"/>
              <a:gd name="T2" fmla="*/ 515 w 996"/>
              <a:gd name="T3" fmla="*/ 114 h 197"/>
              <a:gd name="T4" fmla="*/ 113 w 996"/>
              <a:gd name="T5" fmla="*/ 133 h 197"/>
              <a:gd name="T6" fmla="*/ 1 w 996"/>
              <a:gd name="T7" fmla="*/ 132 h 197"/>
              <a:gd name="T8" fmla="*/ 0 w 996"/>
              <a:gd name="T9" fmla="*/ 196 h 197"/>
              <a:gd name="T10" fmla="*/ 114 w 996"/>
              <a:gd name="T11" fmla="*/ 197 h 197"/>
              <a:gd name="T12" fmla="*/ 518 w 996"/>
              <a:gd name="T13" fmla="*/ 178 h 197"/>
              <a:gd name="T14" fmla="*/ 996 w 996"/>
              <a:gd name="T15" fmla="*/ 63 h 197"/>
              <a:gd name="T16" fmla="*/ 986 w 996"/>
              <a:gd name="T1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197">
                <a:moveTo>
                  <a:pt x="986" y="0"/>
                </a:moveTo>
                <a:cubicBezTo>
                  <a:pt x="834" y="62"/>
                  <a:pt x="676" y="96"/>
                  <a:pt x="515" y="114"/>
                </a:cubicBezTo>
                <a:cubicBezTo>
                  <a:pt x="383" y="128"/>
                  <a:pt x="248" y="133"/>
                  <a:pt x="113" y="133"/>
                </a:cubicBezTo>
                <a:cubicBezTo>
                  <a:pt x="76" y="133"/>
                  <a:pt x="38" y="132"/>
                  <a:pt x="1" y="132"/>
                </a:cubicBezTo>
                <a:cubicBezTo>
                  <a:pt x="0" y="196"/>
                  <a:pt x="0" y="196"/>
                  <a:pt x="0" y="196"/>
                </a:cubicBezTo>
                <a:cubicBezTo>
                  <a:pt x="38" y="197"/>
                  <a:pt x="76" y="197"/>
                  <a:pt x="114" y="197"/>
                </a:cubicBezTo>
                <a:cubicBezTo>
                  <a:pt x="250" y="197"/>
                  <a:pt x="385" y="193"/>
                  <a:pt x="518" y="178"/>
                </a:cubicBezTo>
                <a:cubicBezTo>
                  <a:pt x="681" y="160"/>
                  <a:pt x="842" y="126"/>
                  <a:pt x="996" y="63"/>
                </a:cubicBezTo>
                <a:cubicBezTo>
                  <a:pt x="986" y="0"/>
                  <a:pt x="986" y="0"/>
                  <a:pt x="986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1" name="Freeform 10">
            <a:extLst>
              <a:ext uri="{FF2B5EF4-FFF2-40B4-BE49-F238E27FC236}">
                <a16:creationId xmlns:a16="http://schemas.microsoft.com/office/drawing/2014/main" id="{468BD296-B105-4C90-ADBC-2A7E160C7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68488"/>
            <a:ext cx="4676775" cy="1463675"/>
          </a:xfrm>
          <a:custGeom>
            <a:avLst/>
            <a:gdLst>
              <a:gd name="T0" fmla="*/ 927 w 944"/>
              <a:gd name="T1" fmla="*/ 0 h 296"/>
              <a:gd name="T2" fmla="*/ 519 w 944"/>
              <a:gd name="T3" fmla="*/ 176 h 296"/>
              <a:gd name="T4" fmla="*/ 33 w 944"/>
              <a:gd name="T5" fmla="*/ 231 h 296"/>
              <a:gd name="T6" fmla="*/ 1 w 944"/>
              <a:gd name="T7" fmla="*/ 231 h 296"/>
              <a:gd name="T8" fmla="*/ 0 w 944"/>
              <a:gd name="T9" fmla="*/ 295 h 296"/>
              <a:gd name="T10" fmla="*/ 34 w 944"/>
              <a:gd name="T11" fmla="*/ 296 h 296"/>
              <a:gd name="T12" fmla="*/ 526 w 944"/>
              <a:gd name="T13" fmla="*/ 240 h 296"/>
              <a:gd name="T14" fmla="*/ 944 w 944"/>
              <a:gd name="T15" fmla="*/ 59 h 296"/>
              <a:gd name="T16" fmla="*/ 927 w 944"/>
              <a:gd name="T17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4" h="296">
                <a:moveTo>
                  <a:pt x="927" y="0"/>
                </a:moveTo>
                <a:cubicBezTo>
                  <a:pt x="802" y="83"/>
                  <a:pt x="663" y="140"/>
                  <a:pt x="519" y="176"/>
                </a:cubicBezTo>
                <a:cubicBezTo>
                  <a:pt x="361" y="216"/>
                  <a:pt x="195" y="231"/>
                  <a:pt x="33" y="231"/>
                </a:cubicBezTo>
                <a:cubicBezTo>
                  <a:pt x="22" y="231"/>
                  <a:pt x="12" y="231"/>
                  <a:pt x="1" y="231"/>
                </a:cubicBezTo>
                <a:cubicBezTo>
                  <a:pt x="0" y="295"/>
                  <a:pt x="0" y="295"/>
                  <a:pt x="0" y="295"/>
                </a:cubicBezTo>
                <a:cubicBezTo>
                  <a:pt x="11" y="296"/>
                  <a:pt x="22" y="296"/>
                  <a:pt x="34" y="296"/>
                </a:cubicBezTo>
                <a:cubicBezTo>
                  <a:pt x="198" y="296"/>
                  <a:pt x="365" y="280"/>
                  <a:pt x="526" y="240"/>
                </a:cubicBezTo>
                <a:cubicBezTo>
                  <a:pt x="673" y="203"/>
                  <a:pt x="815" y="145"/>
                  <a:pt x="944" y="59"/>
                </a:cubicBezTo>
                <a:cubicBezTo>
                  <a:pt x="927" y="0"/>
                  <a:pt x="927" y="0"/>
                  <a:pt x="927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2" name="Freeform 11">
            <a:extLst>
              <a:ext uri="{FF2B5EF4-FFF2-40B4-BE49-F238E27FC236}">
                <a16:creationId xmlns:a16="http://schemas.microsoft.com/office/drawing/2014/main" id="{3BECF8E6-F4BE-4F6A-9013-8AF60ABBD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4333875"/>
            <a:ext cx="4933950" cy="974725"/>
          </a:xfrm>
          <a:custGeom>
            <a:avLst/>
            <a:gdLst>
              <a:gd name="T0" fmla="*/ 114 w 996"/>
              <a:gd name="T1" fmla="*/ 0 h 197"/>
              <a:gd name="T2" fmla="*/ 0 w 996"/>
              <a:gd name="T3" fmla="*/ 1 h 197"/>
              <a:gd name="T4" fmla="*/ 0 w 996"/>
              <a:gd name="T5" fmla="*/ 66 h 197"/>
              <a:gd name="T6" fmla="*/ 112 w 996"/>
              <a:gd name="T7" fmla="*/ 65 h 197"/>
              <a:gd name="T8" fmla="*/ 515 w 996"/>
              <a:gd name="T9" fmla="*/ 84 h 197"/>
              <a:gd name="T10" fmla="*/ 985 w 996"/>
              <a:gd name="T11" fmla="*/ 197 h 197"/>
              <a:gd name="T12" fmla="*/ 996 w 996"/>
              <a:gd name="T13" fmla="*/ 134 h 197"/>
              <a:gd name="T14" fmla="*/ 518 w 996"/>
              <a:gd name="T15" fmla="*/ 19 h 197"/>
              <a:gd name="T16" fmla="*/ 114 w 996"/>
              <a:gd name="T17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197">
                <a:moveTo>
                  <a:pt x="114" y="0"/>
                </a:moveTo>
                <a:cubicBezTo>
                  <a:pt x="76" y="0"/>
                  <a:pt x="38" y="1"/>
                  <a:pt x="0" y="1"/>
                </a:cubicBezTo>
                <a:cubicBezTo>
                  <a:pt x="0" y="66"/>
                  <a:pt x="0" y="66"/>
                  <a:pt x="0" y="66"/>
                </a:cubicBezTo>
                <a:cubicBezTo>
                  <a:pt x="37" y="65"/>
                  <a:pt x="75" y="65"/>
                  <a:pt x="112" y="65"/>
                </a:cubicBezTo>
                <a:cubicBezTo>
                  <a:pt x="247" y="65"/>
                  <a:pt x="382" y="69"/>
                  <a:pt x="515" y="84"/>
                </a:cubicBezTo>
                <a:cubicBezTo>
                  <a:pt x="676" y="101"/>
                  <a:pt x="833" y="135"/>
                  <a:pt x="985" y="197"/>
                </a:cubicBezTo>
                <a:cubicBezTo>
                  <a:pt x="996" y="134"/>
                  <a:pt x="996" y="134"/>
                  <a:pt x="996" y="134"/>
                </a:cubicBezTo>
                <a:cubicBezTo>
                  <a:pt x="841" y="72"/>
                  <a:pt x="681" y="37"/>
                  <a:pt x="518" y="19"/>
                </a:cubicBezTo>
                <a:cubicBezTo>
                  <a:pt x="385" y="4"/>
                  <a:pt x="250" y="0"/>
                  <a:pt x="114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3" name="Freeform 12">
            <a:extLst>
              <a:ext uri="{FF2B5EF4-FFF2-40B4-BE49-F238E27FC236}">
                <a16:creationId xmlns:a16="http://schemas.microsoft.com/office/drawing/2014/main" id="{AEF97BD1-D82F-47FB-A017-5A45AF7A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4789488"/>
            <a:ext cx="4672013" cy="1460500"/>
          </a:xfrm>
          <a:custGeom>
            <a:avLst/>
            <a:gdLst>
              <a:gd name="T0" fmla="*/ 33 w 943"/>
              <a:gd name="T1" fmla="*/ 0 h 295"/>
              <a:gd name="T2" fmla="*/ 0 w 943"/>
              <a:gd name="T3" fmla="*/ 0 h 295"/>
              <a:gd name="T4" fmla="*/ 0 w 943"/>
              <a:gd name="T5" fmla="*/ 64 h 295"/>
              <a:gd name="T6" fmla="*/ 33 w 943"/>
              <a:gd name="T7" fmla="*/ 64 h 295"/>
              <a:gd name="T8" fmla="*/ 518 w 943"/>
              <a:gd name="T9" fmla="*/ 119 h 295"/>
              <a:gd name="T10" fmla="*/ 927 w 943"/>
              <a:gd name="T11" fmla="*/ 295 h 295"/>
              <a:gd name="T12" fmla="*/ 943 w 943"/>
              <a:gd name="T13" fmla="*/ 236 h 295"/>
              <a:gd name="T14" fmla="*/ 525 w 943"/>
              <a:gd name="T15" fmla="*/ 56 h 295"/>
              <a:gd name="T16" fmla="*/ 33 w 943"/>
              <a:gd name="T17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3" h="295">
                <a:moveTo>
                  <a:pt x="33" y="0"/>
                </a:moveTo>
                <a:cubicBezTo>
                  <a:pt x="22" y="0"/>
                  <a:pt x="11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11" y="64"/>
                  <a:pt x="22" y="64"/>
                  <a:pt x="33" y="64"/>
                </a:cubicBezTo>
                <a:cubicBezTo>
                  <a:pt x="195" y="64"/>
                  <a:pt x="360" y="80"/>
                  <a:pt x="518" y="119"/>
                </a:cubicBezTo>
                <a:cubicBezTo>
                  <a:pt x="662" y="155"/>
                  <a:pt x="801" y="212"/>
                  <a:pt x="927" y="295"/>
                </a:cubicBezTo>
                <a:cubicBezTo>
                  <a:pt x="943" y="236"/>
                  <a:pt x="943" y="236"/>
                  <a:pt x="943" y="236"/>
                </a:cubicBezTo>
                <a:cubicBezTo>
                  <a:pt x="814" y="150"/>
                  <a:pt x="672" y="93"/>
                  <a:pt x="525" y="56"/>
                </a:cubicBezTo>
                <a:cubicBezTo>
                  <a:pt x="364" y="15"/>
                  <a:pt x="197" y="0"/>
                  <a:pt x="33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4" name="Freeform 13">
            <a:extLst>
              <a:ext uri="{FF2B5EF4-FFF2-40B4-BE49-F238E27FC236}">
                <a16:creationId xmlns:a16="http://schemas.microsoft.com/office/drawing/2014/main" id="{8DA511C0-4184-4CBA-AB53-2544A03486B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072063" y="3784600"/>
            <a:ext cx="852487" cy="455613"/>
          </a:xfrm>
          <a:custGeom>
            <a:avLst/>
            <a:gdLst>
              <a:gd name="T0" fmla="*/ 142 w 172"/>
              <a:gd name="T1" fmla="*/ 77 h 92"/>
              <a:gd name="T2" fmla="*/ 142 w 172"/>
              <a:gd name="T3" fmla="*/ 51 h 92"/>
              <a:gd name="T4" fmla="*/ 142 w 172"/>
              <a:gd name="T5" fmla="*/ 92 h 92"/>
              <a:gd name="T6" fmla="*/ 142 w 172"/>
              <a:gd name="T7" fmla="*/ 39 h 92"/>
              <a:gd name="T8" fmla="*/ 142 w 172"/>
              <a:gd name="T9" fmla="*/ 67 h 92"/>
              <a:gd name="T10" fmla="*/ 142 w 172"/>
              <a:gd name="T11" fmla="*/ 67 h 92"/>
              <a:gd name="T12" fmla="*/ 142 w 172"/>
              <a:gd name="T13" fmla="*/ 51 h 92"/>
              <a:gd name="T14" fmla="*/ 137 w 172"/>
              <a:gd name="T15" fmla="*/ 63 h 92"/>
              <a:gd name="T16" fmla="*/ 142 w 172"/>
              <a:gd name="T17" fmla="*/ 75 h 92"/>
              <a:gd name="T18" fmla="*/ 131 w 172"/>
              <a:gd name="T19" fmla="*/ 41 h 92"/>
              <a:gd name="T20" fmla="*/ 112 w 172"/>
              <a:gd name="T21" fmla="*/ 63 h 92"/>
              <a:gd name="T22" fmla="*/ 90 w 172"/>
              <a:gd name="T23" fmla="*/ 62 h 92"/>
              <a:gd name="T24" fmla="*/ 82 w 172"/>
              <a:gd name="T25" fmla="*/ 77 h 92"/>
              <a:gd name="T26" fmla="*/ 78 w 172"/>
              <a:gd name="T27" fmla="*/ 78 h 92"/>
              <a:gd name="T28" fmla="*/ 81 w 172"/>
              <a:gd name="T29" fmla="*/ 66 h 92"/>
              <a:gd name="T30" fmla="*/ 82 w 172"/>
              <a:gd name="T31" fmla="*/ 61 h 92"/>
              <a:gd name="T32" fmla="*/ 118 w 172"/>
              <a:gd name="T33" fmla="*/ 27 h 92"/>
              <a:gd name="T34" fmla="*/ 124 w 172"/>
              <a:gd name="T35" fmla="*/ 23 h 92"/>
              <a:gd name="T36" fmla="*/ 104 w 172"/>
              <a:gd name="T37" fmla="*/ 9 h 92"/>
              <a:gd name="T38" fmla="*/ 121 w 172"/>
              <a:gd name="T39" fmla="*/ 4 h 92"/>
              <a:gd name="T40" fmla="*/ 130 w 172"/>
              <a:gd name="T41" fmla="*/ 7 h 92"/>
              <a:gd name="T42" fmla="*/ 130 w 172"/>
              <a:gd name="T43" fmla="*/ 17 h 92"/>
              <a:gd name="T44" fmla="*/ 142 w 172"/>
              <a:gd name="T45" fmla="*/ 33 h 92"/>
              <a:gd name="T46" fmla="*/ 138 w 172"/>
              <a:gd name="T47" fmla="*/ 49 h 92"/>
              <a:gd name="T48" fmla="*/ 78 w 172"/>
              <a:gd name="T49" fmla="*/ 10 h 92"/>
              <a:gd name="T50" fmla="*/ 76 w 172"/>
              <a:gd name="T51" fmla="*/ 16 h 92"/>
              <a:gd name="T52" fmla="*/ 78 w 172"/>
              <a:gd name="T53" fmla="*/ 27 h 92"/>
              <a:gd name="T54" fmla="*/ 69 w 172"/>
              <a:gd name="T55" fmla="*/ 28 h 92"/>
              <a:gd name="T56" fmla="*/ 65 w 172"/>
              <a:gd name="T57" fmla="*/ 16 h 92"/>
              <a:gd name="T58" fmla="*/ 76 w 172"/>
              <a:gd name="T59" fmla="*/ 9 h 92"/>
              <a:gd name="T60" fmla="*/ 53 w 172"/>
              <a:gd name="T61" fmla="*/ 45 h 92"/>
              <a:gd name="T62" fmla="*/ 53 w 172"/>
              <a:gd name="T63" fmla="*/ 66 h 92"/>
              <a:gd name="T64" fmla="*/ 59 w 172"/>
              <a:gd name="T65" fmla="*/ 66 h 92"/>
              <a:gd name="T66" fmla="*/ 78 w 172"/>
              <a:gd name="T67" fmla="*/ 78 h 92"/>
              <a:gd name="T68" fmla="*/ 53 w 172"/>
              <a:gd name="T69" fmla="*/ 38 h 92"/>
              <a:gd name="T70" fmla="*/ 53 w 172"/>
              <a:gd name="T71" fmla="*/ 60 h 92"/>
              <a:gd name="T72" fmla="*/ 50 w 172"/>
              <a:gd name="T73" fmla="*/ 41 h 92"/>
              <a:gd name="T74" fmla="*/ 47 w 172"/>
              <a:gd name="T75" fmla="*/ 66 h 92"/>
              <a:gd name="T76" fmla="*/ 53 w 172"/>
              <a:gd name="T77" fmla="*/ 81 h 92"/>
              <a:gd name="T78" fmla="*/ 47 w 172"/>
              <a:gd name="T79" fmla="*/ 39 h 92"/>
              <a:gd name="T80" fmla="*/ 47 w 172"/>
              <a:gd name="T81" fmla="*/ 61 h 92"/>
              <a:gd name="T82" fmla="*/ 39 w 172"/>
              <a:gd name="T83" fmla="*/ 70 h 92"/>
              <a:gd name="T84" fmla="*/ 41 w 172"/>
              <a:gd name="T85" fmla="*/ 61 h 92"/>
              <a:gd name="T86" fmla="*/ 45 w 172"/>
              <a:gd name="T87" fmla="*/ 45 h 92"/>
              <a:gd name="T88" fmla="*/ 47 w 172"/>
              <a:gd name="T89" fmla="*/ 78 h 92"/>
              <a:gd name="T90" fmla="*/ 47 w 172"/>
              <a:gd name="T91" fmla="*/ 78 h 92"/>
              <a:gd name="T92" fmla="*/ 29 w 172"/>
              <a:gd name="T93" fmla="*/ 39 h 92"/>
              <a:gd name="T94" fmla="*/ 39 w 172"/>
              <a:gd name="T95" fmla="*/ 52 h 92"/>
              <a:gd name="T96" fmla="*/ 39 w 172"/>
              <a:gd name="T97" fmla="*/ 66 h 92"/>
              <a:gd name="T98" fmla="*/ 29 w 172"/>
              <a:gd name="T99" fmla="*/ 58 h 92"/>
              <a:gd name="T100" fmla="*/ 30 w 172"/>
              <a:gd name="T101" fmla="*/ 51 h 92"/>
              <a:gd name="T102" fmla="*/ 39 w 172"/>
              <a:gd name="T103" fmla="*/ 52 h 92"/>
              <a:gd name="T104" fmla="*/ 29 w 172"/>
              <a:gd name="T105" fmla="*/ 77 h 92"/>
              <a:gd name="T106" fmla="*/ 39 w 172"/>
              <a:gd name="T107" fmla="*/ 85 h 92"/>
              <a:gd name="T108" fmla="*/ 29 w 172"/>
              <a:gd name="T109" fmla="*/ 87 h 92"/>
              <a:gd name="T110" fmla="*/ 29 w 172"/>
              <a:gd name="T111" fmla="*/ 39 h 92"/>
              <a:gd name="T112" fmla="*/ 0 w 172"/>
              <a:gd name="T113" fmla="*/ 63 h 92"/>
              <a:gd name="T114" fmla="*/ 29 w 172"/>
              <a:gd name="T115" fmla="*/ 77 h 92"/>
              <a:gd name="T116" fmla="*/ 29 w 172"/>
              <a:gd name="T117" fmla="*/ 49 h 92"/>
              <a:gd name="T118" fmla="*/ 29 w 172"/>
              <a:gd name="T119" fmla="*/ 5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2" h="92">
                <a:moveTo>
                  <a:pt x="142" y="48"/>
                </a:moveTo>
                <a:cubicBezTo>
                  <a:pt x="150" y="48"/>
                  <a:pt x="156" y="55"/>
                  <a:pt x="156" y="63"/>
                </a:cubicBezTo>
                <a:cubicBezTo>
                  <a:pt x="156" y="70"/>
                  <a:pt x="150" y="77"/>
                  <a:pt x="142" y="77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2" y="75"/>
                  <a:pt x="142" y="75"/>
                  <a:pt x="142" y="75"/>
                </a:cubicBezTo>
                <a:cubicBezTo>
                  <a:pt x="142" y="75"/>
                  <a:pt x="142" y="75"/>
                  <a:pt x="142" y="75"/>
                </a:cubicBezTo>
                <a:cubicBezTo>
                  <a:pt x="148" y="75"/>
                  <a:pt x="154" y="69"/>
                  <a:pt x="154" y="63"/>
                </a:cubicBezTo>
                <a:cubicBezTo>
                  <a:pt x="154" y="56"/>
                  <a:pt x="148" y="51"/>
                  <a:pt x="142" y="51"/>
                </a:cubicBezTo>
                <a:lnTo>
                  <a:pt x="142" y="48"/>
                </a:lnTo>
                <a:close/>
                <a:moveTo>
                  <a:pt x="142" y="86"/>
                </a:moveTo>
                <a:cubicBezTo>
                  <a:pt x="142" y="92"/>
                  <a:pt x="142" y="92"/>
                  <a:pt x="142" y="92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58" y="92"/>
                  <a:pt x="172" y="79"/>
                  <a:pt x="171" y="63"/>
                </a:cubicBezTo>
                <a:cubicBezTo>
                  <a:pt x="171" y="46"/>
                  <a:pt x="158" y="33"/>
                  <a:pt x="142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55" y="39"/>
                  <a:pt x="165" y="50"/>
                  <a:pt x="165" y="63"/>
                </a:cubicBezTo>
                <a:cubicBezTo>
                  <a:pt x="165" y="76"/>
                  <a:pt x="155" y="86"/>
                  <a:pt x="142" y="86"/>
                </a:cubicBezTo>
                <a:close/>
                <a:moveTo>
                  <a:pt x="142" y="67"/>
                </a:moveTo>
                <a:cubicBezTo>
                  <a:pt x="142" y="67"/>
                  <a:pt x="142" y="67"/>
                  <a:pt x="142" y="67"/>
                </a:cubicBezTo>
                <a:cubicBezTo>
                  <a:pt x="144" y="67"/>
                  <a:pt x="146" y="65"/>
                  <a:pt x="146" y="63"/>
                </a:cubicBezTo>
                <a:cubicBezTo>
                  <a:pt x="146" y="60"/>
                  <a:pt x="144" y="58"/>
                  <a:pt x="142" y="58"/>
                </a:cubicBezTo>
                <a:cubicBezTo>
                  <a:pt x="142" y="57"/>
                  <a:pt x="142" y="57"/>
                  <a:pt x="142" y="57"/>
                </a:cubicBezTo>
                <a:lnTo>
                  <a:pt x="142" y="67"/>
                </a:lnTo>
                <a:close/>
                <a:moveTo>
                  <a:pt x="142" y="48"/>
                </a:moveTo>
                <a:cubicBezTo>
                  <a:pt x="142" y="48"/>
                  <a:pt x="142" y="48"/>
                  <a:pt x="142" y="48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1" y="51"/>
                  <a:pt x="140" y="51"/>
                  <a:pt x="139" y="51"/>
                </a:cubicBezTo>
                <a:cubicBezTo>
                  <a:pt x="142" y="57"/>
                  <a:pt x="142" y="57"/>
                  <a:pt x="142" y="57"/>
                </a:cubicBezTo>
                <a:cubicBezTo>
                  <a:pt x="142" y="67"/>
                  <a:pt x="142" y="67"/>
                  <a:pt x="142" y="67"/>
                </a:cubicBezTo>
                <a:cubicBezTo>
                  <a:pt x="139" y="67"/>
                  <a:pt x="137" y="65"/>
                  <a:pt x="137" y="63"/>
                </a:cubicBezTo>
                <a:cubicBezTo>
                  <a:pt x="137" y="61"/>
                  <a:pt x="138" y="60"/>
                  <a:pt x="138" y="59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2" y="54"/>
                  <a:pt x="130" y="58"/>
                  <a:pt x="130" y="63"/>
                </a:cubicBezTo>
                <a:cubicBezTo>
                  <a:pt x="130" y="69"/>
                  <a:pt x="135" y="75"/>
                  <a:pt x="142" y="75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34" y="77"/>
                  <a:pt x="128" y="71"/>
                  <a:pt x="128" y="63"/>
                </a:cubicBezTo>
                <a:cubicBezTo>
                  <a:pt x="128" y="57"/>
                  <a:pt x="131" y="53"/>
                  <a:pt x="135" y="50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24" y="45"/>
                  <a:pt x="118" y="53"/>
                  <a:pt x="118" y="63"/>
                </a:cubicBezTo>
                <a:cubicBezTo>
                  <a:pt x="118" y="76"/>
                  <a:pt x="129" y="86"/>
                  <a:pt x="142" y="86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25" y="92"/>
                  <a:pt x="112" y="79"/>
                  <a:pt x="112" y="63"/>
                </a:cubicBezTo>
                <a:cubicBezTo>
                  <a:pt x="112" y="51"/>
                  <a:pt x="119" y="40"/>
                  <a:pt x="129" y="3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90" y="62"/>
                  <a:pt x="90" y="62"/>
                  <a:pt x="90" y="62"/>
                </a:cubicBezTo>
                <a:cubicBezTo>
                  <a:pt x="90" y="62"/>
                  <a:pt x="90" y="63"/>
                  <a:pt x="90" y="63"/>
                </a:cubicBezTo>
                <a:cubicBezTo>
                  <a:pt x="90" y="66"/>
                  <a:pt x="88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2" y="77"/>
                  <a:pt x="82" y="77"/>
                  <a:pt x="82" y="77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78"/>
                  <a:pt x="85" y="79"/>
                  <a:pt x="84" y="79"/>
                </a:cubicBezTo>
                <a:cubicBezTo>
                  <a:pt x="84" y="80"/>
                  <a:pt x="83" y="80"/>
                  <a:pt x="83" y="80"/>
                </a:cubicBezTo>
                <a:cubicBezTo>
                  <a:pt x="78" y="78"/>
                  <a:pt x="78" y="78"/>
                  <a:pt x="78" y="78"/>
                </a:cubicBezTo>
                <a:cubicBezTo>
                  <a:pt x="78" y="76"/>
                  <a:pt x="78" y="76"/>
                  <a:pt x="78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7"/>
                  <a:pt x="82" y="66"/>
                  <a:pt x="81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61"/>
                  <a:pt x="78" y="61"/>
                  <a:pt x="78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2" y="61"/>
                  <a:pt x="82" y="61"/>
                </a:cubicBezTo>
                <a:cubicBezTo>
                  <a:pt x="78" y="51"/>
                  <a:pt x="78" y="51"/>
                  <a:pt x="78" y="51"/>
                </a:cubicBezTo>
                <a:cubicBezTo>
                  <a:pt x="78" y="37"/>
                  <a:pt x="78" y="37"/>
                  <a:pt x="78" y="37"/>
                </a:cubicBezTo>
                <a:cubicBezTo>
                  <a:pt x="87" y="59"/>
                  <a:pt x="87" y="59"/>
                  <a:pt x="87" y="59"/>
                </a:cubicBezTo>
                <a:cubicBezTo>
                  <a:pt x="118" y="27"/>
                  <a:pt x="118" y="27"/>
                  <a:pt x="11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2"/>
                  <a:pt x="78" y="22"/>
                  <a:pt x="78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4" y="23"/>
                  <a:pt x="124" y="23"/>
                  <a:pt x="124" y="23"/>
                </a:cubicBezTo>
                <a:cubicBezTo>
                  <a:pt x="118" y="6"/>
                  <a:pt x="118" y="6"/>
                  <a:pt x="118" y="6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5" y="12"/>
                  <a:pt x="104" y="12"/>
                  <a:pt x="104" y="11"/>
                </a:cubicBezTo>
                <a:cubicBezTo>
                  <a:pt x="103" y="10"/>
                  <a:pt x="104" y="9"/>
                  <a:pt x="104" y="9"/>
                </a:cubicBezTo>
                <a:cubicBezTo>
                  <a:pt x="120" y="1"/>
                  <a:pt x="120" y="1"/>
                  <a:pt x="120" y="1"/>
                </a:cubicBezTo>
                <a:cubicBezTo>
                  <a:pt x="121" y="0"/>
                  <a:pt x="122" y="1"/>
                  <a:pt x="123" y="2"/>
                </a:cubicBezTo>
                <a:cubicBezTo>
                  <a:pt x="123" y="2"/>
                  <a:pt x="123" y="3"/>
                  <a:pt x="122" y="4"/>
                </a:cubicBezTo>
                <a:cubicBezTo>
                  <a:pt x="121" y="4"/>
                  <a:pt x="121" y="4"/>
                  <a:pt x="121" y="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5" y="9"/>
                  <a:pt x="127" y="7"/>
                  <a:pt x="129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0" y="7"/>
                  <a:pt x="130" y="7"/>
                </a:cubicBezTo>
                <a:cubicBezTo>
                  <a:pt x="130" y="7"/>
                  <a:pt x="131" y="8"/>
                  <a:pt x="131" y="8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1" y="17"/>
                  <a:pt x="130" y="17"/>
                  <a:pt x="130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8" y="17"/>
                  <a:pt x="127" y="17"/>
                  <a:pt x="126" y="16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6" y="33"/>
                  <a:pt x="139" y="33"/>
                  <a:pt x="142" y="33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39" y="39"/>
                  <a:pt x="137" y="39"/>
                  <a:pt x="135" y="4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0" y="49"/>
                  <a:pt x="141" y="48"/>
                  <a:pt x="142" y="48"/>
                </a:cubicBezTo>
                <a:close/>
                <a:moveTo>
                  <a:pt x="78" y="15"/>
                </a:moveTo>
                <a:cubicBezTo>
                  <a:pt x="79" y="15"/>
                  <a:pt x="80" y="14"/>
                  <a:pt x="80" y="12"/>
                </a:cubicBezTo>
                <a:cubicBezTo>
                  <a:pt x="80" y="11"/>
                  <a:pt x="79" y="10"/>
                  <a:pt x="78" y="10"/>
                </a:cubicBezTo>
                <a:lnTo>
                  <a:pt x="78" y="15"/>
                </a:lnTo>
                <a:close/>
                <a:moveTo>
                  <a:pt x="78" y="10"/>
                </a:moveTo>
                <a:cubicBezTo>
                  <a:pt x="78" y="15"/>
                  <a:pt x="78" y="15"/>
                  <a:pt x="78" y="15"/>
                </a:cubicBezTo>
                <a:cubicBezTo>
                  <a:pt x="78" y="16"/>
                  <a:pt x="77" y="16"/>
                  <a:pt x="76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3" y="22"/>
                  <a:pt x="73" y="22"/>
                  <a:pt x="73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78" y="27"/>
                  <a:pt x="78" y="27"/>
                  <a:pt x="78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51"/>
                  <a:pt x="78" y="51"/>
                  <a:pt x="78" y="51"/>
                </a:cubicBezTo>
                <a:cubicBezTo>
                  <a:pt x="69" y="28"/>
                  <a:pt x="69" y="28"/>
                  <a:pt x="69" y="28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38"/>
                  <a:pt x="53" y="38"/>
                  <a:pt x="53" y="38"/>
                </a:cubicBezTo>
                <a:cubicBezTo>
                  <a:pt x="68" y="23"/>
                  <a:pt x="68" y="23"/>
                  <a:pt x="68" y="23"/>
                </a:cubicBezTo>
                <a:cubicBezTo>
                  <a:pt x="65" y="16"/>
                  <a:pt x="65" y="16"/>
                  <a:pt x="65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59" y="16"/>
                  <a:pt x="58" y="14"/>
                  <a:pt x="58" y="12"/>
                </a:cubicBezTo>
                <a:cubicBezTo>
                  <a:pt x="58" y="11"/>
                  <a:pt x="59" y="9"/>
                  <a:pt x="61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8" y="9"/>
                  <a:pt x="78" y="10"/>
                </a:cubicBezTo>
                <a:close/>
                <a:moveTo>
                  <a:pt x="78" y="61"/>
                </a:moveTo>
                <a:cubicBezTo>
                  <a:pt x="59" y="61"/>
                  <a:pt x="59" y="61"/>
                  <a:pt x="59" y="61"/>
                </a:cubicBezTo>
                <a:cubicBezTo>
                  <a:pt x="59" y="55"/>
                  <a:pt x="57" y="49"/>
                  <a:pt x="53" y="45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60"/>
                  <a:pt x="53" y="60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81"/>
                  <a:pt x="53" y="81"/>
                  <a:pt x="53" y="81"/>
                </a:cubicBezTo>
                <a:cubicBezTo>
                  <a:pt x="56" y="77"/>
                  <a:pt x="59" y="71"/>
                  <a:pt x="59" y="66"/>
                </a:cubicBezTo>
                <a:cubicBezTo>
                  <a:pt x="78" y="66"/>
                  <a:pt x="78" y="66"/>
                  <a:pt x="78" y="66"/>
                </a:cubicBezTo>
                <a:lnTo>
                  <a:pt x="78" y="61"/>
                </a:lnTo>
                <a:close/>
                <a:moveTo>
                  <a:pt x="78" y="76"/>
                </a:moveTo>
                <a:cubicBezTo>
                  <a:pt x="78" y="78"/>
                  <a:pt x="78" y="78"/>
                  <a:pt x="78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6" y="78"/>
                  <a:pt x="76" y="77"/>
                  <a:pt x="76" y="76"/>
                </a:cubicBezTo>
                <a:cubicBezTo>
                  <a:pt x="77" y="76"/>
                  <a:pt x="77" y="75"/>
                  <a:pt x="78" y="76"/>
                </a:cubicBezTo>
                <a:close/>
                <a:moveTo>
                  <a:pt x="53" y="38"/>
                </a:move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5"/>
                  <a:pt x="53" y="45"/>
                  <a:pt x="53" y="45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1" y="52"/>
                  <a:pt x="49" y="49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40"/>
                  <a:pt x="49" y="40"/>
                  <a:pt x="50" y="41"/>
                </a:cubicBezTo>
                <a:lnTo>
                  <a:pt x="53" y="38"/>
                </a:lnTo>
                <a:close/>
                <a:moveTo>
                  <a:pt x="53" y="61"/>
                </a:moveTo>
                <a:cubicBezTo>
                  <a:pt x="53" y="66"/>
                  <a:pt x="53" y="66"/>
                  <a:pt x="53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1"/>
                  <a:pt x="47" y="61"/>
                  <a:pt x="47" y="61"/>
                </a:cubicBezTo>
                <a:lnTo>
                  <a:pt x="53" y="61"/>
                </a:lnTo>
                <a:close/>
                <a:moveTo>
                  <a:pt x="53" y="66"/>
                </a:moveTo>
                <a:cubicBezTo>
                  <a:pt x="53" y="81"/>
                  <a:pt x="53" y="81"/>
                  <a:pt x="53" y="81"/>
                </a:cubicBezTo>
                <a:cubicBezTo>
                  <a:pt x="51" y="83"/>
                  <a:pt x="50" y="85"/>
                  <a:pt x="47" y="87"/>
                </a:cubicBezTo>
                <a:cubicBezTo>
                  <a:pt x="47" y="78"/>
                  <a:pt x="47" y="78"/>
                  <a:pt x="47" y="78"/>
                </a:cubicBezTo>
                <a:cubicBezTo>
                  <a:pt x="50" y="75"/>
                  <a:pt x="52" y="71"/>
                  <a:pt x="53" y="66"/>
                </a:cubicBezTo>
                <a:close/>
                <a:moveTo>
                  <a:pt x="47" y="39"/>
                </a:moveTo>
                <a:cubicBezTo>
                  <a:pt x="47" y="50"/>
                  <a:pt x="47" y="50"/>
                  <a:pt x="47" y="50"/>
                </a:cubicBezTo>
                <a:cubicBezTo>
                  <a:pt x="42" y="56"/>
                  <a:pt x="42" y="56"/>
                  <a:pt x="42" y="56"/>
                </a:cubicBezTo>
                <a:cubicBezTo>
                  <a:pt x="43" y="57"/>
                  <a:pt x="43" y="59"/>
                  <a:pt x="44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6"/>
                  <a:pt x="47" y="66"/>
                  <a:pt x="47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69"/>
                  <a:pt x="41" y="71"/>
                  <a:pt x="39" y="73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69"/>
                  <a:pt x="41" y="67"/>
                  <a:pt x="41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39" y="61"/>
                  <a:pt x="39" y="61"/>
                  <a:pt x="39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0"/>
                  <a:pt x="41" y="58"/>
                  <a:pt x="40" y="57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2"/>
                  <a:pt x="39" y="52"/>
                  <a:pt x="39" y="52"/>
                </a:cubicBezTo>
                <a:cubicBezTo>
                  <a:pt x="45" y="45"/>
                  <a:pt x="45" y="45"/>
                  <a:pt x="45" y="45"/>
                </a:cubicBezTo>
                <a:cubicBezTo>
                  <a:pt x="44" y="43"/>
                  <a:pt x="41" y="42"/>
                  <a:pt x="39" y="41"/>
                </a:cubicBezTo>
                <a:cubicBezTo>
                  <a:pt x="39" y="35"/>
                  <a:pt x="39" y="35"/>
                  <a:pt x="39" y="35"/>
                </a:cubicBezTo>
                <a:cubicBezTo>
                  <a:pt x="42" y="36"/>
                  <a:pt x="45" y="37"/>
                  <a:pt x="47" y="39"/>
                </a:cubicBezTo>
                <a:close/>
                <a:moveTo>
                  <a:pt x="47" y="78"/>
                </a:moveTo>
                <a:cubicBezTo>
                  <a:pt x="47" y="87"/>
                  <a:pt x="47" y="87"/>
                  <a:pt x="47" y="87"/>
                </a:cubicBezTo>
                <a:cubicBezTo>
                  <a:pt x="45" y="88"/>
                  <a:pt x="42" y="90"/>
                  <a:pt x="39" y="91"/>
                </a:cubicBezTo>
                <a:cubicBezTo>
                  <a:pt x="39" y="85"/>
                  <a:pt x="39" y="85"/>
                  <a:pt x="39" y="85"/>
                </a:cubicBezTo>
                <a:cubicBezTo>
                  <a:pt x="42" y="83"/>
                  <a:pt x="45" y="81"/>
                  <a:pt x="47" y="78"/>
                </a:cubicBezTo>
                <a:close/>
                <a:moveTo>
                  <a:pt x="39" y="35"/>
                </a:moveTo>
                <a:cubicBezTo>
                  <a:pt x="39" y="41"/>
                  <a:pt x="39" y="41"/>
                  <a:pt x="39" y="41"/>
                </a:cubicBezTo>
                <a:cubicBezTo>
                  <a:pt x="36" y="40"/>
                  <a:pt x="33" y="39"/>
                  <a:pt x="30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3"/>
                  <a:pt x="29" y="33"/>
                  <a:pt x="29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33" y="33"/>
                  <a:pt x="36" y="34"/>
                  <a:pt x="39" y="35"/>
                </a:cubicBezTo>
                <a:close/>
                <a:moveTo>
                  <a:pt x="39" y="52"/>
                </a:moveTo>
                <a:cubicBezTo>
                  <a:pt x="39" y="58"/>
                  <a:pt x="39" y="58"/>
                  <a:pt x="39" y="58"/>
                </a:cubicBezTo>
                <a:cubicBezTo>
                  <a:pt x="37" y="61"/>
                  <a:pt x="37" y="61"/>
                  <a:pt x="37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66"/>
                  <a:pt x="39" y="66"/>
                  <a:pt x="39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7"/>
                  <a:pt x="31" y="67"/>
                  <a:pt x="30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8"/>
                  <a:pt x="29" y="58"/>
                  <a:pt x="29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1" y="58"/>
                  <a:pt x="31" y="58"/>
                  <a:pt x="32" y="59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2" y="51"/>
                  <a:pt x="30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3" y="49"/>
                  <a:pt x="36" y="50"/>
                  <a:pt x="39" y="52"/>
                </a:cubicBezTo>
                <a:close/>
                <a:moveTo>
                  <a:pt x="39" y="70"/>
                </a:moveTo>
                <a:cubicBezTo>
                  <a:pt x="39" y="73"/>
                  <a:pt x="39" y="73"/>
                  <a:pt x="39" y="73"/>
                </a:cubicBezTo>
                <a:cubicBezTo>
                  <a:pt x="37" y="76"/>
                  <a:pt x="33" y="77"/>
                  <a:pt x="30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3" y="75"/>
                  <a:pt x="37" y="73"/>
                  <a:pt x="39" y="70"/>
                </a:cubicBezTo>
                <a:close/>
                <a:moveTo>
                  <a:pt x="39" y="85"/>
                </a:moveTo>
                <a:cubicBezTo>
                  <a:pt x="39" y="91"/>
                  <a:pt x="39" y="91"/>
                  <a:pt x="39" y="91"/>
                </a:cubicBezTo>
                <a:cubicBezTo>
                  <a:pt x="36" y="92"/>
                  <a:pt x="33" y="92"/>
                  <a:pt x="30" y="92"/>
                </a:cubicBezTo>
                <a:cubicBezTo>
                  <a:pt x="29" y="92"/>
                  <a:pt x="29" y="92"/>
                  <a:pt x="29" y="92"/>
                </a:cubicBezTo>
                <a:cubicBezTo>
                  <a:pt x="29" y="87"/>
                  <a:pt x="29" y="87"/>
                  <a:pt x="29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3" y="87"/>
                  <a:pt x="36" y="86"/>
                  <a:pt x="39" y="85"/>
                </a:cubicBezTo>
                <a:close/>
                <a:moveTo>
                  <a:pt x="29" y="33"/>
                </a:moveTo>
                <a:cubicBezTo>
                  <a:pt x="29" y="39"/>
                  <a:pt x="29" y="39"/>
                  <a:pt x="29" y="39"/>
                </a:cubicBezTo>
                <a:cubicBezTo>
                  <a:pt x="16" y="39"/>
                  <a:pt x="6" y="50"/>
                  <a:pt x="6" y="63"/>
                </a:cubicBezTo>
                <a:cubicBezTo>
                  <a:pt x="6" y="76"/>
                  <a:pt x="16" y="86"/>
                  <a:pt x="29" y="87"/>
                </a:cubicBezTo>
                <a:cubicBezTo>
                  <a:pt x="29" y="92"/>
                  <a:pt x="29" y="92"/>
                  <a:pt x="29" y="92"/>
                </a:cubicBezTo>
                <a:cubicBezTo>
                  <a:pt x="13" y="92"/>
                  <a:pt x="0" y="79"/>
                  <a:pt x="0" y="63"/>
                </a:cubicBezTo>
                <a:cubicBezTo>
                  <a:pt x="0" y="47"/>
                  <a:pt x="13" y="33"/>
                  <a:pt x="29" y="33"/>
                </a:cubicBezTo>
                <a:close/>
                <a:moveTo>
                  <a:pt x="29" y="49"/>
                </a:moveTo>
                <a:cubicBezTo>
                  <a:pt x="22" y="49"/>
                  <a:pt x="15" y="55"/>
                  <a:pt x="15" y="63"/>
                </a:cubicBezTo>
                <a:cubicBezTo>
                  <a:pt x="15" y="71"/>
                  <a:pt x="22" y="77"/>
                  <a:pt x="29" y="77"/>
                </a:cubicBezTo>
                <a:cubicBezTo>
                  <a:pt x="29" y="75"/>
                  <a:pt x="29" y="75"/>
                  <a:pt x="29" y="75"/>
                </a:cubicBezTo>
                <a:cubicBezTo>
                  <a:pt x="23" y="75"/>
                  <a:pt x="18" y="69"/>
                  <a:pt x="18" y="63"/>
                </a:cubicBezTo>
                <a:cubicBezTo>
                  <a:pt x="18" y="56"/>
                  <a:pt x="23" y="51"/>
                  <a:pt x="29" y="51"/>
                </a:cubicBezTo>
                <a:lnTo>
                  <a:pt x="29" y="49"/>
                </a:lnTo>
                <a:close/>
                <a:moveTo>
                  <a:pt x="29" y="58"/>
                </a:moveTo>
                <a:cubicBezTo>
                  <a:pt x="27" y="58"/>
                  <a:pt x="25" y="60"/>
                  <a:pt x="25" y="63"/>
                </a:cubicBezTo>
                <a:cubicBezTo>
                  <a:pt x="25" y="65"/>
                  <a:pt x="27" y="67"/>
                  <a:pt x="29" y="67"/>
                </a:cubicBezTo>
                <a:lnTo>
                  <a:pt x="29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5" name="Freeform 14">
            <a:extLst>
              <a:ext uri="{FF2B5EF4-FFF2-40B4-BE49-F238E27FC236}">
                <a16:creationId xmlns:a16="http://schemas.microsoft.com/office/drawing/2014/main" id="{DA0C94A3-59AD-4314-9702-E73B3900926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73638" y="2549525"/>
            <a:ext cx="871537" cy="550863"/>
          </a:xfrm>
          <a:custGeom>
            <a:avLst/>
            <a:gdLst>
              <a:gd name="T0" fmla="*/ 144 w 176"/>
              <a:gd name="T1" fmla="*/ 26 h 111"/>
              <a:gd name="T2" fmla="*/ 113 w 176"/>
              <a:gd name="T3" fmla="*/ 70 h 111"/>
              <a:gd name="T4" fmla="*/ 81 w 176"/>
              <a:gd name="T5" fmla="*/ 82 h 111"/>
              <a:gd name="T6" fmla="*/ 82 w 176"/>
              <a:gd name="T7" fmla="*/ 82 h 111"/>
              <a:gd name="T8" fmla="*/ 82 w 176"/>
              <a:gd name="T9" fmla="*/ 81 h 111"/>
              <a:gd name="T10" fmla="*/ 82 w 176"/>
              <a:gd name="T11" fmla="*/ 81 h 111"/>
              <a:gd name="T12" fmla="*/ 83 w 176"/>
              <a:gd name="T13" fmla="*/ 81 h 111"/>
              <a:gd name="T14" fmla="*/ 83 w 176"/>
              <a:gd name="T15" fmla="*/ 81 h 111"/>
              <a:gd name="T16" fmla="*/ 83 w 176"/>
              <a:gd name="T17" fmla="*/ 81 h 111"/>
              <a:gd name="T18" fmla="*/ 84 w 176"/>
              <a:gd name="T19" fmla="*/ 81 h 111"/>
              <a:gd name="T20" fmla="*/ 84 w 176"/>
              <a:gd name="T21" fmla="*/ 81 h 111"/>
              <a:gd name="T22" fmla="*/ 84 w 176"/>
              <a:gd name="T23" fmla="*/ 81 h 111"/>
              <a:gd name="T24" fmla="*/ 84 w 176"/>
              <a:gd name="T25" fmla="*/ 81 h 111"/>
              <a:gd name="T26" fmla="*/ 97 w 176"/>
              <a:gd name="T27" fmla="*/ 82 h 111"/>
              <a:gd name="T28" fmla="*/ 84 w 176"/>
              <a:gd name="T29" fmla="*/ 98 h 111"/>
              <a:gd name="T30" fmla="*/ 83 w 176"/>
              <a:gd name="T31" fmla="*/ 98 h 111"/>
              <a:gd name="T32" fmla="*/ 81 w 176"/>
              <a:gd name="T33" fmla="*/ 97 h 111"/>
              <a:gd name="T34" fmla="*/ 79 w 176"/>
              <a:gd name="T35" fmla="*/ 97 h 111"/>
              <a:gd name="T36" fmla="*/ 79 w 176"/>
              <a:gd name="T37" fmla="*/ 97 h 111"/>
              <a:gd name="T38" fmla="*/ 78 w 176"/>
              <a:gd name="T39" fmla="*/ 97 h 111"/>
              <a:gd name="T40" fmla="*/ 78 w 176"/>
              <a:gd name="T41" fmla="*/ 97 h 111"/>
              <a:gd name="T42" fmla="*/ 78 w 176"/>
              <a:gd name="T43" fmla="*/ 97 h 111"/>
              <a:gd name="T44" fmla="*/ 77 w 176"/>
              <a:gd name="T45" fmla="*/ 97 h 111"/>
              <a:gd name="T46" fmla="*/ 77 w 176"/>
              <a:gd name="T47" fmla="*/ 97 h 111"/>
              <a:gd name="T48" fmla="*/ 77 w 176"/>
              <a:gd name="T49" fmla="*/ 97 h 111"/>
              <a:gd name="T50" fmla="*/ 77 w 176"/>
              <a:gd name="T51" fmla="*/ 97 h 111"/>
              <a:gd name="T52" fmla="*/ 76 w 176"/>
              <a:gd name="T53" fmla="*/ 96 h 111"/>
              <a:gd name="T54" fmla="*/ 76 w 176"/>
              <a:gd name="T55" fmla="*/ 96 h 111"/>
              <a:gd name="T56" fmla="*/ 75 w 176"/>
              <a:gd name="T57" fmla="*/ 96 h 111"/>
              <a:gd name="T58" fmla="*/ 75 w 176"/>
              <a:gd name="T59" fmla="*/ 96 h 111"/>
              <a:gd name="T60" fmla="*/ 75 w 176"/>
              <a:gd name="T61" fmla="*/ 96 h 111"/>
              <a:gd name="T62" fmla="*/ 74 w 176"/>
              <a:gd name="T63" fmla="*/ 96 h 111"/>
              <a:gd name="T64" fmla="*/ 74 w 176"/>
              <a:gd name="T65" fmla="*/ 95 h 111"/>
              <a:gd name="T66" fmla="*/ 74 w 176"/>
              <a:gd name="T67" fmla="*/ 95 h 111"/>
              <a:gd name="T68" fmla="*/ 73 w 176"/>
              <a:gd name="T69" fmla="*/ 95 h 111"/>
              <a:gd name="T70" fmla="*/ 73 w 176"/>
              <a:gd name="T71" fmla="*/ 94 h 111"/>
              <a:gd name="T72" fmla="*/ 72 w 176"/>
              <a:gd name="T73" fmla="*/ 93 h 111"/>
              <a:gd name="T74" fmla="*/ 72 w 176"/>
              <a:gd name="T75" fmla="*/ 93 h 111"/>
              <a:gd name="T76" fmla="*/ 72 w 176"/>
              <a:gd name="T77" fmla="*/ 93 h 111"/>
              <a:gd name="T78" fmla="*/ 71 w 176"/>
              <a:gd name="T79" fmla="*/ 92 h 111"/>
              <a:gd name="T80" fmla="*/ 71 w 176"/>
              <a:gd name="T81" fmla="*/ 92 h 111"/>
              <a:gd name="T82" fmla="*/ 71 w 176"/>
              <a:gd name="T83" fmla="*/ 91 h 111"/>
              <a:gd name="T84" fmla="*/ 71 w 176"/>
              <a:gd name="T85" fmla="*/ 90 h 111"/>
              <a:gd name="T86" fmla="*/ 71 w 176"/>
              <a:gd name="T87" fmla="*/ 90 h 111"/>
              <a:gd name="T88" fmla="*/ 71 w 176"/>
              <a:gd name="T89" fmla="*/ 89 h 111"/>
              <a:gd name="T90" fmla="*/ 71 w 176"/>
              <a:gd name="T91" fmla="*/ 88 h 111"/>
              <a:gd name="T92" fmla="*/ 71 w 176"/>
              <a:gd name="T93" fmla="*/ 87 h 111"/>
              <a:gd name="T94" fmla="*/ 72 w 176"/>
              <a:gd name="T95" fmla="*/ 76 h 111"/>
              <a:gd name="T96" fmla="*/ 39 w 176"/>
              <a:gd name="T97" fmla="*/ 57 h 111"/>
              <a:gd name="T98" fmla="*/ 41 w 176"/>
              <a:gd name="T99" fmla="*/ 57 h 111"/>
              <a:gd name="T100" fmla="*/ 30 w 176"/>
              <a:gd name="T101" fmla="*/ 107 h 111"/>
              <a:gd name="T102" fmla="*/ 39 w 176"/>
              <a:gd name="T103" fmla="*/ 103 h 111"/>
              <a:gd name="T104" fmla="*/ 30 w 176"/>
              <a:gd name="T105" fmla="*/ 61 h 111"/>
              <a:gd name="T106" fmla="*/ 39 w 176"/>
              <a:gd name="T107" fmla="*/ 57 h 111"/>
              <a:gd name="T108" fmla="*/ 39 w 176"/>
              <a:gd name="T109" fmla="*/ 57 h 111"/>
              <a:gd name="T110" fmla="*/ 29 w 176"/>
              <a:gd name="T111" fmla="*/ 107 h 111"/>
              <a:gd name="T112" fmla="*/ 30 w 176"/>
              <a:gd name="T113" fmla="*/ 76 h 111"/>
              <a:gd name="T114" fmla="*/ 29 w 176"/>
              <a:gd name="T115" fmla="*/ 61 h 111"/>
              <a:gd name="T116" fmla="*/ 30 w 176"/>
              <a:gd name="T117" fmla="*/ 61 h 111"/>
              <a:gd name="T118" fmla="*/ 21 w 176"/>
              <a:gd name="T119" fmla="*/ 110 h 111"/>
              <a:gd name="T120" fmla="*/ 26 w 176"/>
              <a:gd name="T121" fmla="*/ 75 h 111"/>
              <a:gd name="T122" fmla="*/ 24 w 176"/>
              <a:gd name="T123" fmla="*/ 64 h 111"/>
              <a:gd name="T124" fmla="*/ 29 w 176"/>
              <a:gd name="T125" fmla="*/ 6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11">
                <a:moveTo>
                  <a:pt x="99" y="38"/>
                </a:moveTo>
                <a:cubicBezTo>
                  <a:pt x="114" y="2"/>
                  <a:pt x="119" y="0"/>
                  <a:pt x="116" y="32"/>
                </a:cubicBezTo>
                <a:cubicBezTo>
                  <a:pt x="121" y="31"/>
                  <a:pt x="121" y="31"/>
                  <a:pt x="121" y="31"/>
                </a:cubicBezTo>
                <a:cubicBezTo>
                  <a:pt x="131" y="27"/>
                  <a:pt x="135" y="26"/>
                  <a:pt x="144" y="26"/>
                </a:cubicBezTo>
                <a:cubicBezTo>
                  <a:pt x="167" y="27"/>
                  <a:pt x="176" y="35"/>
                  <a:pt x="165" y="47"/>
                </a:cubicBezTo>
                <a:cubicBezTo>
                  <a:pt x="154" y="58"/>
                  <a:pt x="142" y="60"/>
                  <a:pt x="130" y="64"/>
                </a:cubicBezTo>
                <a:cubicBezTo>
                  <a:pt x="125" y="65"/>
                  <a:pt x="120" y="66"/>
                  <a:pt x="116" y="68"/>
                </a:cubicBezTo>
                <a:cubicBezTo>
                  <a:pt x="115" y="68"/>
                  <a:pt x="114" y="69"/>
                  <a:pt x="113" y="70"/>
                </a:cubicBezTo>
                <a:cubicBezTo>
                  <a:pt x="107" y="74"/>
                  <a:pt x="100" y="76"/>
                  <a:pt x="90" y="77"/>
                </a:cubicBezTo>
                <a:cubicBezTo>
                  <a:pt x="87" y="78"/>
                  <a:pt x="84" y="80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8" y="81"/>
                  <a:pt x="92" y="81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99" y="82"/>
                  <a:pt x="102" y="84"/>
                  <a:pt x="103" y="88"/>
                </a:cubicBezTo>
                <a:cubicBezTo>
                  <a:pt x="104" y="92"/>
                  <a:pt x="103" y="96"/>
                  <a:pt x="101" y="9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3" y="97"/>
                  <a:pt x="88" y="98"/>
                  <a:pt x="84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2" y="98"/>
                  <a:pt x="82" y="97"/>
                </a:cubicBezTo>
                <a:cubicBezTo>
                  <a:pt x="82" y="97"/>
                  <a:pt x="82" y="97"/>
                  <a:pt x="82" y="97"/>
                </a:cubicBezTo>
                <a:cubicBezTo>
                  <a:pt x="81" y="97"/>
                  <a:pt x="81" y="97"/>
                  <a:pt x="81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80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8" y="97"/>
                  <a:pt x="78" y="97"/>
                  <a:pt x="78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5" y="96"/>
                  <a:pt x="75" y="96"/>
                  <a:pt x="75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96"/>
                  <a:pt x="74" y="96"/>
                  <a:pt x="74" y="96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5"/>
                  <a:pt x="73" y="95"/>
                  <a:pt x="73" y="95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7"/>
                  <a:pt x="71" y="87"/>
                  <a:pt x="71" y="87"/>
                </a:cubicBezTo>
                <a:cubicBezTo>
                  <a:pt x="72" y="87"/>
                  <a:pt x="73" y="86"/>
                  <a:pt x="74" y="86"/>
                </a:cubicBezTo>
                <a:cubicBezTo>
                  <a:pt x="61" y="93"/>
                  <a:pt x="49" y="98"/>
                  <a:pt x="39" y="103"/>
                </a:cubicBezTo>
                <a:cubicBezTo>
                  <a:pt x="39" y="96"/>
                  <a:pt x="39" y="96"/>
                  <a:pt x="39" y="96"/>
                </a:cubicBezTo>
                <a:cubicBezTo>
                  <a:pt x="52" y="88"/>
                  <a:pt x="63" y="82"/>
                  <a:pt x="72" y="76"/>
                </a:cubicBezTo>
                <a:cubicBezTo>
                  <a:pt x="59" y="78"/>
                  <a:pt x="48" y="78"/>
                  <a:pt x="39" y="7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2"/>
                  <a:pt x="39" y="52"/>
                  <a:pt x="39" y="52"/>
                </a:cubicBezTo>
                <a:cubicBezTo>
                  <a:pt x="40" y="51"/>
                  <a:pt x="40" y="50"/>
                  <a:pt x="41" y="49"/>
                </a:cubicBezTo>
                <a:cubicBezTo>
                  <a:pt x="45" y="49"/>
                  <a:pt x="45" y="51"/>
                  <a:pt x="42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60" y="50"/>
                  <a:pt x="80" y="44"/>
                  <a:pt x="99" y="38"/>
                </a:cubicBezTo>
                <a:close/>
                <a:moveTo>
                  <a:pt x="39" y="103"/>
                </a:moveTo>
                <a:cubicBezTo>
                  <a:pt x="36" y="104"/>
                  <a:pt x="33" y="105"/>
                  <a:pt x="30" y="107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1" y="100"/>
                  <a:pt x="31" y="100"/>
                  <a:pt x="31" y="100"/>
                </a:cubicBezTo>
                <a:cubicBezTo>
                  <a:pt x="34" y="99"/>
                  <a:pt x="37" y="97"/>
                  <a:pt x="39" y="96"/>
                </a:cubicBezTo>
                <a:lnTo>
                  <a:pt x="39" y="103"/>
                </a:lnTo>
                <a:close/>
                <a:moveTo>
                  <a:pt x="39" y="77"/>
                </a:moveTo>
                <a:cubicBezTo>
                  <a:pt x="36" y="77"/>
                  <a:pt x="33" y="77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3"/>
                  <a:pt x="30" y="53"/>
                  <a:pt x="30" y="53"/>
                </a:cubicBezTo>
                <a:cubicBezTo>
                  <a:pt x="33" y="55"/>
                  <a:pt x="36" y="56"/>
                  <a:pt x="39" y="57"/>
                </a:cubicBezTo>
                <a:cubicBezTo>
                  <a:pt x="38" y="56"/>
                  <a:pt x="37" y="56"/>
                  <a:pt x="36" y="56"/>
                </a:cubicBezTo>
                <a:cubicBezTo>
                  <a:pt x="37" y="54"/>
                  <a:pt x="38" y="53"/>
                  <a:pt x="39" y="52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lnTo>
                  <a:pt x="39" y="77"/>
                </a:lnTo>
                <a:close/>
                <a:moveTo>
                  <a:pt x="30" y="107"/>
                </a:moveTo>
                <a:cubicBezTo>
                  <a:pt x="29" y="107"/>
                  <a:pt x="29" y="107"/>
                  <a:pt x="29" y="107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30" y="101"/>
                  <a:pt x="30" y="101"/>
                  <a:pt x="30" y="101"/>
                </a:cubicBezTo>
                <a:lnTo>
                  <a:pt x="30" y="107"/>
                </a:lnTo>
                <a:close/>
                <a:moveTo>
                  <a:pt x="30" y="76"/>
                </a:moveTo>
                <a:cubicBezTo>
                  <a:pt x="30" y="76"/>
                  <a:pt x="29" y="76"/>
                  <a:pt x="29" y="76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3"/>
                  <a:pt x="30" y="53"/>
                  <a:pt x="30" y="53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61"/>
                  <a:pt x="30" y="61"/>
                  <a:pt x="30" y="61"/>
                </a:cubicBezTo>
                <a:lnTo>
                  <a:pt x="30" y="76"/>
                </a:lnTo>
                <a:close/>
                <a:moveTo>
                  <a:pt x="29" y="107"/>
                </a:moveTo>
                <a:cubicBezTo>
                  <a:pt x="26" y="108"/>
                  <a:pt x="24" y="109"/>
                  <a:pt x="21" y="110"/>
                </a:cubicBezTo>
                <a:cubicBezTo>
                  <a:pt x="15" y="111"/>
                  <a:pt x="18" y="108"/>
                  <a:pt x="29" y="102"/>
                </a:cubicBezTo>
                <a:lnTo>
                  <a:pt x="29" y="107"/>
                </a:lnTo>
                <a:close/>
                <a:moveTo>
                  <a:pt x="29" y="76"/>
                </a:moveTo>
                <a:cubicBezTo>
                  <a:pt x="28" y="76"/>
                  <a:pt x="27" y="75"/>
                  <a:pt x="26" y="75"/>
                </a:cubicBezTo>
                <a:cubicBezTo>
                  <a:pt x="4" y="87"/>
                  <a:pt x="3" y="86"/>
                  <a:pt x="22" y="73"/>
                </a:cubicBezTo>
                <a:cubicBezTo>
                  <a:pt x="20" y="70"/>
                  <a:pt x="21" y="67"/>
                  <a:pt x="25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19" y="58"/>
                  <a:pt x="11" y="50"/>
                  <a:pt x="0" y="38"/>
                </a:cubicBezTo>
                <a:cubicBezTo>
                  <a:pt x="4" y="35"/>
                  <a:pt x="9" y="36"/>
                  <a:pt x="13" y="39"/>
                </a:cubicBezTo>
                <a:cubicBezTo>
                  <a:pt x="19" y="45"/>
                  <a:pt x="24" y="49"/>
                  <a:pt x="29" y="52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1"/>
                  <a:pt x="29" y="61"/>
                  <a:pt x="29" y="61"/>
                </a:cubicBezTo>
                <a:lnTo>
                  <a:pt x="29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6" name="Freeform 15">
            <a:extLst>
              <a:ext uri="{FF2B5EF4-FFF2-40B4-BE49-F238E27FC236}">
                <a16:creationId xmlns:a16="http://schemas.microsoft.com/office/drawing/2014/main" id="{A80A571A-A63C-479F-AB03-4394BDB3C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2703513"/>
            <a:ext cx="88900" cy="74612"/>
          </a:xfrm>
          <a:custGeom>
            <a:avLst/>
            <a:gdLst>
              <a:gd name="T0" fmla="*/ 16 w 18"/>
              <a:gd name="T1" fmla="*/ 5 h 15"/>
              <a:gd name="T2" fmla="*/ 6 w 18"/>
              <a:gd name="T3" fmla="*/ 12 h 15"/>
              <a:gd name="T4" fmla="*/ 1 w 18"/>
              <a:gd name="T5" fmla="*/ 10 h 15"/>
              <a:gd name="T6" fmla="*/ 3 w 18"/>
              <a:gd name="T7" fmla="*/ 7 h 15"/>
              <a:gd name="T8" fmla="*/ 11 w 18"/>
              <a:gd name="T9" fmla="*/ 1 h 15"/>
              <a:gd name="T10" fmla="*/ 15 w 18"/>
              <a:gd name="T11" fmla="*/ 1 h 15"/>
              <a:gd name="T12" fmla="*/ 16 w 18"/>
              <a:gd name="T13" fmla="*/ 2 h 15"/>
              <a:gd name="T14" fmla="*/ 16 w 18"/>
              <a:gd name="T15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5">
                <a:moveTo>
                  <a:pt x="16" y="5"/>
                </a:moveTo>
                <a:cubicBezTo>
                  <a:pt x="12" y="8"/>
                  <a:pt x="10" y="10"/>
                  <a:pt x="6" y="12"/>
                </a:cubicBezTo>
                <a:cubicBezTo>
                  <a:pt x="2" y="14"/>
                  <a:pt x="0" y="15"/>
                  <a:pt x="1" y="10"/>
                </a:cubicBezTo>
                <a:cubicBezTo>
                  <a:pt x="1" y="8"/>
                  <a:pt x="1" y="7"/>
                  <a:pt x="3" y="7"/>
                </a:cubicBezTo>
                <a:cubicBezTo>
                  <a:pt x="5" y="6"/>
                  <a:pt x="7" y="4"/>
                  <a:pt x="11" y="1"/>
                </a:cubicBezTo>
                <a:cubicBezTo>
                  <a:pt x="13" y="0"/>
                  <a:pt x="13" y="0"/>
                  <a:pt x="15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8" y="2"/>
                  <a:pt x="17" y="3"/>
                  <a:pt x="1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7" name="Freeform 16">
            <a:extLst>
              <a:ext uri="{FF2B5EF4-FFF2-40B4-BE49-F238E27FC236}">
                <a16:creationId xmlns:a16="http://schemas.microsoft.com/office/drawing/2014/main" id="{195203CE-DC99-4200-985B-D3B9AB76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684463"/>
            <a:ext cx="31750" cy="23812"/>
          </a:xfrm>
          <a:custGeom>
            <a:avLst/>
            <a:gdLst>
              <a:gd name="T0" fmla="*/ 6 w 6"/>
              <a:gd name="T1" fmla="*/ 5 h 5"/>
              <a:gd name="T2" fmla="*/ 1 w 6"/>
              <a:gd name="T3" fmla="*/ 3 h 5"/>
              <a:gd name="T4" fmla="*/ 0 w 6"/>
              <a:gd name="T5" fmla="*/ 0 h 5"/>
              <a:gd name="T6" fmla="*/ 5 w 6"/>
              <a:gd name="T7" fmla="*/ 1 h 5"/>
              <a:gd name="T8" fmla="*/ 6 w 6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6" y="5"/>
                </a:moveTo>
                <a:cubicBezTo>
                  <a:pt x="4" y="4"/>
                  <a:pt x="3" y="4"/>
                  <a:pt x="1" y="3"/>
                </a:cubicBezTo>
                <a:cubicBezTo>
                  <a:pt x="1" y="2"/>
                  <a:pt x="1" y="1"/>
                  <a:pt x="0" y="0"/>
                </a:cubicBezTo>
                <a:cubicBezTo>
                  <a:pt x="2" y="0"/>
                  <a:pt x="4" y="0"/>
                  <a:pt x="5" y="1"/>
                </a:cubicBezTo>
                <a:cubicBezTo>
                  <a:pt x="6" y="2"/>
                  <a:pt x="6" y="3"/>
                  <a:pt x="6" y="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8" name="Freeform 17">
            <a:extLst>
              <a:ext uri="{FF2B5EF4-FFF2-40B4-BE49-F238E27FC236}">
                <a16:creationId xmlns:a16="http://schemas.microsoft.com/office/drawing/2014/main" id="{3CBA4CAF-A77E-4470-9CD9-63081CD43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2782888"/>
            <a:ext cx="19050" cy="26987"/>
          </a:xfrm>
          <a:custGeom>
            <a:avLst/>
            <a:gdLst>
              <a:gd name="T0" fmla="*/ 0 w 4"/>
              <a:gd name="T1" fmla="*/ 0 h 5"/>
              <a:gd name="T2" fmla="*/ 0 w 4"/>
              <a:gd name="T3" fmla="*/ 1 h 5"/>
              <a:gd name="T4" fmla="*/ 0 w 4"/>
              <a:gd name="T5" fmla="*/ 3 h 5"/>
              <a:gd name="T6" fmla="*/ 1 w 4"/>
              <a:gd name="T7" fmla="*/ 5 h 5"/>
              <a:gd name="T8" fmla="*/ 3 w 4"/>
              <a:gd name="T9" fmla="*/ 5 h 5"/>
              <a:gd name="T10" fmla="*/ 4 w 4"/>
              <a:gd name="T11" fmla="*/ 4 h 5"/>
              <a:gd name="T12" fmla="*/ 3 w 4"/>
              <a:gd name="T13" fmla="*/ 2 h 5"/>
              <a:gd name="T14" fmla="*/ 2 w 4"/>
              <a:gd name="T15" fmla="*/ 1 h 5"/>
              <a:gd name="T16" fmla="*/ 0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4"/>
                  <a:pt x="1" y="4"/>
                  <a:pt x="1" y="5"/>
                </a:cubicBezTo>
                <a:cubicBezTo>
                  <a:pt x="2" y="5"/>
                  <a:pt x="3" y="5"/>
                  <a:pt x="3" y="5"/>
                </a:cubicBezTo>
                <a:cubicBezTo>
                  <a:pt x="3" y="5"/>
                  <a:pt x="4" y="5"/>
                  <a:pt x="4" y="4"/>
                </a:cubicBezTo>
                <a:cubicBezTo>
                  <a:pt x="4" y="4"/>
                  <a:pt x="4" y="3"/>
                  <a:pt x="3" y="2"/>
                </a:cubicBezTo>
                <a:cubicBezTo>
                  <a:pt x="3" y="2"/>
                  <a:pt x="2" y="1"/>
                  <a:pt x="2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9" name="Freeform 18">
            <a:extLst>
              <a:ext uri="{FF2B5EF4-FFF2-40B4-BE49-F238E27FC236}">
                <a16:creationId xmlns:a16="http://schemas.microsoft.com/office/drawing/2014/main" id="{A8755683-F21A-4933-9932-C7D65B03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787650"/>
            <a:ext cx="20638" cy="26988"/>
          </a:xfrm>
          <a:custGeom>
            <a:avLst/>
            <a:gdLst>
              <a:gd name="T0" fmla="*/ 1 w 4"/>
              <a:gd name="T1" fmla="*/ 0 h 5"/>
              <a:gd name="T2" fmla="*/ 0 w 4"/>
              <a:gd name="T3" fmla="*/ 1 h 5"/>
              <a:gd name="T4" fmla="*/ 1 w 4"/>
              <a:gd name="T5" fmla="*/ 3 h 5"/>
              <a:gd name="T6" fmla="*/ 2 w 4"/>
              <a:gd name="T7" fmla="*/ 5 h 5"/>
              <a:gd name="T8" fmla="*/ 3 w 4"/>
              <a:gd name="T9" fmla="*/ 5 h 5"/>
              <a:gd name="T10" fmla="*/ 4 w 4"/>
              <a:gd name="T11" fmla="*/ 4 h 5"/>
              <a:gd name="T12" fmla="*/ 4 w 4"/>
              <a:gd name="T13" fmla="*/ 2 h 5"/>
              <a:gd name="T14" fmla="*/ 2 w 4"/>
              <a:gd name="T15" fmla="*/ 1 h 5"/>
              <a:gd name="T16" fmla="*/ 1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1" y="4"/>
                  <a:pt x="1" y="4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4"/>
                </a:cubicBezTo>
                <a:cubicBezTo>
                  <a:pt x="4" y="4"/>
                  <a:pt x="4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0" name="Freeform 19">
            <a:extLst>
              <a:ext uri="{FF2B5EF4-FFF2-40B4-BE49-F238E27FC236}">
                <a16:creationId xmlns:a16="http://schemas.microsoft.com/office/drawing/2014/main" id="{1AE7C93E-3469-4F50-9BAB-1C9BF7A63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800350"/>
            <a:ext cx="19050" cy="19050"/>
          </a:xfrm>
          <a:custGeom>
            <a:avLst/>
            <a:gdLst>
              <a:gd name="T0" fmla="*/ 0 w 4"/>
              <a:gd name="T1" fmla="*/ 0 h 4"/>
              <a:gd name="T2" fmla="*/ 0 w 4"/>
              <a:gd name="T3" fmla="*/ 1 h 4"/>
              <a:gd name="T4" fmla="*/ 0 w 4"/>
              <a:gd name="T5" fmla="*/ 2 h 4"/>
              <a:gd name="T6" fmla="*/ 1 w 4"/>
              <a:gd name="T7" fmla="*/ 4 h 4"/>
              <a:gd name="T8" fmla="*/ 3 w 4"/>
              <a:gd name="T9" fmla="*/ 4 h 4"/>
              <a:gd name="T10" fmla="*/ 4 w 4"/>
              <a:gd name="T11" fmla="*/ 3 h 4"/>
              <a:gd name="T12" fmla="*/ 3 w 4"/>
              <a:gd name="T13" fmla="*/ 2 h 4"/>
              <a:gd name="T14" fmla="*/ 2 w 4"/>
              <a:gd name="T15" fmla="*/ 0 h 4"/>
              <a:gd name="T16" fmla="*/ 0 w 4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4"/>
                  <a:pt x="3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1" name="Freeform 20">
            <a:extLst>
              <a:ext uri="{FF2B5EF4-FFF2-40B4-BE49-F238E27FC236}">
                <a16:creationId xmlns:a16="http://schemas.microsoft.com/office/drawing/2014/main" id="{598BCC86-DD0D-47A3-9711-525A36709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805113"/>
            <a:ext cx="19050" cy="23812"/>
          </a:xfrm>
          <a:custGeom>
            <a:avLst/>
            <a:gdLst>
              <a:gd name="T0" fmla="*/ 1 w 4"/>
              <a:gd name="T1" fmla="*/ 0 h 5"/>
              <a:gd name="T2" fmla="*/ 0 w 4"/>
              <a:gd name="T3" fmla="*/ 1 h 5"/>
              <a:gd name="T4" fmla="*/ 1 w 4"/>
              <a:gd name="T5" fmla="*/ 3 h 5"/>
              <a:gd name="T6" fmla="*/ 2 w 4"/>
              <a:gd name="T7" fmla="*/ 4 h 5"/>
              <a:gd name="T8" fmla="*/ 3 w 4"/>
              <a:gd name="T9" fmla="*/ 4 h 5"/>
              <a:gd name="T10" fmla="*/ 4 w 4"/>
              <a:gd name="T11" fmla="*/ 3 h 5"/>
              <a:gd name="T12" fmla="*/ 4 w 4"/>
              <a:gd name="T13" fmla="*/ 2 h 5"/>
              <a:gd name="T14" fmla="*/ 2 w 4"/>
              <a:gd name="T15" fmla="*/ 0 h 5"/>
              <a:gd name="T16" fmla="*/ 1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3" y="5"/>
                  <a:pt x="3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2" name="Freeform 21">
            <a:extLst>
              <a:ext uri="{FF2B5EF4-FFF2-40B4-BE49-F238E27FC236}">
                <a16:creationId xmlns:a16="http://schemas.microsoft.com/office/drawing/2014/main" id="{408EA3E1-AAB6-4F7D-A99C-556F76780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809875"/>
            <a:ext cx="20637" cy="23813"/>
          </a:xfrm>
          <a:custGeom>
            <a:avLst/>
            <a:gdLst>
              <a:gd name="T0" fmla="*/ 1 w 4"/>
              <a:gd name="T1" fmla="*/ 0 h 5"/>
              <a:gd name="T2" fmla="*/ 0 w 4"/>
              <a:gd name="T3" fmla="*/ 1 h 5"/>
              <a:gd name="T4" fmla="*/ 0 w 4"/>
              <a:gd name="T5" fmla="*/ 3 h 5"/>
              <a:gd name="T6" fmla="*/ 1 w 4"/>
              <a:gd name="T7" fmla="*/ 4 h 5"/>
              <a:gd name="T8" fmla="*/ 3 w 4"/>
              <a:gd name="T9" fmla="*/ 5 h 5"/>
              <a:gd name="T10" fmla="*/ 4 w 4"/>
              <a:gd name="T11" fmla="*/ 4 h 5"/>
              <a:gd name="T12" fmla="*/ 3 w 4"/>
              <a:gd name="T13" fmla="*/ 2 h 5"/>
              <a:gd name="T14" fmla="*/ 2 w 4"/>
              <a:gd name="T15" fmla="*/ 1 h 5"/>
              <a:gd name="T16" fmla="*/ 1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0" y="3"/>
                  <a:pt x="1" y="4"/>
                  <a:pt x="1" y="4"/>
                </a:cubicBezTo>
                <a:cubicBezTo>
                  <a:pt x="2" y="4"/>
                  <a:pt x="3" y="5"/>
                  <a:pt x="3" y="5"/>
                </a:cubicBezTo>
                <a:cubicBezTo>
                  <a:pt x="3" y="4"/>
                  <a:pt x="4" y="4"/>
                  <a:pt x="4" y="4"/>
                </a:cubicBezTo>
                <a:cubicBezTo>
                  <a:pt x="4" y="3"/>
                  <a:pt x="4" y="3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3" name="Freeform 22">
            <a:extLst>
              <a:ext uri="{FF2B5EF4-FFF2-40B4-BE49-F238E27FC236}">
                <a16:creationId xmlns:a16="http://schemas.microsoft.com/office/drawing/2014/main" id="{341A60B2-2464-4AE4-A296-90147373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2814638"/>
            <a:ext cx="19050" cy="23812"/>
          </a:xfrm>
          <a:custGeom>
            <a:avLst/>
            <a:gdLst>
              <a:gd name="T0" fmla="*/ 1 w 4"/>
              <a:gd name="T1" fmla="*/ 0 h 5"/>
              <a:gd name="T2" fmla="*/ 0 w 4"/>
              <a:gd name="T3" fmla="*/ 1 h 5"/>
              <a:gd name="T4" fmla="*/ 1 w 4"/>
              <a:gd name="T5" fmla="*/ 3 h 5"/>
              <a:gd name="T6" fmla="*/ 2 w 4"/>
              <a:gd name="T7" fmla="*/ 4 h 5"/>
              <a:gd name="T8" fmla="*/ 3 w 4"/>
              <a:gd name="T9" fmla="*/ 5 h 5"/>
              <a:gd name="T10" fmla="*/ 4 w 4"/>
              <a:gd name="T11" fmla="*/ 4 h 5"/>
              <a:gd name="T12" fmla="*/ 4 w 4"/>
              <a:gd name="T13" fmla="*/ 2 h 5"/>
              <a:gd name="T14" fmla="*/ 3 w 4"/>
              <a:gd name="T15" fmla="*/ 1 h 5"/>
              <a:gd name="T16" fmla="*/ 1 w 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5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5"/>
                  <a:pt x="3" y="5"/>
                  <a:pt x="3" y="5"/>
                </a:cubicBezTo>
                <a:cubicBezTo>
                  <a:pt x="4" y="5"/>
                  <a:pt x="4" y="4"/>
                  <a:pt x="4" y="4"/>
                </a:cubicBezTo>
                <a:cubicBezTo>
                  <a:pt x="4" y="3"/>
                  <a:pt x="4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4" name="Freeform 23">
            <a:extLst>
              <a:ext uri="{FF2B5EF4-FFF2-40B4-BE49-F238E27FC236}">
                <a16:creationId xmlns:a16="http://schemas.microsoft.com/office/drawing/2014/main" id="{93C21794-6C57-4E40-8B25-0A2E2F58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50" y="2824163"/>
            <a:ext cx="19050" cy="19050"/>
          </a:xfrm>
          <a:custGeom>
            <a:avLst/>
            <a:gdLst>
              <a:gd name="T0" fmla="*/ 1 w 4"/>
              <a:gd name="T1" fmla="*/ 0 h 4"/>
              <a:gd name="T2" fmla="*/ 0 w 4"/>
              <a:gd name="T3" fmla="*/ 1 h 4"/>
              <a:gd name="T4" fmla="*/ 0 w 4"/>
              <a:gd name="T5" fmla="*/ 2 h 4"/>
              <a:gd name="T6" fmla="*/ 1 w 4"/>
              <a:gd name="T7" fmla="*/ 3 h 4"/>
              <a:gd name="T8" fmla="*/ 3 w 4"/>
              <a:gd name="T9" fmla="*/ 4 h 4"/>
              <a:gd name="T10" fmla="*/ 4 w 4"/>
              <a:gd name="T11" fmla="*/ 3 h 4"/>
              <a:gd name="T12" fmla="*/ 3 w 4"/>
              <a:gd name="T13" fmla="*/ 1 h 4"/>
              <a:gd name="T14" fmla="*/ 2 w 4"/>
              <a:gd name="T15" fmla="*/ 0 h 4"/>
              <a:gd name="T16" fmla="*/ 1 w 4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3"/>
                  <a:pt x="4" y="3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5" name="Freeform 24">
            <a:extLst>
              <a:ext uri="{FF2B5EF4-FFF2-40B4-BE49-F238E27FC236}">
                <a16:creationId xmlns:a16="http://schemas.microsoft.com/office/drawing/2014/main" id="{E337730B-0467-40C1-9635-33AABFB27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2828925"/>
            <a:ext cx="19050" cy="19050"/>
          </a:xfrm>
          <a:custGeom>
            <a:avLst/>
            <a:gdLst>
              <a:gd name="T0" fmla="*/ 1 w 4"/>
              <a:gd name="T1" fmla="*/ 0 h 4"/>
              <a:gd name="T2" fmla="*/ 0 w 4"/>
              <a:gd name="T3" fmla="*/ 1 h 4"/>
              <a:gd name="T4" fmla="*/ 1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3 h 4"/>
              <a:gd name="T12" fmla="*/ 4 w 4"/>
              <a:gd name="T13" fmla="*/ 1 h 4"/>
              <a:gd name="T14" fmla="*/ 3 w 4"/>
              <a:gd name="T15" fmla="*/ 0 h 4"/>
              <a:gd name="T16" fmla="*/ 1 w 4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3"/>
                  <a:pt x="1" y="3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3"/>
                  <a:pt x="4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6" name="Freeform 25">
            <a:extLst>
              <a:ext uri="{FF2B5EF4-FFF2-40B4-BE49-F238E27FC236}">
                <a16:creationId xmlns:a16="http://schemas.microsoft.com/office/drawing/2014/main" id="{4978365F-E2A5-464B-A31C-E0B2C7C81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613" y="2833688"/>
            <a:ext cx="20637" cy="19050"/>
          </a:xfrm>
          <a:custGeom>
            <a:avLst/>
            <a:gdLst>
              <a:gd name="T0" fmla="*/ 1 w 4"/>
              <a:gd name="T1" fmla="*/ 0 h 4"/>
              <a:gd name="T2" fmla="*/ 0 w 4"/>
              <a:gd name="T3" fmla="*/ 1 h 4"/>
              <a:gd name="T4" fmla="*/ 0 w 4"/>
              <a:gd name="T5" fmla="*/ 2 h 4"/>
              <a:gd name="T6" fmla="*/ 1 w 4"/>
              <a:gd name="T7" fmla="*/ 4 h 4"/>
              <a:gd name="T8" fmla="*/ 3 w 4"/>
              <a:gd name="T9" fmla="*/ 4 h 4"/>
              <a:gd name="T10" fmla="*/ 4 w 4"/>
              <a:gd name="T11" fmla="*/ 3 h 4"/>
              <a:gd name="T12" fmla="*/ 3 w 4"/>
              <a:gd name="T13" fmla="*/ 2 h 4"/>
              <a:gd name="T14" fmla="*/ 2 w 4"/>
              <a:gd name="T15" fmla="*/ 0 h 4"/>
              <a:gd name="T16" fmla="*/ 1 w 4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3"/>
                  <a:pt x="1" y="3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4" y="4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7" name="Freeform 26">
            <a:extLst>
              <a:ext uri="{FF2B5EF4-FFF2-40B4-BE49-F238E27FC236}">
                <a16:creationId xmlns:a16="http://schemas.microsoft.com/office/drawing/2014/main" id="{4B694595-F1AC-4882-BF63-6CB4F9AB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2838450"/>
            <a:ext cx="19050" cy="19050"/>
          </a:xfrm>
          <a:custGeom>
            <a:avLst/>
            <a:gdLst>
              <a:gd name="T0" fmla="*/ 1 w 4"/>
              <a:gd name="T1" fmla="*/ 0 h 4"/>
              <a:gd name="T2" fmla="*/ 0 w 4"/>
              <a:gd name="T3" fmla="*/ 1 h 4"/>
              <a:gd name="T4" fmla="*/ 1 w 4"/>
              <a:gd name="T5" fmla="*/ 3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3 h 4"/>
              <a:gd name="T12" fmla="*/ 4 w 4"/>
              <a:gd name="T13" fmla="*/ 2 h 4"/>
              <a:gd name="T14" fmla="*/ 3 w 4"/>
              <a:gd name="T15" fmla="*/ 1 h 4"/>
              <a:gd name="T16" fmla="*/ 1 w 4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4">
                <a:moveTo>
                  <a:pt x="1" y="0"/>
                </a:moveTo>
                <a:cubicBezTo>
                  <a:pt x="1" y="1"/>
                  <a:pt x="1" y="1"/>
                  <a:pt x="0" y="1"/>
                </a:cubicBezTo>
                <a:cubicBezTo>
                  <a:pt x="0" y="2"/>
                  <a:pt x="0" y="2"/>
                  <a:pt x="1" y="3"/>
                </a:cubicBezTo>
                <a:cubicBezTo>
                  <a:pt x="1" y="3"/>
                  <a:pt x="1" y="4"/>
                  <a:pt x="2" y="4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4" y="4"/>
                  <a:pt x="4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8" name="Freeform 27">
            <a:extLst>
              <a:ext uri="{FF2B5EF4-FFF2-40B4-BE49-F238E27FC236}">
                <a16:creationId xmlns:a16="http://schemas.microsoft.com/office/drawing/2014/main" id="{55DB4FAE-AB8C-4725-AB9E-EBB66358F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2847975"/>
            <a:ext cx="19050" cy="14288"/>
          </a:xfrm>
          <a:custGeom>
            <a:avLst/>
            <a:gdLst>
              <a:gd name="T0" fmla="*/ 1 w 4"/>
              <a:gd name="T1" fmla="*/ 0 h 3"/>
              <a:gd name="T2" fmla="*/ 0 w 4"/>
              <a:gd name="T3" fmla="*/ 0 h 3"/>
              <a:gd name="T4" fmla="*/ 0 w 4"/>
              <a:gd name="T5" fmla="*/ 2 h 3"/>
              <a:gd name="T6" fmla="*/ 1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1 h 3"/>
              <a:gd name="T14" fmla="*/ 2 w 4"/>
              <a:gd name="T15" fmla="*/ 0 h 3"/>
              <a:gd name="T16" fmla="*/ 1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3"/>
                  <a:pt x="4" y="3"/>
                  <a:pt x="4" y="2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9" name="Freeform 28">
            <a:extLst>
              <a:ext uri="{FF2B5EF4-FFF2-40B4-BE49-F238E27FC236}">
                <a16:creationId xmlns:a16="http://schemas.microsoft.com/office/drawing/2014/main" id="{4ED88C63-1C42-40B6-9194-5259C5381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2852738"/>
            <a:ext cx="22225" cy="14287"/>
          </a:xfrm>
          <a:custGeom>
            <a:avLst/>
            <a:gdLst>
              <a:gd name="T0" fmla="*/ 1 w 4"/>
              <a:gd name="T1" fmla="*/ 0 h 3"/>
              <a:gd name="T2" fmla="*/ 1 w 4"/>
              <a:gd name="T3" fmla="*/ 0 h 3"/>
              <a:gd name="T4" fmla="*/ 1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1 h 3"/>
              <a:gd name="T14" fmla="*/ 2 w 4"/>
              <a:gd name="T15" fmla="*/ 0 h 3"/>
              <a:gd name="T16" fmla="*/ 1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2"/>
                  <a:pt x="1" y="3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4" y="3"/>
                  <a:pt x="4" y="2"/>
                </a:cubicBezTo>
                <a:cubicBezTo>
                  <a:pt x="4" y="2"/>
                  <a:pt x="4" y="2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0" name="Freeform 29">
            <a:extLst>
              <a:ext uri="{FF2B5EF4-FFF2-40B4-BE49-F238E27FC236}">
                <a16:creationId xmlns:a16="http://schemas.microsoft.com/office/drawing/2014/main" id="{4B6CF904-262B-4866-8427-2D972EB65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2852738"/>
            <a:ext cx="14287" cy="20637"/>
          </a:xfrm>
          <a:custGeom>
            <a:avLst/>
            <a:gdLst>
              <a:gd name="T0" fmla="*/ 1 w 3"/>
              <a:gd name="T1" fmla="*/ 1 h 4"/>
              <a:gd name="T2" fmla="*/ 0 w 3"/>
              <a:gd name="T3" fmla="*/ 1 h 4"/>
              <a:gd name="T4" fmla="*/ 0 w 3"/>
              <a:gd name="T5" fmla="*/ 3 h 4"/>
              <a:gd name="T6" fmla="*/ 1 w 3"/>
              <a:gd name="T7" fmla="*/ 4 h 4"/>
              <a:gd name="T8" fmla="*/ 3 w 3"/>
              <a:gd name="T9" fmla="*/ 4 h 4"/>
              <a:gd name="T10" fmla="*/ 3 w 3"/>
              <a:gd name="T11" fmla="*/ 3 h 4"/>
              <a:gd name="T12" fmla="*/ 3 w 3"/>
              <a:gd name="T13" fmla="*/ 2 h 4"/>
              <a:gd name="T14" fmla="*/ 2 w 3"/>
              <a:gd name="T15" fmla="*/ 1 h 4"/>
              <a:gd name="T16" fmla="*/ 1 w 3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1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3"/>
                </a:cubicBezTo>
                <a:cubicBezTo>
                  <a:pt x="1" y="3"/>
                  <a:pt x="1" y="3"/>
                  <a:pt x="1" y="4"/>
                </a:cubicBezTo>
                <a:cubicBezTo>
                  <a:pt x="2" y="4"/>
                  <a:pt x="2" y="4"/>
                  <a:pt x="3" y="4"/>
                </a:cubicBezTo>
                <a:cubicBezTo>
                  <a:pt x="3" y="4"/>
                  <a:pt x="3" y="4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1" y="1"/>
                  <a:pt x="1" y="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1" name="Freeform 30">
            <a:extLst>
              <a:ext uri="{FF2B5EF4-FFF2-40B4-BE49-F238E27FC236}">
                <a16:creationId xmlns:a16="http://schemas.microsoft.com/office/drawing/2014/main" id="{4BA9118F-AE65-4559-AD66-FA0D38C9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4950" y="2857500"/>
            <a:ext cx="14288" cy="22225"/>
          </a:xfrm>
          <a:custGeom>
            <a:avLst/>
            <a:gdLst>
              <a:gd name="T0" fmla="*/ 0 w 3"/>
              <a:gd name="T1" fmla="*/ 0 h 4"/>
              <a:gd name="T2" fmla="*/ 0 w 3"/>
              <a:gd name="T3" fmla="*/ 1 h 4"/>
              <a:gd name="T4" fmla="*/ 0 w 3"/>
              <a:gd name="T5" fmla="*/ 2 h 4"/>
              <a:gd name="T6" fmla="*/ 1 w 3"/>
              <a:gd name="T7" fmla="*/ 3 h 4"/>
              <a:gd name="T8" fmla="*/ 2 w 3"/>
              <a:gd name="T9" fmla="*/ 4 h 4"/>
              <a:gd name="T10" fmla="*/ 3 w 3"/>
              <a:gd name="T11" fmla="*/ 3 h 4"/>
              <a:gd name="T12" fmla="*/ 2 w 3"/>
              <a:gd name="T13" fmla="*/ 2 h 4"/>
              <a:gd name="T14" fmla="*/ 1 w 3"/>
              <a:gd name="T15" fmla="*/ 1 h 4"/>
              <a:gd name="T16" fmla="*/ 0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1" y="4"/>
                  <a:pt x="2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2" y="2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2" name="Freeform 31">
            <a:extLst>
              <a:ext uri="{FF2B5EF4-FFF2-40B4-BE49-F238E27FC236}">
                <a16:creationId xmlns:a16="http://schemas.microsoft.com/office/drawing/2014/main" id="{BEC86921-ACDA-4413-BC27-A67F0743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2862263"/>
            <a:ext cx="14288" cy="20637"/>
          </a:xfrm>
          <a:custGeom>
            <a:avLst/>
            <a:gdLst>
              <a:gd name="T0" fmla="*/ 1 w 3"/>
              <a:gd name="T1" fmla="*/ 0 h 4"/>
              <a:gd name="T2" fmla="*/ 0 w 3"/>
              <a:gd name="T3" fmla="*/ 1 h 4"/>
              <a:gd name="T4" fmla="*/ 1 w 3"/>
              <a:gd name="T5" fmla="*/ 2 h 4"/>
              <a:gd name="T6" fmla="*/ 2 w 3"/>
              <a:gd name="T7" fmla="*/ 3 h 4"/>
              <a:gd name="T8" fmla="*/ 3 w 3"/>
              <a:gd name="T9" fmla="*/ 4 h 4"/>
              <a:gd name="T10" fmla="*/ 3 w 3"/>
              <a:gd name="T11" fmla="*/ 3 h 4"/>
              <a:gd name="T12" fmla="*/ 3 w 3"/>
              <a:gd name="T13" fmla="*/ 2 h 4"/>
              <a:gd name="T14" fmla="*/ 2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3"/>
                  <a:pt x="1" y="3"/>
                  <a:pt x="2" y="3"/>
                </a:cubicBezTo>
                <a:cubicBezTo>
                  <a:pt x="2" y="4"/>
                  <a:pt x="2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3" name="Freeform 32">
            <a:extLst>
              <a:ext uri="{FF2B5EF4-FFF2-40B4-BE49-F238E27FC236}">
                <a16:creationId xmlns:a16="http://schemas.microsoft.com/office/drawing/2014/main" id="{320E6E37-6B1F-4FE8-9230-4C521DFD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2867025"/>
            <a:ext cx="14287" cy="22225"/>
          </a:xfrm>
          <a:custGeom>
            <a:avLst/>
            <a:gdLst>
              <a:gd name="T0" fmla="*/ 1 w 3"/>
              <a:gd name="T1" fmla="*/ 0 h 4"/>
              <a:gd name="T2" fmla="*/ 0 w 3"/>
              <a:gd name="T3" fmla="*/ 1 h 4"/>
              <a:gd name="T4" fmla="*/ 0 w 3"/>
              <a:gd name="T5" fmla="*/ 2 h 4"/>
              <a:gd name="T6" fmla="*/ 1 w 3"/>
              <a:gd name="T7" fmla="*/ 3 h 4"/>
              <a:gd name="T8" fmla="*/ 2 w 3"/>
              <a:gd name="T9" fmla="*/ 3 h 4"/>
              <a:gd name="T10" fmla="*/ 3 w 3"/>
              <a:gd name="T11" fmla="*/ 3 h 4"/>
              <a:gd name="T12" fmla="*/ 3 w 3"/>
              <a:gd name="T13" fmla="*/ 2 h 4"/>
              <a:gd name="T14" fmla="*/ 2 w 3"/>
              <a:gd name="T15" fmla="*/ 1 h 4"/>
              <a:gd name="T16" fmla="*/ 1 w 3"/>
              <a:gd name="T1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4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4" name="Freeform 33">
            <a:extLst>
              <a:ext uri="{FF2B5EF4-FFF2-40B4-BE49-F238E27FC236}">
                <a16:creationId xmlns:a16="http://schemas.microsoft.com/office/drawing/2014/main" id="{3C3C7711-0D59-4A1E-81BA-6A1CA05A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2873375"/>
            <a:ext cx="15875" cy="15875"/>
          </a:xfrm>
          <a:custGeom>
            <a:avLst/>
            <a:gdLst>
              <a:gd name="T0" fmla="*/ 0 w 3"/>
              <a:gd name="T1" fmla="*/ 0 h 3"/>
              <a:gd name="T2" fmla="*/ 0 w 3"/>
              <a:gd name="T3" fmla="*/ 1 h 3"/>
              <a:gd name="T4" fmla="*/ 0 w 3"/>
              <a:gd name="T5" fmla="*/ 2 h 3"/>
              <a:gd name="T6" fmla="*/ 1 w 3"/>
              <a:gd name="T7" fmla="*/ 3 h 3"/>
              <a:gd name="T8" fmla="*/ 2 w 3"/>
              <a:gd name="T9" fmla="*/ 3 h 3"/>
              <a:gd name="T10" fmla="*/ 2 w 3"/>
              <a:gd name="T11" fmla="*/ 3 h 3"/>
              <a:gd name="T12" fmla="*/ 2 w 3"/>
              <a:gd name="T13" fmla="*/ 1 h 3"/>
              <a:gd name="T14" fmla="*/ 1 w 3"/>
              <a:gd name="T15" fmla="*/ 1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2"/>
                  <a:pt x="2" y="2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5" name="Freeform 34">
            <a:extLst>
              <a:ext uri="{FF2B5EF4-FFF2-40B4-BE49-F238E27FC236}">
                <a16:creationId xmlns:a16="http://schemas.microsoft.com/office/drawing/2014/main" id="{3FDA8600-4615-497A-B86A-A3F5D529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2879725"/>
            <a:ext cx="14288" cy="14288"/>
          </a:xfrm>
          <a:custGeom>
            <a:avLst/>
            <a:gdLst>
              <a:gd name="T0" fmla="*/ 1 w 3"/>
              <a:gd name="T1" fmla="*/ 0 h 3"/>
              <a:gd name="T2" fmla="*/ 0 w 3"/>
              <a:gd name="T3" fmla="*/ 1 h 3"/>
              <a:gd name="T4" fmla="*/ 0 w 3"/>
              <a:gd name="T5" fmla="*/ 2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2 h 3"/>
              <a:gd name="T12" fmla="*/ 3 w 3"/>
              <a:gd name="T13" fmla="*/ 1 h 3"/>
              <a:gd name="T14" fmla="*/ 2 w 3"/>
              <a:gd name="T15" fmla="*/ 0 h 3"/>
              <a:gd name="T16" fmla="*/ 1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1"/>
                  <a:pt x="2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6" name="Freeform 35">
            <a:extLst>
              <a:ext uri="{FF2B5EF4-FFF2-40B4-BE49-F238E27FC236}">
                <a16:creationId xmlns:a16="http://schemas.microsoft.com/office/drawing/2014/main" id="{74BA4D9E-1C48-46E7-BDE8-BEA977708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813" y="2882900"/>
            <a:ext cx="14287" cy="15875"/>
          </a:xfrm>
          <a:custGeom>
            <a:avLst/>
            <a:gdLst>
              <a:gd name="T0" fmla="*/ 0 w 3"/>
              <a:gd name="T1" fmla="*/ 0 h 3"/>
              <a:gd name="T2" fmla="*/ 0 w 3"/>
              <a:gd name="T3" fmla="*/ 1 h 3"/>
              <a:gd name="T4" fmla="*/ 0 w 3"/>
              <a:gd name="T5" fmla="*/ 2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2 h 3"/>
              <a:gd name="T12" fmla="*/ 2 w 3"/>
              <a:gd name="T13" fmla="*/ 1 h 3"/>
              <a:gd name="T14" fmla="*/ 1 w 3"/>
              <a:gd name="T15" fmla="*/ 0 h 3"/>
              <a:gd name="T16" fmla="*/ 0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2" y="3"/>
                  <a:pt x="2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2" y="1"/>
                </a:cubicBezTo>
                <a:cubicBezTo>
                  <a:pt x="2" y="1"/>
                  <a:pt x="2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7" name="Freeform 36">
            <a:extLst>
              <a:ext uri="{FF2B5EF4-FFF2-40B4-BE49-F238E27FC236}">
                <a16:creationId xmlns:a16="http://schemas.microsoft.com/office/drawing/2014/main" id="{15394EFA-ED42-4D41-9E9C-1D28BBACD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3" y="2889250"/>
            <a:ext cx="14287" cy="14288"/>
          </a:xfrm>
          <a:custGeom>
            <a:avLst/>
            <a:gdLst>
              <a:gd name="T0" fmla="*/ 1 w 3"/>
              <a:gd name="T1" fmla="*/ 0 h 3"/>
              <a:gd name="T2" fmla="*/ 0 w 3"/>
              <a:gd name="T3" fmla="*/ 1 h 3"/>
              <a:gd name="T4" fmla="*/ 1 w 3"/>
              <a:gd name="T5" fmla="*/ 2 h 3"/>
              <a:gd name="T6" fmla="*/ 1 w 3"/>
              <a:gd name="T7" fmla="*/ 3 h 3"/>
              <a:gd name="T8" fmla="*/ 3 w 3"/>
              <a:gd name="T9" fmla="*/ 3 h 3"/>
              <a:gd name="T10" fmla="*/ 3 w 3"/>
              <a:gd name="T11" fmla="*/ 2 h 3"/>
              <a:gd name="T12" fmla="*/ 3 w 3"/>
              <a:gd name="T13" fmla="*/ 1 h 3"/>
              <a:gd name="T14" fmla="*/ 2 w 3"/>
              <a:gd name="T15" fmla="*/ 0 h 3"/>
              <a:gd name="T16" fmla="*/ 1 w 3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1"/>
                </a:cubicBezTo>
                <a:cubicBezTo>
                  <a:pt x="3" y="1"/>
                  <a:pt x="2" y="1"/>
                  <a:pt x="2" y="0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8" name="Freeform 37">
            <a:extLst>
              <a:ext uri="{FF2B5EF4-FFF2-40B4-BE49-F238E27FC236}">
                <a16:creationId xmlns:a16="http://schemas.microsoft.com/office/drawing/2014/main" id="{0230BB8B-9884-4D3A-BAA5-0E15C434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2892425"/>
            <a:ext cx="14288" cy="15875"/>
          </a:xfrm>
          <a:custGeom>
            <a:avLst/>
            <a:gdLst>
              <a:gd name="T0" fmla="*/ 2 w 6"/>
              <a:gd name="T1" fmla="*/ 0 h 6"/>
              <a:gd name="T2" fmla="*/ 0 w 6"/>
              <a:gd name="T3" fmla="*/ 2 h 6"/>
              <a:gd name="T4" fmla="*/ 0 w 6"/>
              <a:gd name="T5" fmla="*/ 4 h 6"/>
              <a:gd name="T6" fmla="*/ 2 w 6"/>
              <a:gd name="T7" fmla="*/ 4 h 6"/>
              <a:gd name="T8" fmla="*/ 4 w 6"/>
              <a:gd name="T9" fmla="*/ 6 h 6"/>
              <a:gd name="T10" fmla="*/ 6 w 6"/>
              <a:gd name="T11" fmla="*/ 4 h 6"/>
              <a:gd name="T12" fmla="*/ 6 w 6"/>
              <a:gd name="T13" fmla="*/ 2 h 6"/>
              <a:gd name="T14" fmla="*/ 4 w 6"/>
              <a:gd name="T15" fmla="*/ 0 h 6"/>
              <a:gd name="T16" fmla="*/ 2 w 6"/>
              <a:gd name="T1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6">
                <a:moveTo>
                  <a:pt x="2" y="0"/>
                </a:move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4" y="6"/>
                </a:lnTo>
                <a:lnTo>
                  <a:pt x="6" y="4"/>
                </a:lnTo>
                <a:lnTo>
                  <a:pt x="6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19" name="Freeform 38">
            <a:extLst>
              <a:ext uri="{FF2B5EF4-FFF2-40B4-BE49-F238E27FC236}">
                <a16:creationId xmlns:a16="http://schemas.microsoft.com/office/drawing/2014/main" id="{9FBA1B48-3491-4B98-AE26-B5A7E8588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3" y="2898775"/>
            <a:ext cx="12700" cy="9525"/>
          </a:xfrm>
          <a:custGeom>
            <a:avLst/>
            <a:gdLst>
              <a:gd name="T0" fmla="*/ 0 w 5"/>
              <a:gd name="T1" fmla="*/ 0 h 4"/>
              <a:gd name="T2" fmla="*/ 0 w 5"/>
              <a:gd name="T3" fmla="*/ 2 h 4"/>
              <a:gd name="T4" fmla="*/ 0 w 5"/>
              <a:gd name="T5" fmla="*/ 4 h 4"/>
              <a:gd name="T6" fmla="*/ 2 w 5"/>
              <a:gd name="T7" fmla="*/ 4 h 4"/>
              <a:gd name="T8" fmla="*/ 5 w 5"/>
              <a:gd name="T9" fmla="*/ 4 h 4"/>
              <a:gd name="T10" fmla="*/ 5 w 5"/>
              <a:gd name="T11" fmla="*/ 2 h 4"/>
              <a:gd name="T12" fmla="*/ 2 w 5"/>
              <a:gd name="T13" fmla="*/ 0 h 4"/>
              <a:gd name="T14" fmla="*/ 0 w 5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2"/>
                </a:lnTo>
                <a:lnTo>
                  <a:pt x="0" y="4"/>
                </a:lnTo>
                <a:lnTo>
                  <a:pt x="2" y="4"/>
                </a:lnTo>
                <a:lnTo>
                  <a:pt x="5" y="4"/>
                </a:lnTo>
                <a:lnTo>
                  <a:pt x="5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0" name="Freeform 39">
            <a:extLst>
              <a:ext uri="{FF2B5EF4-FFF2-40B4-BE49-F238E27FC236}">
                <a16:creationId xmlns:a16="http://schemas.microsoft.com/office/drawing/2014/main" id="{3FF11DD7-C45B-42EA-8FCA-3B0E4F935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968625"/>
            <a:ext cx="38100" cy="57150"/>
          </a:xfrm>
          <a:custGeom>
            <a:avLst/>
            <a:gdLst>
              <a:gd name="T0" fmla="*/ 2 w 8"/>
              <a:gd name="T1" fmla="*/ 1 h 12"/>
              <a:gd name="T2" fmla="*/ 1 w 8"/>
              <a:gd name="T3" fmla="*/ 7 h 12"/>
              <a:gd name="T4" fmla="*/ 6 w 8"/>
              <a:gd name="T5" fmla="*/ 11 h 12"/>
              <a:gd name="T6" fmla="*/ 7 w 8"/>
              <a:gd name="T7" fmla="*/ 5 h 12"/>
              <a:gd name="T8" fmla="*/ 2 w 8"/>
              <a:gd name="T9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2" y="1"/>
                </a:moveTo>
                <a:cubicBezTo>
                  <a:pt x="0" y="1"/>
                  <a:pt x="0" y="4"/>
                  <a:pt x="1" y="7"/>
                </a:cubicBezTo>
                <a:cubicBezTo>
                  <a:pt x="2" y="10"/>
                  <a:pt x="4" y="12"/>
                  <a:pt x="6" y="11"/>
                </a:cubicBezTo>
                <a:cubicBezTo>
                  <a:pt x="8" y="11"/>
                  <a:pt x="8" y="8"/>
                  <a:pt x="7" y="5"/>
                </a:cubicBezTo>
                <a:cubicBezTo>
                  <a:pt x="6" y="2"/>
                  <a:pt x="4" y="0"/>
                  <a:pt x="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1" name="Freeform 40">
            <a:extLst>
              <a:ext uri="{FF2B5EF4-FFF2-40B4-BE49-F238E27FC236}">
                <a16:creationId xmlns:a16="http://schemas.microsoft.com/office/drawing/2014/main" id="{D72D8774-1BD8-4FFA-8313-61622E7E1D2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65675" y="1812925"/>
            <a:ext cx="455613" cy="387350"/>
          </a:xfrm>
          <a:custGeom>
            <a:avLst/>
            <a:gdLst>
              <a:gd name="T0" fmla="*/ 23 w 92"/>
              <a:gd name="T1" fmla="*/ 56 h 78"/>
              <a:gd name="T2" fmla="*/ 27 w 92"/>
              <a:gd name="T3" fmla="*/ 52 h 78"/>
              <a:gd name="T4" fmla="*/ 87 w 92"/>
              <a:gd name="T5" fmla="*/ 3 h 78"/>
              <a:gd name="T6" fmla="*/ 23 w 92"/>
              <a:gd name="T7" fmla="*/ 78 h 78"/>
              <a:gd name="T8" fmla="*/ 22 w 92"/>
              <a:gd name="T9" fmla="*/ 56 h 78"/>
              <a:gd name="T10" fmla="*/ 23 w 92"/>
              <a:gd name="T11" fmla="*/ 56 h 78"/>
              <a:gd name="T12" fmla="*/ 20 w 92"/>
              <a:gd name="T13" fmla="*/ 78 h 78"/>
              <a:gd name="T14" fmla="*/ 20 w 92"/>
              <a:gd name="T15" fmla="*/ 54 h 78"/>
              <a:gd name="T16" fmla="*/ 22 w 92"/>
              <a:gd name="T17" fmla="*/ 56 h 78"/>
              <a:gd name="T18" fmla="*/ 19 w 92"/>
              <a:gd name="T19" fmla="*/ 59 h 78"/>
              <a:gd name="T20" fmla="*/ 20 w 92"/>
              <a:gd name="T21" fmla="*/ 54 h 78"/>
              <a:gd name="T22" fmla="*/ 20 w 92"/>
              <a:gd name="T23" fmla="*/ 78 h 78"/>
              <a:gd name="T24" fmla="*/ 19 w 92"/>
              <a:gd name="T25" fmla="*/ 59 h 78"/>
              <a:gd name="T26" fmla="*/ 19 w 92"/>
              <a:gd name="T27" fmla="*/ 59 h 78"/>
              <a:gd name="T28" fmla="*/ 19 w 92"/>
              <a:gd name="T29" fmla="*/ 78 h 78"/>
              <a:gd name="T30" fmla="*/ 16 w 92"/>
              <a:gd name="T31" fmla="*/ 61 h 78"/>
              <a:gd name="T32" fmla="*/ 18 w 92"/>
              <a:gd name="T33" fmla="*/ 59 h 78"/>
              <a:gd name="T34" fmla="*/ 15 w 92"/>
              <a:gd name="T35" fmla="*/ 78 h 78"/>
              <a:gd name="T36" fmla="*/ 15 w 92"/>
              <a:gd name="T37" fmla="*/ 56 h 78"/>
              <a:gd name="T38" fmla="*/ 16 w 92"/>
              <a:gd name="T39" fmla="*/ 61 h 78"/>
              <a:gd name="T40" fmla="*/ 14 w 92"/>
              <a:gd name="T41" fmla="*/ 62 h 78"/>
              <a:gd name="T42" fmla="*/ 15 w 92"/>
              <a:gd name="T43" fmla="*/ 56 h 78"/>
              <a:gd name="T44" fmla="*/ 15 w 92"/>
              <a:gd name="T45" fmla="*/ 78 h 78"/>
              <a:gd name="T46" fmla="*/ 11 w 92"/>
              <a:gd name="T47" fmla="*/ 64 h 78"/>
              <a:gd name="T48" fmla="*/ 14 w 92"/>
              <a:gd name="T49" fmla="*/ 56 h 78"/>
              <a:gd name="T50" fmla="*/ 14 w 92"/>
              <a:gd name="T51" fmla="*/ 78 h 78"/>
              <a:gd name="T52" fmla="*/ 10 w 92"/>
              <a:gd name="T53" fmla="*/ 64 h 78"/>
              <a:gd name="T54" fmla="*/ 11 w 92"/>
              <a:gd name="T55" fmla="*/ 64 h 78"/>
              <a:gd name="T56" fmla="*/ 10 w 92"/>
              <a:gd name="T57" fmla="*/ 76 h 78"/>
              <a:gd name="T58" fmla="*/ 9 w 92"/>
              <a:gd name="T59" fmla="*/ 64 h 78"/>
              <a:gd name="T60" fmla="*/ 9 w 92"/>
              <a:gd name="T61" fmla="*/ 64 h 78"/>
              <a:gd name="T62" fmla="*/ 8 w 92"/>
              <a:gd name="T63" fmla="*/ 74 h 78"/>
              <a:gd name="T64" fmla="*/ 8 w 92"/>
              <a:gd name="T65" fmla="*/ 59 h 78"/>
              <a:gd name="T66" fmla="*/ 9 w 92"/>
              <a:gd name="T67" fmla="*/ 64 h 78"/>
              <a:gd name="T68" fmla="*/ 7 w 92"/>
              <a:gd name="T69" fmla="*/ 65 h 78"/>
              <a:gd name="T70" fmla="*/ 8 w 92"/>
              <a:gd name="T71" fmla="*/ 59 h 78"/>
              <a:gd name="T72" fmla="*/ 8 w 92"/>
              <a:gd name="T73" fmla="*/ 74 h 78"/>
              <a:gd name="T74" fmla="*/ 6 w 92"/>
              <a:gd name="T75" fmla="*/ 65 h 78"/>
              <a:gd name="T76" fmla="*/ 7 w 92"/>
              <a:gd name="T77" fmla="*/ 65 h 78"/>
              <a:gd name="T78" fmla="*/ 6 w 92"/>
              <a:gd name="T79" fmla="*/ 73 h 78"/>
              <a:gd name="T80" fmla="*/ 5 w 92"/>
              <a:gd name="T81" fmla="*/ 65 h 78"/>
              <a:gd name="T82" fmla="*/ 6 w 92"/>
              <a:gd name="T83" fmla="*/ 65 h 78"/>
              <a:gd name="T84" fmla="*/ 4 w 92"/>
              <a:gd name="T85" fmla="*/ 70 h 78"/>
              <a:gd name="T86" fmla="*/ 4 w 92"/>
              <a:gd name="T87" fmla="*/ 62 h 78"/>
              <a:gd name="T88" fmla="*/ 5 w 92"/>
              <a:gd name="T89" fmla="*/ 65 h 78"/>
              <a:gd name="T90" fmla="*/ 2 w 92"/>
              <a:gd name="T91" fmla="*/ 66 h 78"/>
              <a:gd name="T92" fmla="*/ 4 w 92"/>
              <a:gd name="T93" fmla="*/ 62 h 78"/>
              <a:gd name="T94" fmla="*/ 4 w 92"/>
              <a:gd name="T95" fmla="*/ 70 h 78"/>
              <a:gd name="T96" fmla="*/ 2 w 92"/>
              <a:gd name="T97" fmla="*/ 66 h 78"/>
              <a:gd name="T98" fmla="*/ 2 w 92"/>
              <a:gd name="T99" fmla="*/ 66 h 78"/>
              <a:gd name="T100" fmla="*/ 2 w 92"/>
              <a:gd name="T101" fmla="*/ 68 h 78"/>
              <a:gd name="T102" fmla="*/ 1 w 92"/>
              <a:gd name="T103" fmla="*/ 65 h 78"/>
              <a:gd name="T104" fmla="*/ 2 w 92"/>
              <a:gd name="T105" fmla="*/ 6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2" h="78">
                <a:moveTo>
                  <a:pt x="45" y="69"/>
                </a:moveTo>
                <a:cubicBezTo>
                  <a:pt x="38" y="72"/>
                  <a:pt x="33" y="74"/>
                  <a:pt x="28" y="76"/>
                </a:cubicBezTo>
                <a:cubicBezTo>
                  <a:pt x="27" y="76"/>
                  <a:pt x="25" y="77"/>
                  <a:pt x="23" y="78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3"/>
                  <a:pt x="23" y="53"/>
                  <a:pt x="23" y="53"/>
                </a:cubicBezTo>
                <a:cubicBezTo>
                  <a:pt x="24" y="52"/>
                  <a:pt x="26" y="52"/>
                  <a:pt x="27" y="52"/>
                </a:cubicBezTo>
                <a:cubicBezTo>
                  <a:pt x="26" y="53"/>
                  <a:pt x="25" y="54"/>
                  <a:pt x="24" y="55"/>
                </a:cubicBezTo>
                <a:cubicBezTo>
                  <a:pt x="32" y="48"/>
                  <a:pt x="40" y="38"/>
                  <a:pt x="48" y="26"/>
                </a:cubicBezTo>
                <a:cubicBezTo>
                  <a:pt x="54" y="17"/>
                  <a:pt x="62" y="9"/>
                  <a:pt x="73" y="4"/>
                </a:cubicBezTo>
                <a:cubicBezTo>
                  <a:pt x="78" y="2"/>
                  <a:pt x="83" y="0"/>
                  <a:pt x="87" y="3"/>
                </a:cubicBezTo>
                <a:cubicBezTo>
                  <a:pt x="92" y="6"/>
                  <a:pt x="92" y="14"/>
                  <a:pt x="87" y="23"/>
                </a:cubicBezTo>
                <a:cubicBezTo>
                  <a:pt x="77" y="40"/>
                  <a:pt x="69" y="50"/>
                  <a:pt x="61" y="58"/>
                </a:cubicBezTo>
                <a:cubicBezTo>
                  <a:pt x="56" y="63"/>
                  <a:pt x="52" y="66"/>
                  <a:pt x="45" y="69"/>
                </a:cubicBezTo>
                <a:close/>
                <a:moveTo>
                  <a:pt x="23" y="78"/>
                </a:moveTo>
                <a:cubicBezTo>
                  <a:pt x="22" y="78"/>
                  <a:pt x="22" y="78"/>
                  <a:pt x="22" y="78"/>
                </a:cubicBezTo>
                <a:cubicBezTo>
                  <a:pt x="22" y="56"/>
                  <a:pt x="22" y="56"/>
                  <a:pt x="22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cubicBezTo>
                  <a:pt x="23" y="56"/>
                  <a:pt x="23" y="56"/>
                  <a:pt x="23" y="56"/>
                </a:cubicBezTo>
                <a:lnTo>
                  <a:pt x="23" y="78"/>
                </a:lnTo>
                <a:close/>
                <a:moveTo>
                  <a:pt x="22" y="78"/>
                </a:moveTo>
                <a:cubicBezTo>
                  <a:pt x="22" y="78"/>
                  <a:pt x="21" y="78"/>
                  <a:pt x="20" y="78"/>
                </a:cubicBezTo>
                <a:cubicBezTo>
                  <a:pt x="20" y="58"/>
                  <a:pt x="20" y="58"/>
                  <a:pt x="20" y="58"/>
                </a:cubicBezTo>
                <a:cubicBezTo>
                  <a:pt x="21" y="57"/>
                  <a:pt x="21" y="57"/>
                  <a:pt x="21" y="57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2" y="53"/>
                  <a:pt x="22" y="53"/>
                </a:cubicBezTo>
                <a:cubicBezTo>
                  <a:pt x="22" y="56"/>
                  <a:pt x="22" y="56"/>
                  <a:pt x="22" y="56"/>
                </a:cubicBezTo>
                <a:cubicBezTo>
                  <a:pt x="22" y="57"/>
                  <a:pt x="22" y="57"/>
                  <a:pt x="22" y="57"/>
                </a:cubicBezTo>
                <a:cubicBezTo>
                  <a:pt x="22" y="56"/>
                  <a:pt x="22" y="56"/>
                  <a:pt x="22" y="56"/>
                </a:cubicBezTo>
                <a:lnTo>
                  <a:pt x="22" y="78"/>
                </a:lnTo>
                <a:close/>
                <a:moveTo>
                  <a:pt x="20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19" y="59"/>
                  <a:pt x="19" y="59"/>
                  <a:pt x="19" y="59"/>
                </a:cubicBezTo>
                <a:cubicBezTo>
                  <a:pt x="20" y="58"/>
                  <a:pt x="20" y="58"/>
                  <a:pt x="20" y="58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0" y="58"/>
                  <a:pt x="20" y="58"/>
                </a:cubicBezTo>
                <a:lnTo>
                  <a:pt x="20" y="78"/>
                </a:lnTo>
                <a:close/>
                <a:moveTo>
                  <a:pt x="19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9" y="59"/>
                  <a:pt x="19" y="59"/>
                  <a:pt x="19" y="59"/>
                </a:cubicBezTo>
                <a:lnTo>
                  <a:pt x="19" y="78"/>
                </a:lnTo>
                <a:close/>
                <a:moveTo>
                  <a:pt x="19" y="78"/>
                </a:moveTo>
                <a:cubicBezTo>
                  <a:pt x="18" y="78"/>
                  <a:pt x="17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55"/>
                  <a:pt x="16" y="55"/>
                  <a:pt x="16" y="55"/>
                </a:cubicBezTo>
                <a:cubicBezTo>
                  <a:pt x="17" y="55"/>
                  <a:pt x="18" y="55"/>
                  <a:pt x="19" y="54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9"/>
                  <a:pt x="19" y="59"/>
                  <a:pt x="19" y="59"/>
                </a:cubicBezTo>
                <a:lnTo>
                  <a:pt x="19" y="78"/>
                </a:lnTo>
                <a:close/>
                <a:moveTo>
                  <a:pt x="16" y="78"/>
                </a:moveTo>
                <a:cubicBezTo>
                  <a:pt x="15" y="78"/>
                  <a:pt x="15" y="78"/>
                  <a:pt x="15" y="78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6"/>
                  <a:pt x="15" y="56"/>
                  <a:pt x="15" y="56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61"/>
                  <a:pt x="16" y="61"/>
                  <a:pt x="16" y="61"/>
                </a:cubicBezTo>
                <a:lnTo>
                  <a:pt x="16" y="78"/>
                </a:lnTo>
                <a:close/>
                <a:moveTo>
                  <a:pt x="15" y="78"/>
                </a:moveTo>
                <a:cubicBezTo>
                  <a:pt x="15" y="78"/>
                  <a:pt x="14" y="78"/>
                  <a:pt x="14" y="78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5" y="56"/>
                  <a:pt x="15" y="56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lnTo>
                  <a:pt x="15" y="78"/>
                </a:lnTo>
                <a:close/>
                <a:moveTo>
                  <a:pt x="14" y="78"/>
                </a:moveTo>
                <a:cubicBezTo>
                  <a:pt x="14" y="78"/>
                  <a:pt x="14" y="78"/>
                  <a:pt x="14" y="78"/>
                </a:cubicBezTo>
                <a:cubicBezTo>
                  <a:pt x="13" y="77"/>
                  <a:pt x="12" y="77"/>
                  <a:pt x="11" y="76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58"/>
                  <a:pt x="11" y="58"/>
                  <a:pt x="11" y="58"/>
                </a:cubicBezTo>
                <a:cubicBezTo>
                  <a:pt x="12" y="57"/>
                  <a:pt x="13" y="57"/>
                  <a:pt x="14" y="56"/>
                </a:cubicBez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62"/>
                  <a:pt x="14" y="62"/>
                  <a:pt x="14" y="62"/>
                </a:cubicBezTo>
                <a:lnTo>
                  <a:pt x="14" y="78"/>
                </a:lnTo>
                <a:close/>
                <a:moveTo>
                  <a:pt x="11" y="76"/>
                </a:moveTo>
                <a:cubicBezTo>
                  <a:pt x="10" y="76"/>
                  <a:pt x="10" y="76"/>
                  <a:pt x="10" y="76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0" y="58"/>
                  <a:pt x="10" y="58"/>
                  <a:pt x="10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64"/>
                  <a:pt x="11" y="64"/>
                  <a:pt x="11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64"/>
                  <a:pt x="11" y="64"/>
                  <a:pt x="11" y="64"/>
                </a:cubicBezTo>
                <a:lnTo>
                  <a:pt x="11" y="76"/>
                </a:lnTo>
                <a:close/>
                <a:moveTo>
                  <a:pt x="10" y="76"/>
                </a:moveTo>
                <a:cubicBezTo>
                  <a:pt x="9" y="75"/>
                  <a:pt x="9" y="75"/>
                  <a:pt x="9" y="75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59"/>
                  <a:pt x="9" y="59"/>
                  <a:pt x="9" y="59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64"/>
                  <a:pt x="10" y="64"/>
                  <a:pt x="10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10" y="64"/>
                  <a:pt x="10" y="64"/>
                  <a:pt x="10" y="64"/>
                </a:cubicBezTo>
                <a:lnTo>
                  <a:pt x="10" y="76"/>
                </a:lnTo>
                <a:close/>
                <a:moveTo>
                  <a:pt x="9" y="75"/>
                </a:moveTo>
                <a:cubicBezTo>
                  <a:pt x="8" y="74"/>
                  <a:pt x="8" y="74"/>
                  <a:pt x="8" y="7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4"/>
                  <a:pt x="9" y="64"/>
                  <a:pt x="9" y="64"/>
                </a:cubicBezTo>
                <a:lnTo>
                  <a:pt x="9" y="75"/>
                </a:lnTo>
                <a:close/>
                <a:moveTo>
                  <a:pt x="8" y="74"/>
                </a:moveTo>
                <a:cubicBezTo>
                  <a:pt x="7" y="74"/>
                  <a:pt x="7" y="74"/>
                  <a:pt x="7" y="74"/>
                </a:cubicBezTo>
                <a:cubicBezTo>
                  <a:pt x="7" y="65"/>
                  <a:pt x="7" y="65"/>
                  <a:pt x="7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0"/>
                  <a:pt x="7" y="60"/>
                  <a:pt x="7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4"/>
                  <a:pt x="8" y="64"/>
                  <a:pt x="8" y="64"/>
                </a:cubicBezTo>
                <a:lnTo>
                  <a:pt x="8" y="74"/>
                </a:lnTo>
                <a:close/>
                <a:moveTo>
                  <a:pt x="7" y="74"/>
                </a:moveTo>
                <a:cubicBezTo>
                  <a:pt x="6" y="73"/>
                  <a:pt x="6" y="73"/>
                  <a:pt x="6" y="73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0"/>
                  <a:pt x="6" y="60"/>
                  <a:pt x="6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5"/>
                  <a:pt x="7" y="65"/>
                  <a:pt x="7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7" y="65"/>
                  <a:pt x="7" y="65"/>
                  <a:pt x="7" y="65"/>
                </a:cubicBezTo>
                <a:lnTo>
                  <a:pt x="7" y="74"/>
                </a:lnTo>
                <a:close/>
                <a:moveTo>
                  <a:pt x="6" y="73"/>
                </a:moveTo>
                <a:cubicBezTo>
                  <a:pt x="5" y="72"/>
                  <a:pt x="5" y="72"/>
                  <a:pt x="5" y="72"/>
                </a:cubicBezTo>
                <a:cubicBezTo>
                  <a:pt x="5" y="65"/>
                  <a:pt x="5" y="65"/>
                  <a:pt x="5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1"/>
                  <a:pt x="5" y="61"/>
                  <a:pt x="5" y="61"/>
                </a:cubicBezTo>
                <a:cubicBezTo>
                  <a:pt x="6" y="60"/>
                  <a:pt x="6" y="60"/>
                  <a:pt x="6" y="60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cubicBezTo>
                  <a:pt x="6" y="65"/>
                  <a:pt x="6" y="65"/>
                  <a:pt x="6" y="65"/>
                </a:cubicBezTo>
                <a:lnTo>
                  <a:pt x="6" y="73"/>
                </a:lnTo>
                <a:close/>
                <a:moveTo>
                  <a:pt x="5" y="72"/>
                </a:moveTo>
                <a:cubicBezTo>
                  <a:pt x="5" y="71"/>
                  <a:pt x="4" y="71"/>
                  <a:pt x="4" y="70"/>
                </a:cubicBezTo>
                <a:cubicBezTo>
                  <a:pt x="4" y="65"/>
                  <a:pt x="4" y="65"/>
                  <a:pt x="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4" y="65"/>
                  <a:pt x="4" y="65"/>
                  <a:pt x="4" y="65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5" y="61"/>
                  <a:pt x="5" y="61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lnTo>
                  <a:pt x="5" y="72"/>
                </a:lnTo>
                <a:close/>
                <a:moveTo>
                  <a:pt x="4" y="70"/>
                </a:moveTo>
                <a:cubicBezTo>
                  <a:pt x="3" y="70"/>
                  <a:pt x="3" y="69"/>
                  <a:pt x="2" y="69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66"/>
                  <a:pt x="3" y="66"/>
                  <a:pt x="3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3"/>
                  <a:pt x="2" y="63"/>
                  <a:pt x="2" y="63"/>
                </a:cubicBezTo>
                <a:cubicBezTo>
                  <a:pt x="3" y="63"/>
                  <a:pt x="3" y="62"/>
                  <a:pt x="4" y="62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4" y="65"/>
                  <a:pt x="4" y="65"/>
                  <a:pt x="4" y="65"/>
                </a:cubicBezTo>
                <a:lnTo>
                  <a:pt x="4" y="70"/>
                </a:lnTo>
                <a:close/>
                <a:moveTo>
                  <a:pt x="2" y="69"/>
                </a:moveTo>
                <a:cubicBezTo>
                  <a:pt x="2" y="68"/>
                  <a:pt x="2" y="68"/>
                  <a:pt x="2" y="68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3"/>
                  <a:pt x="2" y="63"/>
                  <a:pt x="2" y="63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lnTo>
                  <a:pt x="2" y="69"/>
                </a:lnTo>
                <a:close/>
                <a:moveTo>
                  <a:pt x="2" y="68"/>
                </a:moveTo>
                <a:cubicBezTo>
                  <a:pt x="1" y="67"/>
                  <a:pt x="1" y="66"/>
                  <a:pt x="0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4"/>
                  <a:pt x="2" y="64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2" y="66"/>
                  <a:pt x="2" y="66"/>
                  <a:pt x="2" y="66"/>
                </a:cubicBezTo>
                <a:lnTo>
                  <a:pt x="2" y="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2" name="Freeform 41">
            <a:extLst>
              <a:ext uri="{FF2B5EF4-FFF2-40B4-BE49-F238E27FC236}">
                <a16:creationId xmlns:a16="http://schemas.microsoft.com/office/drawing/2014/main" id="{F7B25C00-7A00-4305-8447-52EE9F2F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1808163"/>
            <a:ext cx="455612" cy="357187"/>
          </a:xfrm>
          <a:custGeom>
            <a:avLst/>
            <a:gdLst>
              <a:gd name="T0" fmla="*/ 4 w 92"/>
              <a:gd name="T1" fmla="*/ 72 h 72"/>
              <a:gd name="T2" fmla="*/ 54 w 92"/>
              <a:gd name="T3" fmla="*/ 35 h 72"/>
              <a:gd name="T4" fmla="*/ 66 w 92"/>
              <a:gd name="T5" fmla="*/ 22 h 72"/>
              <a:gd name="T6" fmla="*/ 88 w 92"/>
              <a:gd name="T7" fmla="*/ 20 h 72"/>
              <a:gd name="T8" fmla="*/ 73 w 92"/>
              <a:gd name="T9" fmla="*/ 6 h 72"/>
              <a:gd name="T10" fmla="*/ 49 w 92"/>
              <a:gd name="T11" fmla="*/ 27 h 72"/>
              <a:gd name="T12" fmla="*/ 0 w 92"/>
              <a:gd name="T13" fmla="*/ 68 h 72"/>
              <a:gd name="T14" fmla="*/ 4 w 92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2" h="72">
                <a:moveTo>
                  <a:pt x="4" y="72"/>
                </a:moveTo>
                <a:cubicBezTo>
                  <a:pt x="17" y="71"/>
                  <a:pt x="34" y="58"/>
                  <a:pt x="54" y="35"/>
                </a:cubicBezTo>
                <a:cubicBezTo>
                  <a:pt x="57" y="31"/>
                  <a:pt x="60" y="27"/>
                  <a:pt x="66" y="22"/>
                </a:cubicBezTo>
                <a:cubicBezTo>
                  <a:pt x="75" y="15"/>
                  <a:pt x="82" y="14"/>
                  <a:pt x="88" y="20"/>
                </a:cubicBezTo>
                <a:cubicBezTo>
                  <a:pt x="92" y="11"/>
                  <a:pt x="87" y="0"/>
                  <a:pt x="73" y="6"/>
                </a:cubicBezTo>
                <a:cubicBezTo>
                  <a:pt x="62" y="11"/>
                  <a:pt x="54" y="19"/>
                  <a:pt x="49" y="27"/>
                </a:cubicBezTo>
                <a:cubicBezTo>
                  <a:pt x="32" y="51"/>
                  <a:pt x="15" y="68"/>
                  <a:pt x="0" y="68"/>
                </a:cubicBezTo>
                <a:cubicBezTo>
                  <a:pt x="1" y="70"/>
                  <a:pt x="2" y="71"/>
                  <a:pt x="4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3" name="Freeform 42">
            <a:extLst>
              <a:ext uri="{FF2B5EF4-FFF2-40B4-BE49-F238E27FC236}">
                <a16:creationId xmlns:a16="http://schemas.microsoft.com/office/drawing/2014/main" id="{F8037788-6165-4C81-B393-DD2BC3BD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1476375"/>
            <a:ext cx="506412" cy="579438"/>
          </a:xfrm>
          <a:custGeom>
            <a:avLst/>
            <a:gdLst>
              <a:gd name="T0" fmla="*/ 43 w 102"/>
              <a:gd name="T1" fmla="*/ 117 h 117"/>
              <a:gd name="T2" fmla="*/ 0 w 102"/>
              <a:gd name="T3" fmla="*/ 17 h 117"/>
              <a:gd name="T4" fmla="*/ 102 w 102"/>
              <a:gd name="T5" fmla="*/ 65 h 117"/>
              <a:gd name="T6" fmla="*/ 43 w 102"/>
              <a:gd name="T7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117">
                <a:moveTo>
                  <a:pt x="43" y="117"/>
                </a:moveTo>
                <a:cubicBezTo>
                  <a:pt x="49" y="74"/>
                  <a:pt x="35" y="41"/>
                  <a:pt x="0" y="17"/>
                </a:cubicBezTo>
                <a:cubicBezTo>
                  <a:pt x="56" y="0"/>
                  <a:pt x="90" y="16"/>
                  <a:pt x="102" y="65"/>
                </a:cubicBezTo>
                <a:cubicBezTo>
                  <a:pt x="77" y="66"/>
                  <a:pt x="57" y="83"/>
                  <a:pt x="43" y="1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4" name="Freeform 43">
            <a:extLst>
              <a:ext uri="{FF2B5EF4-FFF2-40B4-BE49-F238E27FC236}">
                <a16:creationId xmlns:a16="http://schemas.microsoft.com/office/drawing/2014/main" id="{B050051B-3997-4DF2-8BE2-314A9DD79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700" y="1546225"/>
            <a:ext cx="257175" cy="266700"/>
          </a:xfrm>
          <a:custGeom>
            <a:avLst/>
            <a:gdLst>
              <a:gd name="T0" fmla="*/ 0 w 52"/>
              <a:gd name="T1" fmla="*/ 33 h 54"/>
              <a:gd name="T2" fmla="*/ 32 w 52"/>
              <a:gd name="T3" fmla="*/ 0 h 54"/>
              <a:gd name="T4" fmla="*/ 52 w 52"/>
              <a:gd name="T5" fmla="*/ 12 h 54"/>
              <a:gd name="T6" fmla="*/ 10 w 52"/>
              <a:gd name="T7" fmla="*/ 54 h 54"/>
              <a:gd name="T8" fmla="*/ 0 w 52"/>
              <a:gd name="T9" fmla="*/ 3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54">
                <a:moveTo>
                  <a:pt x="0" y="33"/>
                </a:moveTo>
                <a:cubicBezTo>
                  <a:pt x="9" y="17"/>
                  <a:pt x="19" y="6"/>
                  <a:pt x="32" y="0"/>
                </a:cubicBezTo>
                <a:cubicBezTo>
                  <a:pt x="40" y="2"/>
                  <a:pt x="47" y="7"/>
                  <a:pt x="52" y="12"/>
                </a:cubicBezTo>
                <a:cubicBezTo>
                  <a:pt x="36" y="20"/>
                  <a:pt x="22" y="34"/>
                  <a:pt x="10" y="54"/>
                </a:cubicBezTo>
                <a:cubicBezTo>
                  <a:pt x="8" y="46"/>
                  <a:pt x="5" y="40"/>
                  <a:pt x="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5" name="Freeform 44">
            <a:extLst>
              <a:ext uri="{FF2B5EF4-FFF2-40B4-BE49-F238E27FC236}">
                <a16:creationId xmlns:a16="http://schemas.microsoft.com/office/drawing/2014/main" id="{8FEB6852-BF55-4958-B643-68616F3E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579563"/>
            <a:ext cx="212725" cy="511175"/>
          </a:xfrm>
          <a:custGeom>
            <a:avLst/>
            <a:gdLst>
              <a:gd name="T0" fmla="*/ 16 w 43"/>
              <a:gd name="T1" fmla="*/ 103 h 103"/>
              <a:gd name="T2" fmla="*/ 0 w 43"/>
              <a:gd name="T3" fmla="*/ 0 h 103"/>
              <a:gd name="T4" fmla="*/ 43 w 43"/>
              <a:gd name="T5" fmla="*/ 78 h 103"/>
              <a:gd name="T6" fmla="*/ 16 w 43"/>
              <a:gd name="T7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103">
                <a:moveTo>
                  <a:pt x="16" y="103"/>
                </a:moveTo>
                <a:cubicBezTo>
                  <a:pt x="18" y="68"/>
                  <a:pt x="13" y="33"/>
                  <a:pt x="0" y="0"/>
                </a:cubicBezTo>
                <a:cubicBezTo>
                  <a:pt x="23" y="42"/>
                  <a:pt x="38" y="68"/>
                  <a:pt x="43" y="78"/>
                </a:cubicBezTo>
                <a:cubicBezTo>
                  <a:pt x="38" y="87"/>
                  <a:pt x="29" y="95"/>
                  <a:pt x="16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6" name="Freeform 45">
            <a:extLst>
              <a:ext uri="{FF2B5EF4-FFF2-40B4-BE49-F238E27FC236}">
                <a16:creationId xmlns:a16="http://schemas.microsoft.com/office/drawing/2014/main" id="{63117144-3C34-4B5B-BEDD-67848A35F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441450"/>
            <a:ext cx="122238" cy="100013"/>
          </a:xfrm>
          <a:custGeom>
            <a:avLst/>
            <a:gdLst>
              <a:gd name="T0" fmla="*/ 0 w 25"/>
              <a:gd name="T1" fmla="*/ 10 h 20"/>
              <a:gd name="T2" fmla="*/ 6 w 25"/>
              <a:gd name="T3" fmla="*/ 20 h 20"/>
              <a:gd name="T4" fmla="*/ 25 w 25"/>
              <a:gd name="T5" fmla="*/ 12 h 20"/>
              <a:gd name="T6" fmla="*/ 25 w 25"/>
              <a:gd name="T7" fmla="*/ 13 h 20"/>
              <a:gd name="T8" fmla="*/ 22 w 25"/>
              <a:gd name="T9" fmla="*/ 2 h 20"/>
              <a:gd name="T10" fmla="*/ 0 w 25"/>
              <a:gd name="T11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0">
                <a:moveTo>
                  <a:pt x="0" y="10"/>
                </a:moveTo>
                <a:cubicBezTo>
                  <a:pt x="6" y="20"/>
                  <a:pt x="6" y="20"/>
                  <a:pt x="6" y="20"/>
                </a:cubicBezTo>
                <a:cubicBezTo>
                  <a:pt x="10" y="18"/>
                  <a:pt x="21" y="11"/>
                  <a:pt x="25" y="12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1"/>
                  <a:pt x="22" y="2"/>
                  <a:pt x="22" y="2"/>
                </a:cubicBezTo>
                <a:cubicBezTo>
                  <a:pt x="17" y="0"/>
                  <a:pt x="4" y="8"/>
                  <a:pt x="0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7" name="Freeform 46">
            <a:extLst>
              <a:ext uri="{FF2B5EF4-FFF2-40B4-BE49-F238E27FC236}">
                <a16:creationId xmlns:a16="http://schemas.microsoft.com/office/drawing/2014/main" id="{953141A2-A1BB-4A79-B9FD-DCA2A56E7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1452563"/>
            <a:ext cx="49213" cy="79375"/>
          </a:xfrm>
          <a:custGeom>
            <a:avLst/>
            <a:gdLst>
              <a:gd name="T0" fmla="*/ 14 w 20"/>
              <a:gd name="T1" fmla="*/ 0 h 33"/>
              <a:gd name="T2" fmla="*/ 20 w 20"/>
              <a:gd name="T3" fmla="*/ 22 h 33"/>
              <a:gd name="T4" fmla="*/ 20 w 20"/>
              <a:gd name="T5" fmla="*/ 24 h 33"/>
              <a:gd name="T6" fmla="*/ 18 w 20"/>
              <a:gd name="T7" fmla="*/ 24 h 33"/>
              <a:gd name="T8" fmla="*/ 18 w 20"/>
              <a:gd name="T9" fmla="*/ 26 h 33"/>
              <a:gd name="T10" fmla="*/ 16 w 20"/>
              <a:gd name="T11" fmla="*/ 26 h 33"/>
              <a:gd name="T12" fmla="*/ 14 w 20"/>
              <a:gd name="T13" fmla="*/ 28 h 33"/>
              <a:gd name="T14" fmla="*/ 12 w 20"/>
              <a:gd name="T15" fmla="*/ 28 h 33"/>
              <a:gd name="T16" fmla="*/ 10 w 20"/>
              <a:gd name="T17" fmla="*/ 28 h 33"/>
              <a:gd name="T18" fmla="*/ 10 w 20"/>
              <a:gd name="T19" fmla="*/ 31 h 33"/>
              <a:gd name="T20" fmla="*/ 8 w 20"/>
              <a:gd name="T21" fmla="*/ 31 h 33"/>
              <a:gd name="T22" fmla="*/ 6 w 20"/>
              <a:gd name="T23" fmla="*/ 33 h 33"/>
              <a:gd name="T24" fmla="*/ 0 w 20"/>
              <a:gd name="T25" fmla="*/ 10 h 33"/>
              <a:gd name="T26" fmla="*/ 0 w 20"/>
              <a:gd name="T27" fmla="*/ 8 h 33"/>
              <a:gd name="T28" fmla="*/ 2 w 20"/>
              <a:gd name="T29" fmla="*/ 8 h 33"/>
              <a:gd name="T30" fmla="*/ 4 w 20"/>
              <a:gd name="T31" fmla="*/ 8 h 33"/>
              <a:gd name="T32" fmla="*/ 6 w 20"/>
              <a:gd name="T33" fmla="*/ 6 h 33"/>
              <a:gd name="T34" fmla="*/ 8 w 20"/>
              <a:gd name="T35" fmla="*/ 6 h 33"/>
              <a:gd name="T36" fmla="*/ 10 w 20"/>
              <a:gd name="T37" fmla="*/ 4 h 33"/>
              <a:gd name="T38" fmla="*/ 12 w 20"/>
              <a:gd name="T39" fmla="*/ 4 h 33"/>
              <a:gd name="T40" fmla="*/ 12 w 20"/>
              <a:gd name="T41" fmla="*/ 2 h 33"/>
              <a:gd name="T42" fmla="*/ 14 w 20"/>
              <a:gd name="T43" fmla="*/ 2 h 33"/>
              <a:gd name="T44" fmla="*/ 14 w 20"/>
              <a:gd name="T4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" h="33">
                <a:moveTo>
                  <a:pt x="14" y="0"/>
                </a:moveTo>
                <a:lnTo>
                  <a:pt x="20" y="22"/>
                </a:lnTo>
                <a:lnTo>
                  <a:pt x="20" y="24"/>
                </a:lnTo>
                <a:lnTo>
                  <a:pt x="18" y="24"/>
                </a:lnTo>
                <a:lnTo>
                  <a:pt x="18" y="26"/>
                </a:lnTo>
                <a:lnTo>
                  <a:pt x="16" y="26"/>
                </a:lnTo>
                <a:lnTo>
                  <a:pt x="14" y="28"/>
                </a:lnTo>
                <a:lnTo>
                  <a:pt x="12" y="28"/>
                </a:lnTo>
                <a:lnTo>
                  <a:pt x="10" y="28"/>
                </a:lnTo>
                <a:lnTo>
                  <a:pt x="10" y="31"/>
                </a:lnTo>
                <a:lnTo>
                  <a:pt x="8" y="31"/>
                </a:lnTo>
                <a:lnTo>
                  <a:pt x="6" y="33"/>
                </a:lnTo>
                <a:lnTo>
                  <a:pt x="0" y="10"/>
                </a:lnTo>
                <a:lnTo>
                  <a:pt x="0" y="8"/>
                </a:lnTo>
                <a:lnTo>
                  <a:pt x="2" y="8"/>
                </a:lnTo>
                <a:lnTo>
                  <a:pt x="4" y="8"/>
                </a:lnTo>
                <a:lnTo>
                  <a:pt x="6" y="6"/>
                </a:lnTo>
                <a:lnTo>
                  <a:pt x="8" y="6"/>
                </a:lnTo>
                <a:lnTo>
                  <a:pt x="10" y="4"/>
                </a:lnTo>
                <a:lnTo>
                  <a:pt x="12" y="4"/>
                </a:lnTo>
                <a:lnTo>
                  <a:pt x="12" y="2"/>
                </a:lnTo>
                <a:lnTo>
                  <a:pt x="14" y="2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8" name="Freeform 47">
            <a:extLst>
              <a:ext uri="{FF2B5EF4-FFF2-40B4-BE49-F238E27FC236}">
                <a16:creationId xmlns:a16="http://schemas.microsoft.com/office/drawing/2014/main" id="{6DE278E0-B3AF-4488-8A47-2AF1EC62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1412875"/>
            <a:ext cx="147638" cy="123825"/>
          </a:xfrm>
          <a:custGeom>
            <a:avLst/>
            <a:gdLst>
              <a:gd name="T0" fmla="*/ 0 w 30"/>
              <a:gd name="T1" fmla="*/ 13 h 25"/>
              <a:gd name="T2" fmla="*/ 3 w 30"/>
              <a:gd name="T3" fmla="*/ 24 h 25"/>
              <a:gd name="T4" fmla="*/ 17 w 30"/>
              <a:gd name="T5" fmla="*/ 17 h 25"/>
              <a:gd name="T6" fmla="*/ 29 w 30"/>
              <a:gd name="T7" fmla="*/ 14 h 25"/>
              <a:gd name="T8" fmla="*/ 22 w 30"/>
              <a:gd name="T9" fmla="*/ 9 h 25"/>
              <a:gd name="T10" fmla="*/ 25 w 30"/>
              <a:gd name="T11" fmla="*/ 3 h 25"/>
              <a:gd name="T12" fmla="*/ 2 w 30"/>
              <a:gd name="T13" fmla="*/ 13 h 25"/>
              <a:gd name="T14" fmla="*/ 0 w 30"/>
              <a:gd name="T15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5">
                <a:moveTo>
                  <a:pt x="0" y="13"/>
                </a:moveTo>
                <a:cubicBezTo>
                  <a:pt x="3" y="24"/>
                  <a:pt x="3" y="24"/>
                  <a:pt x="3" y="24"/>
                </a:cubicBezTo>
                <a:cubicBezTo>
                  <a:pt x="5" y="25"/>
                  <a:pt x="14" y="19"/>
                  <a:pt x="17" y="17"/>
                </a:cubicBezTo>
                <a:cubicBezTo>
                  <a:pt x="20" y="15"/>
                  <a:pt x="27" y="12"/>
                  <a:pt x="29" y="14"/>
                </a:cubicBezTo>
                <a:cubicBezTo>
                  <a:pt x="30" y="12"/>
                  <a:pt x="25" y="10"/>
                  <a:pt x="22" y="9"/>
                </a:cubicBezTo>
                <a:cubicBezTo>
                  <a:pt x="21" y="7"/>
                  <a:pt x="24" y="4"/>
                  <a:pt x="25" y="3"/>
                </a:cubicBezTo>
                <a:cubicBezTo>
                  <a:pt x="21" y="0"/>
                  <a:pt x="6" y="11"/>
                  <a:pt x="2" y="13"/>
                </a:cubicBezTo>
                <a:cubicBezTo>
                  <a:pt x="2" y="13"/>
                  <a:pt x="0" y="14"/>
                  <a:pt x="0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29" name="Content Placeholder 2">
            <a:extLst>
              <a:ext uri="{FF2B5EF4-FFF2-40B4-BE49-F238E27FC236}">
                <a16:creationId xmlns:a16="http://schemas.microsoft.com/office/drawing/2014/main" id="{CBB7ACA4-60EF-4E6A-81E8-87FC3C9D7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1441450"/>
            <a:ext cx="5843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20530" name="Content Placeholder 2">
            <a:extLst>
              <a:ext uri="{FF2B5EF4-FFF2-40B4-BE49-F238E27FC236}">
                <a16:creationId xmlns:a16="http://schemas.microsoft.com/office/drawing/2014/main" id="{E31E297D-85DB-478E-8597-FF11C3DAD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2557463"/>
            <a:ext cx="584358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20531" name="Content Placeholder 2">
            <a:extLst>
              <a:ext uri="{FF2B5EF4-FFF2-40B4-BE49-F238E27FC236}">
                <a16:creationId xmlns:a16="http://schemas.microsoft.com/office/drawing/2014/main" id="{74DC3FD2-AE39-4E30-99E6-CEF5E5B8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3673475"/>
            <a:ext cx="58435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20532" name="Content Placeholder 2">
            <a:extLst>
              <a:ext uri="{FF2B5EF4-FFF2-40B4-BE49-F238E27FC236}">
                <a16:creationId xmlns:a16="http://schemas.microsoft.com/office/drawing/2014/main" id="{00A5B68F-98EF-43DB-8C2F-C565FDEA8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4787900"/>
            <a:ext cx="5843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20533" name="Content Placeholder 2">
            <a:extLst>
              <a:ext uri="{FF2B5EF4-FFF2-40B4-BE49-F238E27FC236}">
                <a16:creationId xmlns:a16="http://schemas.microsoft.com/office/drawing/2014/main" id="{9E6DA15F-3B96-47B0-9BCB-20331232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5903913"/>
            <a:ext cx="5843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20534" name="Copyright Notice">
            <a:extLst>
              <a:ext uri="{FF2B5EF4-FFF2-40B4-BE49-F238E27FC236}">
                <a16:creationId xmlns:a16="http://schemas.microsoft.com/office/drawing/2014/main" id="{D43A1FF3-F3F6-40D0-AE62-CA40DD59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783" y="384175"/>
            <a:ext cx="7228436" cy="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Summary &amp; amp; prospect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office6\wpsassist\cache\53b25ec32ade2">
            <a:extLst>
              <a:ext uri="{FF2B5EF4-FFF2-40B4-BE49-F238E27FC236}">
                <a16:creationId xmlns:a16="http://schemas.microsoft.com/office/drawing/2014/main" id="{FD1268F9-BA53-4407-B005-C5F730B0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900113"/>
            <a:ext cx="2047875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矩形 2">
            <a:extLst>
              <a:ext uri="{FF2B5EF4-FFF2-40B4-BE49-F238E27FC236}">
                <a16:creationId xmlns:a16="http://schemas.microsoft.com/office/drawing/2014/main" id="{242104ED-B510-44F4-A9BA-674CF41DE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6625"/>
            <a:ext cx="12192000" cy="3381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文本框 3">
            <a:extLst>
              <a:ext uri="{FF2B5EF4-FFF2-40B4-BE49-F238E27FC236}">
                <a16:creationId xmlns:a16="http://schemas.microsoft.com/office/drawing/2014/main" id="{DAEC0503-4D03-4511-953B-5CA73F852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516518"/>
            <a:ext cx="8240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Background of the project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B79724A0-D94C-4E45-8C56-71E896987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132" y="3738956"/>
            <a:ext cx="83962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>
                <a:solidFill>
                  <a:srgbClr val="EAEAEA"/>
                </a:solidFill>
              </a:rPr>
              <a:t>The background of the subject refers to the origin, meaning, environment, State, previous research results of a subject, as well as the current conditions of the study of the subject.</a:t>
            </a:r>
          </a:p>
        </p:txBody>
      </p:sp>
      <p:sp>
        <p:nvSpPr>
          <p:cNvPr id="3077" name="Text Box 6">
            <a:extLst>
              <a:ext uri="{FF2B5EF4-FFF2-40B4-BE49-F238E27FC236}">
                <a16:creationId xmlns:a16="http://schemas.microsoft.com/office/drawing/2014/main" id="{661730A0-BAB6-4D12-AAB4-5EECE842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3132" y="5129174"/>
            <a:ext cx="85613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dirty="0">
                <a:solidFill>
                  <a:srgbClr val="EAEAEA"/>
                </a:solidFill>
              </a:rPr>
              <a:t>When writing a paper, it is generally necessary to explain the background of the subject at the beginning of the thesis, so as to give the reader a better understanding of the content, research methods, research process and research results of the subject.</a:t>
            </a:r>
          </a:p>
        </p:txBody>
      </p:sp>
      <p:sp>
        <p:nvSpPr>
          <p:cNvPr id="3078" name="KSO_Shape">
            <a:extLst>
              <a:ext uri="{FF2B5EF4-FFF2-40B4-BE49-F238E27FC236}">
                <a16:creationId xmlns:a16="http://schemas.microsoft.com/office/drawing/2014/main" id="{41A086E9-8AE0-4196-835C-B5ECDC809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3914775"/>
            <a:ext cx="701675" cy="752475"/>
          </a:xfrm>
          <a:custGeom>
            <a:avLst/>
            <a:gdLst>
              <a:gd name="T0" fmla="*/ 2514 w 5438"/>
              <a:gd name="T1" fmla="*/ 0 h 5494"/>
              <a:gd name="T2" fmla="*/ 0 w 5438"/>
              <a:gd name="T3" fmla="*/ 1259 h 5494"/>
              <a:gd name="T4" fmla="*/ 2197 w 5438"/>
              <a:gd name="T5" fmla="*/ 4295 h 5494"/>
              <a:gd name="T6" fmla="*/ 2689 w 5438"/>
              <a:gd name="T7" fmla="*/ 4295 h 5494"/>
              <a:gd name="T8" fmla="*/ 4360 w 5438"/>
              <a:gd name="T9" fmla="*/ 5252 h 5494"/>
              <a:gd name="T10" fmla="*/ 5105 w 5438"/>
              <a:gd name="T11" fmla="*/ 1259 h 5494"/>
              <a:gd name="T12" fmla="*/ 2825 w 5438"/>
              <a:gd name="T13" fmla="*/ 454 h 5494"/>
              <a:gd name="T14" fmla="*/ 587 w 5438"/>
              <a:gd name="T15" fmla="*/ 1259 h 5494"/>
              <a:gd name="T16" fmla="*/ 1611 w 5438"/>
              <a:gd name="T17" fmla="*/ 3281 h 5494"/>
              <a:gd name="T18" fmla="*/ 2420 w 5438"/>
              <a:gd name="T19" fmla="*/ 2429 h 5494"/>
              <a:gd name="T20" fmla="*/ 2405 w 5438"/>
              <a:gd name="T21" fmla="*/ 2308 h 5494"/>
              <a:gd name="T22" fmla="*/ 2373 w 5438"/>
              <a:gd name="T23" fmla="*/ 2192 h 5494"/>
              <a:gd name="T24" fmla="*/ 2324 w 5438"/>
              <a:gd name="T25" fmla="*/ 2085 h 5494"/>
              <a:gd name="T26" fmla="*/ 2260 w 5438"/>
              <a:gd name="T27" fmla="*/ 1986 h 5494"/>
              <a:gd name="T28" fmla="*/ 2184 w 5438"/>
              <a:gd name="T29" fmla="*/ 1898 h 5494"/>
              <a:gd name="T30" fmla="*/ 2096 w 5438"/>
              <a:gd name="T31" fmla="*/ 1822 h 5494"/>
              <a:gd name="T32" fmla="*/ 1997 w 5438"/>
              <a:gd name="T33" fmla="*/ 1759 h 5494"/>
              <a:gd name="T34" fmla="*/ 1890 w 5438"/>
              <a:gd name="T35" fmla="*/ 1710 h 5494"/>
              <a:gd name="T36" fmla="*/ 1774 w 5438"/>
              <a:gd name="T37" fmla="*/ 1677 h 5494"/>
              <a:gd name="T38" fmla="*/ 1653 w 5438"/>
              <a:gd name="T39" fmla="*/ 1662 h 5494"/>
              <a:gd name="T40" fmla="*/ 1528 w 5438"/>
              <a:gd name="T41" fmla="*/ 1665 h 5494"/>
              <a:gd name="T42" fmla="*/ 1408 w 5438"/>
              <a:gd name="T43" fmla="*/ 1686 h 5494"/>
              <a:gd name="T44" fmla="*/ 1295 w 5438"/>
              <a:gd name="T45" fmla="*/ 1724 h 5494"/>
              <a:gd name="T46" fmla="*/ 1191 w 5438"/>
              <a:gd name="T47" fmla="*/ 1778 h 5494"/>
              <a:gd name="T48" fmla="*/ 1096 w 5438"/>
              <a:gd name="T49" fmla="*/ 1846 h 5494"/>
              <a:gd name="T50" fmla="*/ 1011 w 5438"/>
              <a:gd name="T51" fmla="*/ 1926 h 5494"/>
              <a:gd name="T52" fmla="*/ 939 w 5438"/>
              <a:gd name="T53" fmla="*/ 2018 h 5494"/>
              <a:gd name="T54" fmla="*/ 881 w 5438"/>
              <a:gd name="T55" fmla="*/ 2120 h 5494"/>
              <a:gd name="T56" fmla="*/ 837 w 5438"/>
              <a:gd name="T57" fmla="*/ 2230 h 5494"/>
              <a:gd name="T58" fmla="*/ 809 w 5438"/>
              <a:gd name="T59" fmla="*/ 2347 h 5494"/>
              <a:gd name="T60" fmla="*/ 800 w 5438"/>
              <a:gd name="T61" fmla="*/ 2471 h 5494"/>
              <a:gd name="T62" fmla="*/ 809 w 5438"/>
              <a:gd name="T63" fmla="*/ 2595 h 5494"/>
              <a:gd name="T64" fmla="*/ 837 w 5438"/>
              <a:gd name="T65" fmla="*/ 2712 h 5494"/>
              <a:gd name="T66" fmla="*/ 881 w 5438"/>
              <a:gd name="T67" fmla="*/ 2822 h 5494"/>
              <a:gd name="T68" fmla="*/ 939 w 5438"/>
              <a:gd name="T69" fmla="*/ 2924 h 5494"/>
              <a:gd name="T70" fmla="*/ 1011 w 5438"/>
              <a:gd name="T71" fmla="*/ 3016 h 5494"/>
              <a:gd name="T72" fmla="*/ 1096 w 5438"/>
              <a:gd name="T73" fmla="*/ 3097 h 5494"/>
              <a:gd name="T74" fmla="*/ 1191 w 5438"/>
              <a:gd name="T75" fmla="*/ 3164 h 5494"/>
              <a:gd name="T76" fmla="*/ 1295 w 5438"/>
              <a:gd name="T77" fmla="*/ 3218 h 5494"/>
              <a:gd name="T78" fmla="*/ 1408 w 5438"/>
              <a:gd name="T79" fmla="*/ 3256 h 5494"/>
              <a:gd name="T80" fmla="*/ 1528 w 5438"/>
              <a:gd name="T81" fmla="*/ 3277 h 5494"/>
              <a:gd name="T82" fmla="*/ 1838 w 5438"/>
              <a:gd name="T83" fmla="*/ 3503 h 5494"/>
              <a:gd name="T84" fmla="*/ 1921 w 5438"/>
              <a:gd name="T85" fmla="*/ 3499 h 5494"/>
              <a:gd name="T86" fmla="*/ 2041 w 5438"/>
              <a:gd name="T87" fmla="*/ 3477 h 5494"/>
              <a:gd name="T88" fmla="*/ 2154 w 5438"/>
              <a:gd name="T89" fmla="*/ 3439 h 5494"/>
              <a:gd name="T90" fmla="*/ 2259 w 5438"/>
              <a:gd name="T91" fmla="*/ 3385 h 5494"/>
              <a:gd name="T92" fmla="*/ 2355 w 5438"/>
              <a:gd name="T93" fmla="*/ 3317 h 5494"/>
              <a:gd name="T94" fmla="*/ 2439 w 5438"/>
              <a:gd name="T95" fmla="*/ 3237 h 5494"/>
              <a:gd name="T96" fmla="*/ 2511 w 5438"/>
              <a:gd name="T97" fmla="*/ 3146 h 5494"/>
              <a:gd name="T98" fmla="*/ 2570 w 5438"/>
              <a:gd name="T99" fmla="*/ 3043 h 5494"/>
              <a:gd name="T100" fmla="*/ 2612 w 5438"/>
              <a:gd name="T101" fmla="*/ 2933 h 5494"/>
              <a:gd name="T102" fmla="*/ 2640 w 5438"/>
              <a:gd name="T103" fmla="*/ 2816 h 5494"/>
              <a:gd name="T104" fmla="*/ 2649 w 5438"/>
              <a:gd name="T105" fmla="*/ 2692 h 5494"/>
              <a:gd name="T106" fmla="*/ 4318 w 5438"/>
              <a:gd name="T107" fmla="*/ 1839 h 5494"/>
              <a:gd name="T108" fmla="*/ 4318 w 5438"/>
              <a:gd name="T109" fmla="*/ 2150 h 5494"/>
              <a:gd name="T110" fmla="*/ 3281 w 5438"/>
              <a:gd name="T111" fmla="*/ 2411 h 5494"/>
              <a:gd name="T112" fmla="*/ 4318 w 5438"/>
              <a:gd name="T113" fmla="*/ 2411 h 5494"/>
              <a:gd name="T114" fmla="*/ 3281 w 5438"/>
              <a:gd name="T115" fmla="*/ 3295 h 5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9" name="KSO_Shape">
            <a:extLst>
              <a:ext uri="{FF2B5EF4-FFF2-40B4-BE49-F238E27FC236}">
                <a16:creationId xmlns:a16="http://schemas.microsoft.com/office/drawing/2014/main" id="{170B628B-9670-4DC0-AF7E-F3F0310D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5216525"/>
            <a:ext cx="765175" cy="784225"/>
          </a:xfrm>
          <a:custGeom>
            <a:avLst/>
            <a:gdLst>
              <a:gd name="T0" fmla="*/ 1239302 w 2101850"/>
              <a:gd name="T1" fmla="*/ 1802448 h 2125663"/>
              <a:gd name="T2" fmla="*/ 1329111 w 2101850"/>
              <a:gd name="T3" fmla="*/ 2004696 h 2125663"/>
              <a:gd name="T4" fmla="*/ 1360528 w 2101850"/>
              <a:gd name="T5" fmla="*/ 1679258 h 2125663"/>
              <a:gd name="T6" fmla="*/ 1332919 w 2101850"/>
              <a:gd name="T7" fmla="*/ 1568133 h 2125663"/>
              <a:gd name="T8" fmla="*/ 1503652 w 2101850"/>
              <a:gd name="T9" fmla="*/ 1525588 h 2125663"/>
              <a:gd name="T10" fmla="*/ 1557283 w 2101850"/>
              <a:gd name="T11" fmla="*/ 1573848 h 2125663"/>
              <a:gd name="T12" fmla="*/ 1524597 w 2101850"/>
              <a:gd name="T13" fmla="*/ 1681163 h 2125663"/>
              <a:gd name="T14" fmla="*/ 1564265 w 2101850"/>
              <a:gd name="T15" fmla="*/ 1999933 h 2125663"/>
              <a:gd name="T16" fmla="*/ 1654391 w 2101850"/>
              <a:gd name="T17" fmla="*/ 1780858 h 2125663"/>
              <a:gd name="T18" fmla="*/ 1764193 w 2101850"/>
              <a:gd name="T19" fmla="*/ 1436688 h 2125663"/>
              <a:gd name="T20" fmla="*/ 2004107 w 2101850"/>
              <a:gd name="T21" fmla="*/ 1483995 h 2125663"/>
              <a:gd name="T22" fmla="*/ 2094551 w 2101850"/>
              <a:gd name="T23" fmla="*/ 1612265 h 2125663"/>
              <a:gd name="T24" fmla="*/ 2083127 w 2101850"/>
              <a:gd name="T25" fmla="*/ 1995806 h 2125663"/>
              <a:gd name="T26" fmla="*/ 1980941 w 2101850"/>
              <a:gd name="T27" fmla="*/ 2058353 h 2125663"/>
              <a:gd name="T28" fmla="*/ 1602029 w 2101850"/>
              <a:gd name="T29" fmla="*/ 2121536 h 2125663"/>
              <a:gd name="T30" fmla="*/ 1155522 w 2101850"/>
              <a:gd name="T31" fmla="*/ 2109153 h 2125663"/>
              <a:gd name="T32" fmla="*/ 868641 w 2101850"/>
              <a:gd name="T33" fmla="*/ 2039621 h 2125663"/>
              <a:gd name="T34" fmla="*/ 791843 w 2101850"/>
              <a:gd name="T35" fmla="*/ 1970406 h 2125663"/>
              <a:gd name="T36" fmla="*/ 814374 w 2101850"/>
              <a:gd name="T37" fmla="*/ 1562100 h 2125663"/>
              <a:gd name="T38" fmla="*/ 933062 w 2101850"/>
              <a:gd name="T39" fmla="*/ 1459548 h 2125663"/>
              <a:gd name="T40" fmla="*/ 1227945 w 2101850"/>
              <a:gd name="T41" fmla="*/ 760005 h 2125663"/>
              <a:gd name="T42" fmla="*/ 1143874 w 2101850"/>
              <a:gd name="T43" fmla="*/ 871093 h 2125663"/>
              <a:gd name="T44" fmla="*/ 1142923 w 2101850"/>
              <a:gd name="T45" fmla="*/ 1042486 h 2125663"/>
              <a:gd name="T46" fmla="*/ 1211131 w 2101850"/>
              <a:gd name="T47" fmla="*/ 1196105 h 2125663"/>
              <a:gd name="T48" fmla="*/ 1390375 w 2101850"/>
              <a:gd name="T49" fmla="*/ 1344329 h 2125663"/>
              <a:gd name="T50" fmla="*/ 1479522 w 2101850"/>
              <a:gd name="T51" fmla="*/ 1350042 h 2125663"/>
              <a:gd name="T52" fmla="*/ 1644173 w 2101850"/>
              <a:gd name="T53" fmla="*/ 1238954 h 2125663"/>
              <a:gd name="T54" fmla="*/ 1738713 w 2101850"/>
              <a:gd name="T55" fmla="*/ 1070417 h 2125663"/>
              <a:gd name="T56" fmla="*/ 1722216 w 2101850"/>
              <a:gd name="T57" fmla="*/ 939968 h 2125663"/>
              <a:gd name="T58" fmla="*/ 1473494 w 2101850"/>
              <a:gd name="T59" fmla="*/ 899659 h 2125663"/>
              <a:gd name="T60" fmla="*/ 1307574 w 2101850"/>
              <a:gd name="T61" fmla="*/ 816501 h 2125663"/>
              <a:gd name="T62" fmla="*/ 1238731 w 2101850"/>
              <a:gd name="T63" fmla="*/ 758736 h 2125663"/>
              <a:gd name="T64" fmla="*/ 1562641 w 2101850"/>
              <a:gd name="T65" fmla="*/ 508946 h 2125663"/>
              <a:gd name="T66" fmla="*/ 1690174 w 2101850"/>
              <a:gd name="T67" fmla="*/ 589247 h 2125663"/>
              <a:gd name="T68" fmla="*/ 1785031 w 2101850"/>
              <a:gd name="T69" fmla="*/ 717474 h 2125663"/>
              <a:gd name="T70" fmla="*/ 1836425 w 2101850"/>
              <a:gd name="T71" fmla="*/ 880615 h 2125663"/>
              <a:gd name="T72" fmla="*/ 1832301 w 2101850"/>
              <a:gd name="T73" fmla="*/ 1064069 h 2125663"/>
              <a:gd name="T74" fmla="*/ 1764410 w 2101850"/>
              <a:gd name="T75" fmla="*/ 1226575 h 2125663"/>
              <a:gd name="T76" fmla="*/ 1655277 w 2101850"/>
              <a:gd name="T77" fmla="*/ 1350676 h 2125663"/>
              <a:gd name="T78" fmla="*/ 1531233 w 2101850"/>
              <a:gd name="T79" fmla="*/ 1425582 h 2125663"/>
              <a:gd name="T80" fmla="*/ 1413852 w 2101850"/>
              <a:gd name="T81" fmla="*/ 1440816 h 2125663"/>
              <a:gd name="T82" fmla="*/ 1290760 w 2101850"/>
              <a:gd name="T83" fmla="*/ 1392255 h 2125663"/>
              <a:gd name="T84" fmla="*/ 1171792 w 2101850"/>
              <a:gd name="T85" fmla="*/ 1290054 h 2125663"/>
              <a:gd name="T86" fmla="*/ 1081694 w 2101850"/>
              <a:gd name="T87" fmla="*/ 1144053 h 2125663"/>
              <a:gd name="T88" fmla="*/ 1046162 w 2101850"/>
              <a:gd name="T89" fmla="*/ 965042 h 2125663"/>
              <a:gd name="T90" fmla="*/ 1073446 w 2101850"/>
              <a:gd name="T91" fmla="*/ 789840 h 2125663"/>
              <a:gd name="T92" fmla="*/ 1149585 w 2101850"/>
              <a:gd name="T93" fmla="*/ 644156 h 2125663"/>
              <a:gd name="T94" fmla="*/ 1262842 w 2101850"/>
              <a:gd name="T95" fmla="*/ 539733 h 2125663"/>
              <a:gd name="T96" fmla="*/ 1403700 w 2101850"/>
              <a:gd name="T97" fmla="*/ 489585 h 2125663"/>
              <a:gd name="T98" fmla="*/ 771769 w 2101850"/>
              <a:gd name="T99" fmla="*/ 86921 h 2125663"/>
              <a:gd name="T100" fmla="*/ 1084666 w 2101850"/>
              <a:gd name="T101" fmla="*/ 169402 h 2125663"/>
              <a:gd name="T102" fmla="*/ 1043411 w 2101850"/>
              <a:gd name="T103" fmla="*/ 277895 h 2125663"/>
              <a:gd name="T104" fmla="*/ 773990 w 2101850"/>
              <a:gd name="T105" fmla="*/ 210324 h 2125663"/>
              <a:gd name="T106" fmla="*/ 722264 w 2101850"/>
              <a:gd name="T107" fmla="*/ 1315877 h 2125663"/>
              <a:gd name="T108" fmla="*/ 921553 w 2101850"/>
              <a:gd name="T109" fmla="*/ 1298747 h 2125663"/>
              <a:gd name="T110" fmla="*/ 682596 w 2101850"/>
              <a:gd name="T111" fmla="*/ 1473542 h 2125663"/>
              <a:gd name="T112" fmla="*/ 439515 w 2101850"/>
              <a:gd name="T113" fmla="*/ 1390110 h 2125663"/>
              <a:gd name="T114" fmla="*/ 237370 w 2101850"/>
              <a:gd name="T115" fmla="*/ 1202308 h 2125663"/>
              <a:gd name="T116" fmla="*/ 62516 w 2101850"/>
              <a:gd name="T117" fmla="*/ 910455 h 2125663"/>
              <a:gd name="T118" fmla="*/ 952 w 2101850"/>
              <a:gd name="T119" fmla="*/ 611940 h 2125663"/>
              <a:gd name="T120" fmla="*/ 220868 w 2101850"/>
              <a:gd name="T121" fmla="*/ 162422 h 2125663"/>
              <a:gd name="T122" fmla="*/ 515676 w 2101850"/>
              <a:gd name="T123" fmla="*/ 69791 h 2125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01850" h="2125663">
                <a:moveTo>
                  <a:pt x="1201855" y="1431925"/>
                </a:moveTo>
                <a:lnTo>
                  <a:pt x="1202490" y="1463040"/>
                </a:lnTo>
                <a:lnTo>
                  <a:pt x="1203442" y="1493838"/>
                </a:lnTo>
                <a:lnTo>
                  <a:pt x="1204711" y="1523683"/>
                </a:lnTo>
                <a:lnTo>
                  <a:pt x="1206615" y="1552575"/>
                </a:lnTo>
                <a:lnTo>
                  <a:pt x="1208519" y="1581150"/>
                </a:lnTo>
                <a:lnTo>
                  <a:pt x="1210741" y="1608773"/>
                </a:lnTo>
                <a:lnTo>
                  <a:pt x="1213279" y="1635760"/>
                </a:lnTo>
                <a:lnTo>
                  <a:pt x="1216136" y="1662113"/>
                </a:lnTo>
                <a:lnTo>
                  <a:pt x="1219309" y="1687195"/>
                </a:lnTo>
                <a:lnTo>
                  <a:pt x="1222800" y="1711960"/>
                </a:lnTo>
                <a:lnTo>
                  <a:pt x="1226291" y="1735773"/>
                </a:lnTo>
                <a:lnTo>
                  <a:pt x="1230734" y="1758633"/>
                </a:lnTo>
                <a:lnTo>
                  <a:pt x="1234859" y="1780858"/>
                </a:lnTo>
                <a:lnTo>
                  <a:pt x="1239302" y="1802448"/>
                </a:lnTo>
                <a:lnTo>
                  <a:pt x="1244379" y="1822768"/>
                </a:lnTo>
                <a:lnTo>
                  <a:pt x="1249774" y="1842771"/>
                </a:lnTo>
                <a:lnTo>
                  <a:pt x="1255487" y="1861821"/>
                </a:lnTo>
                <a:lnTo>
                  <a:pt x="1261199" y="1879918"/>
                </a:lnTo>
                <a:lnTo>
                  <a:pt x="1267546" y="1897381"/>
                </a:lnTo>
                <a:lnTo>
                  <a:pt x="1273893" y="1913573"/>
                </a:lnTo>
                <a:lnTo>
                  <a:pt x="1280874" y="1929448"/>
                </a:lnTo>
                <a:lnTo>
                  <a:pt x="1288173" y="1944053"/>
                </a:lnTo>
                <a:lnTo>
                  <a:pt x="1295790" y="1958023"/>
                </a:lnTo>
                <a:lnTo>
                  <a:pt x="1303723" y="1971041"/>
                </a:lnTo>
                <a:lnTo>
                  <a:pt x="1311974" y="1983106"/>
                </a:lnTo>
                <a:lnTo>
                  <a:pt x="1316100" y="1989138"/>
                </a:lnTo>
                <a:lnTo>
                  <a:pt x="1320225" y="1994536"/>
                </a:lnTo>
                <a:lnTo>
                  <a:pt x="1324668" y="1999933"/>
                </a:lnTo>
                <a:lnTo>
                  <a:pt x="1329111" y="2004696"/>
                </a:lnTo>
                <a:lnTo>
                  <a:pt x="1333871" y="2009776"/>
                </a:lnTo>
                <a:lnTo>
                  <a:pt x="1338314" y="2014538"/>
                </a:lnTo>
                <a:lnTo>
                  <a:pt x="1343074" y="2018666"/>
                </a:lnTo>
                <a:lnTo>
                  <a:pt x="1348152" y="2023111"/>
                </a:lnTo>
                <a:lnTo>
                  <a:pt x="1352912" y="2026921"/>
                </a:lnTo>
                <a:lnTo>
                  <a:pt x="1357990" y="2030413"/>
                </a:lnTo>
                <a:lnTo>
                  <a:pt x="1363067" y="2034223"/>
                </a:lnTo>
                <a:lnTo>
                  <a:pt x="1368462" y="2037398"/>
                </a:lnTo>
                <a:lnTo>
                  <a:pt x="1373540" y="2040256"/>
                </a:lnTo>
                <a:lnTo>
                  <a:pt x="1378617" y="2043113"/>
                </a:lnTo>
                <a:lnTo>
                  <a:pt x="1378617" y="1685290"/>
                </a:lnTo>
                <a:lnTo>
                  <a:pt x="1373857" y="1684020"/>
                </a:lnTo>
                <a:lnTo>
                  <a:pt x="1369414" y="1682750"/>
                </a:lnTo>
                <a:lnTo>
                  <a:pt x="1364654" y="1681163"/>
                </a:lnTo>
                <a:lnTo>
                  <a:pt x="1360528" y="1679258"/>
                </a:lnTo>
                <a:lnTo>
                  <a:pt x="1356085" y="1676718"/>
                </a:lnTo>
                <a:lnTo>
                  <a:pt x="1352277" y="1674178"/>
                </a:lnTo>
                <a:lnTo>
                  <a:pt x="1348787" y="1671003"/>
                </a:lnTo>
                <a:lnTo>
                  <a:pt x="1345613" y="1667510"/>
                </a:lnTo>
                <a:lnTo>
                  <a:pt x="1342440" y="1664018"/>
                </a:lnTo>
                <a:lnTo>
                  <a:pt x="1339901" y="1660208"/>
                </a:lnTo>
                <a:lnTo>
                  <a:pt x="1337679" y="1656080"/>
                </a:lnTo>
                <a:lnTo>
                  <a:pt x="1335775" y="1651953"/>
                </a:lnTo>
                <a:lnTo>
                  <a:pt x="1334189" y="1647190"/>
                </a:lnTo>
                <a:lnTo>
                  <a:pt x="1332602" y="1642428"/>
                </a:lnTo>
                <a:lnTo>
                  <a:pt x="1331967" y="1637665"/>
                </a:lnTo>
                <a:lnTo>
                  <a:pt x="1331650" y="1632585"/>
                </a:lnTo>
                <a:lnTo>
                  <a:pt x="1331650" y="1579245"/>
                </a:lnTo>
                <a:lnTo>
                  <a:pt x="1331967" y="1573848"/>
                </a:lnTo>
                <a:lnTo>
                  <a:pt x="1332919" y="1568133"/>
                </a:lnTo>
                <a:lnTo>
                  <a:pt x="1334506" y="1563370"/>
                </a:lnTo>
                <a:lnTo>
                  <a:pt x="1336093" y="1558290"/>
                </a:lnTo>
                <a:lnTo>
                  <a:pt x="1338314" y="1553528"/>
                </a:lnTo>
                <a:lnTo>
                  <a:pt x="1341170" y="1549083"/>
                </a:lnTo>
                <a:lnTo>
                  <a:pt x="1344026" y="1544955"/>
                </a:lnTo>
                <a:lnTo>
                  <a:pt x="1347834" y="1541145"/>
                </a:lnTo>
                <a:lnTo>
                  <a:pt x="1351325" y="1537653"/>
                </a:lnTo>
                <a:lnTo>
                  <a:pt x="1355451" y="1534795"/>
                </a:lnTo>
                <a:lnTo>
                  <a:pt x="1360211" y="1531938"/>
                </a:lnTo>
                <a:lnTo>
                  <a:pt x="1364654" y="1529715"/>
                </a:lnTo>
                <a:lnTo>
                  <a:pt x="1369731" y="1527810"/>
                </a:lnTo>
                <a:lnTo>
                  <a:pt x="1374809" y="1526540"/>
                </a:lnTo>
                <a:lnTo>
                  <a:pt x="1380521" y="1525905"/>
                </a:lnTo>
                <a:lnTo>
                  <a:pt x="1385599" y="1525588"/>
                </a:lnTo>
                <a:lnTo>
                  <a:pt x="1503652" y="1525588"/>
                </a:lnTo>
                <a:lnTo>
                  <a:pt x="1509047" y="1525905"/>
                </a:lnTo>
                <a:lnTo>
                  <a:pt x="1514441" y="1526540"/>
                </a:lnTo>
                <a:lnTo>
                  <a:pt x="1519836" y="1527810"/>
                </a:lnTo>
                <a:lnTo>
                  <a:pt x="1524597" y="1529715"/>
                </a:lnTo>
                <a:lnTo>
                  <a:pt x="1529039" y="1531938"/>
                </a:lnTo>
                <a:lnTo>
                  <a:pt x="1533800" y="1534795"/>
                </a:lnTo>
                <a:lnTo>
                  <a:pt x="1537925" y="1537653"/>
                </a:lnTo>
                <a:lnTo>
                  <a:pt x="1541733" y="1541145"/>
                </a:lnTo>
                <a:lnTo>
                  <a:pt x="1545224" y="1544955"/>
                </a:lnTo>
                <a:lnTo>
                  <a:pt x="1548080" y="1549083"/>
                </a:lnTo>
                <a:lnTo>
                  <a:pt x="1550936" y="1553528"/>
                </a:lnTo>
                <a:lnTo>
                  <a:pt x="1553475" y="1558290"/>
                </a:lnTo>
                <a:lnTo>
                  <a:pt x="1555062" y="1563370"/>
                </a:lnTo>
                <a:lnTo>
                  <a:pt x="1556331" y="1568133"/>
                </a:lnTo>
                <a:lnTo>
                  <a:pt x="1557283" y="1573848"/>
                </a:lnTo>
                <a:lnTo>
                  <a:pt x="1557601" y="1579245"/>
                </a:lnTo>
                <a:lnTo>
                  <a:pt x="1557601" y="1632585"/>
                </a:lnTo>
                <a:lnTo>
                  <a:pt x="1557283" y="1637665"/>
                </a:lnTo>
                <a:lnTo>
                  <a:pt x="1556649" y="1642428"/>
                </a:lnTo>
                <a:lnTo>
                  <a:pt x="1555379" y="1647190"/>
                </a:lnTo>
                <a:lnTo>
                  <a:pt x="1553792" y="1651953"/>
                </a:lnTo>
                <a:lnTo>
                  <a:pt x="1551571" y="1656080"/>
                </a:lnTo>
                <a:lnTo>
                  <a:pt x="1549350" y="1660208"/>
                </a:lnTo>
                <a:lnTo>
                  <a:pt x="1546811" y="1664018"/>
                </a:lnTo>
                <a:lnTo>
                  <a:pt x="1543955" y="1667510"/>
                </a:lnTo>
                <a:lnTo>
                  <a:pt x="1540464" y="1671003"/>
                </a:lnTo>
                <a:lnTo>
                  <a:pt x="1536973" y="1674178"/>
                </a:lnTo>
                <a:lnTo>
                  <a:pt x="1533165" y="1676718"/>
                </a:lnTo>
                <a:lnTo>
                  <a:pt x="1528722" y="1679258"/>
                </a:lnTo>
                <a:lnTo>
                  <a:pt x="1524597" y="1681163"/>
                </a:lnTo>
                <a:lnTo>
                  <a:pt x="1520154" y="1682750"/>
                </a:lnTo>
                <a:lnTo>
                  <a:pt x="1515394" y="1684020"/>
                </a:lnTo>
                <a:lnTo>
                  <a:pt x="1510633" y="1685290"/>
                </a:lnTo>
                <a:lnTo>
                  <a:pt x="1510633" y="2043113"/>
                </a:lnTo>
                <a:lnTo>
                  <a:pt x="1515711" y="2040256"/>
                </a:lnTo>
                <a:lnTo>
                  <a:pt x="1521106" y="2037398"/>
                </a:lnTo>
                <a:lnTo>
                  <a:pt x="1526183" y="2034223"/>
                </a:lnTo>
                <a:lnTo>
                  <a:pt x="1531578" y="2030413"/>
                </a:lnTo>
                <a:lnTo>
                  <a:pt x="1536338" y="2026921"/>
                </a:lnTo>
                <a:lnTo>
                  <a:pt x="1541099" y="2023111"/>
                </a:lnTo>
                <a:lnTo>
                  <a:pt x="1546176" y="2018666"/>
                </a:lnTo>
                <a:lnTo>
                  <a:pt x="1550619" y="2014538"/>
                </a:lnTo>
                <a:lnTo>
                  <a:pt x="1555697" y="2009776"/>
                </a:lnTo>
                <a:lnTo>
                  <a:pt x="1560139" y="2004696"/>
                </a:lnTo>
                <a:lnTo>
                  <a:pt x="1564265" y="1999933"/>
                </a:lnTo>
                <a:lnTo>
                  <a:pt x="1569025" y="1994536"/>
                </a:lnTo>
                <a:lnTo>
                  <a:pt x="1573150" y="1989138"/>
                </a:lnTo>
                <a:lnTo>
                  <a:pt x="1577593" y="1983106"/>
                </a:lnTo>
                <a:lnTo>
                  <a:pt x="1585527" y="1971041"/>
                </a:lnTo>
                <a:lnTo>
                  <a:pt x="1593461" y="1958023"/>
                </a:lnTo>
                <a:lnTo>
                  <a:pt x="1601077" y="1944053"/>
                </a:lnTo>
                <a:lnTo>
                  <a:pt x="1608376" y="1929448"/>
                </a:lnTo>
                <a:lnTo>
                  <a:pt x="1615357" y="1913573"/>
                </a:lnTo>
                <a:lnTo>
                  <a:pt x="1621704" y="1897381"/>
                </a:lnTo>
                <a:lnTo>
                  <a:pt x="1628051" y="1879918"/>
                </a:lnTo>
                <a:lnTo>
                  <a:pt x="1634081" y="1861821"/>
                </a:lnTo>
                <a:lnTo>
                  <a:pt x="1639476" y="1842771"/>
                </a:lnTo>
                <a:lnTo>
                  <a:pt x="1644553" y="1822768"/>
                </a:lnTo>
                <a:lnTo>
                  <a:pt x="1649948" y="1802448"/>
                </a:lnTo>
                <a:lnTo>
                  <a:pt x="1654391" y="1780858"/>
                </a:lnTo>
                <a:lnTo>
                  <a:pt x="1658834" y="1758633"/>
                </a:lnTo>
                <a:lnTo>
                  <a:pt x="1662959" y="1735773"/>
                </a:lnTo>
                <a:lnTo>
                  <a:pt x="1666450" y="1711960"/>
                </a:lnTo>
                <a:lnTo>
                  <a:pt x="1670259" y="1687195"/>
                </a:lnTo>
                <a:lnTo>
                  <a:pt x="1673115" y="1662113"/>
                </a:lnTo>
                <a:lnTo>
                  <a:pt x="1675971" y="1635760"/>
                </a:lnTo>
                <a:lnTo>
                  <a:pt x="1678509" y="1608773"/>
                </a:lnTo>
                <a:lnTo>
                  <a:pt x="1681048" y="1581150"/>
                </a:lnTo>
                <a:lnTo>
                  <a:pt x="1682952" y="1552575"/>
                </a:lnTo>
                <a:lnTo>
                  <a:pt x="1684539" y="1523683"/>
                </a:lnTo>
                <a:lnTo>
                  <a:pt x="1685809" y="1493838"/>
                </a:lnTo>
                <a:lnTo>
                  <a:pt x="1686761" y="1463040"/>
                </a:lnTo>
                <a:lnTo>
                  <a:pt x="1687395" y="1431925"/>
                </a:lnTo>
                <a:lnTo>
                  <a:pt x="1727698" y="1434148"/>
                </a:lnTo>
                <a:lnTo>
                  <a:pt x="1764193" y="1436688"/>
                </a:lnTo>
                <a:lnTo>
                  <a:pt x="1825124" y="1441133"/>
                </a:lnTo>
                <a:lnTo>
                  <a:pt x="1865744" y="1444625"/>
                </a:lnTo>
                <a:lnTo>
                  <a:pt x="1880342" y="1446213"/>
                </a:lnTo>
                <a:lnTo>
                  <a:pt x="1891767" y="1446530"/>
                </a:lnTo>
                <a:lnTo>
                  <a:pt x="1902874" y="1447165"/>
                </a:lnTo>
                <a:lnTo>
                  <a:pt x="1913981" y="1448435"/>
                </a:lnTo>
                <a:lnTo>
                  <a:pt x="1925088" y="1450340"/>
                </a:lnTo>
                <a:lnTo>
                  <a:pt x="1935878" y="1453198"/>
                </a:lnTo>
                <a:lnTo>
                  <a:pt x="1946350" y="1456055"/>
                </a:lnTo>
                <a:lnTo>
                  <a:pt x="1956188" y="1459548"/>
                </a:lnTo>
                <a:lnTo>
                  <a:pt x="1966343" y="1463358"/>
                </a:lnTo>
                <a:lnTo>
                  <a:pt x="1976181" y="1468120"/>
                </a:lnTo>
                <a:lnTo>
                  <a:pt x="1985701" y="1472883"/>
                </a:lnTo>
                <a:lnTo>
                  <a:pt x="1995221" y="1478280"/>
                </a:lnTo>
                <a:lnTo>
                  <a:pt x="2004107" y="1483995"/>
                </a:lnTo>
                <a:lnTo>
                  <a:pt x="2012676" y="1490028"/>
                </a:lnTo>
                <a:lnTo>
                  <a:pt x="2021244" y="1496695"/>
                </a:lnTo>
                <a:lnTo>
                  <a:pt x="2029178" y="1503680"/>
                </a:lnTo>
                <a:lnTo>
                  <a:pt x="2036794" y="1510665"/>
                </a:lnTo>
                <a:lnTo>
                  <a:pt x="2044093" y="1518603"/>
                </a:lnTo>
                <a:lnTo>
                  <a:pt x="2051392" y="1526858"/>
                </a:lnTo>
                <a:lnTo>
                  <a:pt x="2057739" y="1535113"/>
                </a:lnTo>
                <a:lnTo>
                  <a:pt x="2064086" y="1543685"/>
                </a:lnTo>
                <a:lnTo>
                  <a:pt x="2069481" y="1552575"/>
                </a:lnTo>
                <a:lnTo>
                  <a:pt x="2075193" y="1562100"/>
                </a:lnTo>
                <a:lnTo>
                  <a:pt x="2079953" y="1571625"/>
                </a:lnTo>
                <a:lnTo>
                  <a:pt x="2084079" y="1581468"/>
                </a:lnTo>
                <a:lnTo>
                  <a:pt x="2088204" y="1591310"/>
                </a:lnTo>
                <a:lnTo>
                  <a:pt x="2091695" y="1601470"/>
                </a:lnTo>
                <a:lnTo>
                  <a:pt x="2094551" y="1612265"/>
                </a:lnTo>
                <a:lnTo>
                  <a:pt x="2097407" y="1622743"/>
                </a:lnTo>
                <a:lnTo>
                  <a:pt x="2099311" y="1633855"/>
                </a:lnTo>
                <a:lnTo>
                  <a:pt x="2100581" y="1644968"/>
                </a:lnTo>
                <a:lnTo>
                  <a:pt x="2101533" y="1656080"/>
                </a:lnTo>
                <a:lnTo>
                  <a:pt x="2101850" y="1667510"/>
                </a:lnTo>
                <a:lnTo>
                  <a:pt x="2101850" y="1948181"/>
                </a:lnTo>
                <a:lnTo>
                  <a:pt x="2101533" y="1953896"/>
                </a:lnTo>
                <a:lnTo>
                  <a:pt x="2100898" y="1959611"/>
                </a:lnTo>
                <a:lnTo>
                  <a:pt x="2099629" y="1965008"/>
                </a:lnTo>
                <a:lnTo>
                  <a:pt x="2098042" y="1970406"/>
                </a:lnTo>
                <a:lnTo>
                  <a:pt x="2096138" y="1975803"/>
                </a:lnTo>
                <a:lnTo>
                  <a:pt x="2093282" y="1980883"/>
                </a:lnTo>
                <a:lnTo>
                  <a:pt x="2090425" y="1986281"/>
                </a:lnTo>
                <a:lnTo>
                  <a:pt x="2086935" y="1991043"/>
                </a:lnTo>
                <a:lnTo>
                  <a:pt x="2083127" y="1995806"/>
                </a:lnTo>
                <a:lnTo>
                  <a:pt x="2079001" y="2000886"/>
                </a:lnTo>
                <a:lnTo>
                  <a:pt x="2074558" y="2005331"/>
                </a:lnTo>
                <a:lnTo>
                  <a:pt x="2069163" y="2010093"/>
                </a:lnTo>
                <a:lnTo>
                  <a:pt x="2064086" y="2014538"/>
                </a:lnTo>
                <a:lnTo>
                  <a:pt x="2058056" y="2018983"/>
                </a:lnTo>
                <a:lnTo>
                  <a:pt x="2052027" y="2023428"/>
                </a:lnTo>
                <a:lnTo>
                  <a:pt x="2045362" y="2027556"/>
                </a:lnTo>
                <a:lnTo>
                  <a:pt x="2038698" y="2031683"/>
                </a:lnTo>
                <a:lnTo>
                  <a:pt x="2031399" y="2035811"/>
                </a:lnTo>
                <a:lnTo>
                  <a:pt x="2023465" y="2039621"/>
                </a:lnTo>
                <a:lnTo>
                  <a:pt x="2015849" y="2043431"/>
                </a:lnTo>
                <a:lnTo>
                  <a:pt x="2007598" y="2047558"/>
                </a:lnTo>
                <a:lnTo>
                  <a:pt x="1998712" y="2051051"/>
                </a:lnTo>
                <a:lnTo>
                  <a:pt x="1989827" y="2054543"/>
                </a:lnTo>
                <a:lnTo>
                  <a:pt x="1980941" y="2058353"/>
                </a:lnTo>
                <a:lnTo>
                  <a:pt x="1961583" y="2064703"/>
                </a:lnTo>
                <a:lnTo>
                  <a:pt x="1941273" y="2071371"/>
                </a:lnTo>
                <a:lnTo>
                  <a:pt x="1919693" y="2077086"/>
                </a:lnTo>
                <a:lnTo>
                  <a:pt x="1897161" y="2082801"/>
                </a:lnTo>
                <a:lnTo>
                  <a:pt x="1873678" y="2087881"/>
                </a:lnTo>
                <a:lnTo>
                  <a:pt x="1849559" y="2092961"/>
                </a:lnTo>
                <a:lnTo>
                  <a:pt x="1824489" y="2097406"/>
                </a:lnTo>
                <a:lnTo>
                  <a:pt x="1798784" y="2101851"/>
                </a:lnTo>
                <a:lnTo>
                  <a:pt x="1772127" y="2105661"/>
                </a:lnTo>
                <a:lnTo>
                  <a:pt x="1744835" y="2109153"/>
                </a:lnTo>
                <a:lnTo>
                  <a:pt x="1717226" y="2112011"/>
                </a:lnTo>
                <a:lnTo>
                  <a:pt x="1688982" y="2115186"/>
                </a:lnTo>
                <a:lnTo>
                  <a:pt x="1660421" y="2117726"/>
                </a:lnTo>
                <a:lnTo>
                  <a:pt x="1631225" y="2119631"/>
                </a:lnTo>
                <a:lnTo>
                  <a:pt x="1602029" y="2121536"/>
                </a:lnTo>
                <a:lnTo>
                  <a:pt x="1572198" y="2122806"/>
                </a:lnTo>
                <a:lnTo>
                  <a:pt x="1542368" y="2124076"/>
                </a:lnTo>
                <a:lnTo>
                  <a:pt x="1512220" y="2125028"/>
                </a:lnTo>
                <a:lnTo>
                  <a:pt x="1482072" y="2125663"/>
                </a:lnTo>
                <a:lnTo>
                  <a:pt x="1452242" y="2125663"/>
                </a:lnTo>
                <a:lnTo>
                  <a:pt x="1421776" y="2125663"/>
                </a:lnTo>
                <a:lnTo>
                  <a:pt x="1391628" y="2125028"/>
                </a:lnTo>
                <a:lnTo>
                  <a:pt x="1361480" y="2124076"/>
                </a:lnTo>
                <a:lnTo>
                  <a:pt x="1331015" y="2122806"/>
                </a:lnTo>
                <a:lnTo>
                  <a:pt x="1301185" y="2121536"/>
                </a:lnTo>
                <a:lnTo>
                  <a:pt x="1271354" y="2119631"/>
                </a:lnTo>
                <a:lnTo>
                  <a:pt x="1242158" y="2117726"/>
                </a:lnTo>
                <a:lnTo>
                  <a:pt x="1212645" y="2115186"/>
                </a:lnTo>
                <a:lnTo>
                  <a:pt x="1184084" y="2112011"/>
                </a:lnTo>
                <a:lnTo>
                  <a:pt x="1155522" y="2109153"/>
                </a:lnTo>
                <a:lnTo>
                  <a:pt x="1127913" y="2105661"/>
                </a:lnTo>
                <a:lnTo>
                  <a:pt x="1100621" y="2101851"/>
                </a:lnTo>
                <a:lnTo>
                  <a:pt x="1074282" y="2097406"/>
                </a:lnTo>
                <a:lnTo>
                  <a:pt x="1048577" y="2092961"/>
                </a:lnTo>
                <a:lnTo>
                  <a:pt x="1023506" y="2087881"/>
                </a:lnTo>
                <a:lnTo>
                  <a:pt x="999387" y="2082801"/>
                </a:lnTo>
                <a:lnTo>
                  <a:pt x="976538" y="2077086"/>
                </a:lnTo>
                <a:lnTo>
                  <a:pt x="954324" y="2071371"/>
                </a:lnTo>
                <a:lnTo>
                  <a:pt x="933062" y="2064703"/>
                </a:lnTo>
                <a:lnTo>
                  <a:pt x="913069" y="2058353"/>
                </a:lnTo>
                <a:lnTo>
                  <a:pt x="903549" y="2054543"/>
                </a:lnTo>
                <a:lnTo>
                  <a:pt x="894663" y="2051051"/>
                </a:lnTo>
                <a:lnTo>
                  <a:pt x="885777" y="2047558"/>
                </a:lnTo>
                <a:lnTo>
                  <a:pt x="876892" y="2043431"/>
                </a:lnTo>
                <a:lnTo>
                  <a:pt x="868641" y="2039621"/>
                </a:lnTo>
                <a:lnTo>
                  <a:pt x="861024" y="2035811"/>
                </a:lnTo>
                <a:lnTo>
                  <a:pt x="853408" y="2031683"/>
                </a:lnTo>
                <a:lnTo>
                  <a:pt x="846109" y="2027556"/>
                </a:lnTo>
                <a:lnTo>
                  <a:pt x="839445" y="2023428"/>
                </a:lnTo>
                <a:lnTo>
                  <a:pt x="833098" y="2018983"/>
                </a:lnTo>
                <a:lnTo>
                  <a:pt x="827068" y="2014538"/>
                </a:lnTo>
                <a:lnTo>
                  <a:pt x="821356" y="2010093"/>
                </a:lnTo>
                <a:lnTo>
                  <a:pt x="816278" y="2005331"/>
                </a:lnTo>
                <a:lnTo>
                  <a:pt x="811201" y="2000886"/>
                </a:lnTo>
                <a:lnTo>
                  <a:pt x="807075" y="1995806"/>
                </a:lnTo>
                <a:lnTo>
                  <a:pt x="803267" y="1991043"/>
                </a:lnTo>
                <a:lnTo>
                  <a:pt x="799459" y="1986281"/>
                </a:lnTo>
                <a:lnTo>
                  <a:pt x="796285" y="1980883"/>
                </a:lnTo>
                <a:lnTo>
                  <a:pt x="793747" y="1975803"/>
                </a:lnTo>
                <a:lnTo>
                  <a:pt x="791843" y="1970406"/>
                </a:lnTo>
                <a:lnTo>
                  <a:pt x="789621" y="1965008"/>
                </a:lnTo>
                <a:lnTo>
                  <a:pt x="788669" y="1959611"/>
                </a:lnTo>
                <a:lnTo>
                  <a:pt x="787717" y="1953896"/>
                </a:lnTo>
                <a:lnTo>
                  <a:pt x="787400" y="1948181"/>
                </a:lnTo>
                <a:lnTo>
                  <a:pt x="787400" y="1667510"/>
                </a:lnTo>
                <a:lnTo>
                  <a:pt x="787717" y="1656080"/>
                </a:lnTo>
                <a:lnTo>
                  <a:pt x="788669" y="1644968"/>
                </a:lnTo>
                <a:lnTo>
                  <a:pt x="789939" y="1633855"/>
                </a:lnTo>
                <a:lnTo>
                  <a:pt x="792160" y="1622743"/>
                </a:lnTo>
                <a:lnTo>
                  <a:pt x="794699" y="1612265"/>
                </a:lnTo>
                <a:lnTo>
                  <a:pt x="797555" y="1601470"/>
                </a:lnTo>
                <a:lnTo>
                  <a:pt x="801046" y="1591310"/>
                </a:lnTo>
                <a:lnTo>
                  <a:pt x="805171" y="1581468"/>
                </a:lnTo>
                <a:lnTo>
                  <a:pt x="809297" y="1571625"/>
                </a:lnTo>
                <a:lnTo>
                  <a:pt x="814374" y="1562100"/>
                </a:lnTo>
                <a:lnTo>
                  <a:pt x="819769" y="1552575"/>
                </a:lnTo>
                <a:lnTo>
                  <a:pt x="825481" y="1543685"/>
                </a:lnTo>
                <a:lnTo>
                  <a:pt x="831511" y="1535113"/>
                </a:lnTo>
                <a:lnTo>
                  <a:pt x="838175" y="1526858"/>
                </a:lnTo>
                <a:lnTo>
                  <a:pt x="845157" y="1518603"/>
                </a:lnTo>
                <a:lnTo>
                  <a:pt x="852456" y="1510665"/>
                </a:lnTo>
                <a:lnTo>
                  <a:pt x="860389" y="1503680"/>
                </a:lnTo>
                <a:lnTo>
                  <a:pt x="868006" y="1496695"/>
                </a:lnTo>
                <a:lnTo>
                  <a:pt x="876574" y="1490028"/>
                </a:lnTo>
                <a:lnTo>
                  <a:pt x="885460" y="1483995"/>
                </a:lnTo>
                <a:lnTo>
                  <a:pt x="894028" y="1478280"/>
                </a:lnTo>
                <a:lnTo>
                  <a:pt x="903549" y="1472883"/>
                </a:lnTo>
                <a:lnTo>
                  <a:pt x="913069" y="1468120"/>
                </a:lnTo>
                <a:lnTo>
                  <a:pt x="922907" y="1463358"/>
                </a:lnTo>
                <a:lnTo>
                  <a:pt x="933062" y="1459548"/>
                </a:lnTo>
                <a:lnTo>
                  <a:pt x="943217" y="1456055"/>
                </a:lnTo>
                <a:lnTo>
                  <a:pt x="954007" y="1453198"/>
                </a:lnTo>
                <a:lnTo>
                  <a:pt x="964479" y="1450340"/>
                </a:lnTo>
                <a:lnTo>
                  <a:pt x="975586" y="1448435"/>
                </a:lnTo>
                <a:lnTo>
                  <a:pt x="986376" y="1447165"/>
                </a:lnTo>
                <a:lnTo>
                  <a:pt x="997483" y="1446530"/>
                </a:lnTo>
                <a:lnTo>
                  <a:pt x="1008908" y="1446213"/>
                </a:lnTo>
                <a:lnTo>
                  <a:pt x="1023823" y="1444625"/>
                </a:lnTo>
                <a:lnTo>
                  <a:pt x="1064127" y="1441133"/>
                </a:lnTo>
                <a:lnTo>
                  <a:pt x="1125057" y="1436688"/>
                </a:lnTo>
                <a:lnTo>
                  <a:pt x="1161869" y="1434148"/>
                </a:lnTo>
                <a:lnTo>
                  <a:pt x="1201855" y="1431925"/>
                </a:lnTo>
                <a:close/>
                <a:moveTo>
                  <a:pt x="1234924" y="758736"/>
                </a:moveTo>
                <a:lnTo>
                  <a:pt x="1231435" y="759053"/>
                </a:lnTo>
                <a:lnTo>
                  <a:pt x="1227945" y="760005"/>
                </a:lnTo>
                <a:lnTo>
                  <a:pt x="1224455" y="760957"/>
                </a:lnTo>
                <a:lnTo>
                  <a:pt x="1221283" y="762544"/>
                </a:lnTo>
                <a:lnTo>
                  <a:pt x="1218110" y="764449"/>
                </a:lnTo>
                <a:lnTo>
                  <a:pt x="1214621" y="766670"/>
                </a:lnTo>
                <a:lnTo>
                  <a:pt x="1211765" y="769527"/>
                </a:lnTo>
                <a:lnTo>
                  <a:pt x="1208593" y="772066"/>
                </a:lnTo>
                <a:lnTo>
                  <a:pt x="1202565" y="778097"/>
                </a:lnTo>
                <a:lnTo>
                  <a:pt x="1196855" y="785079"/>
                </a:lnTo>
                <a:lnTo>
                  <a:pt x="1190827" y="792697"/>
                </a:lnTo>
                <a:lnTo>
                  <a:pt x="1179406" y="808884"/>
                </a:lnTo>
                <a:lnTo>
                  <a:pt x="1170840" y="820310"/>
                </a:lnTo>
                <a:lnTo>
                  <a:pt x="1162909" y="832689"/>
                </a:lnTo>
                <a:lnTo>
                  <a:pt x="1154344" y="845384"/>
                </a:lnTo>
                <a:lnTo>
                  <a:pt x="1146412" y="858397"/>
                </a:lnTo>
                <a:lnTo>
                  <a:pt x="1143874" y="871093"/>
                </a:lnTo>
                <a:lnTo>
                  <a:pt x="1141336" y="884106"/>
                </a:lnTo>
                <a:lnTo>
                  <a:pt x="1139433" y="897437"/>
                </a:lnTo>
                <a:lnTo>
                  <a:pt x="1137847" y="910768"/>
                </a:lnTo>
                <a:lnTo>
                  <a:pt x="1135943" y="924098"/>
                </a:lnTo>
                <a:lnTo>
                  <a:pt x="1134991" y="937429"/>
                </a:lnTo>
                <a:lnTo>
                  <a:pt x="1134674" y="951077"/>
                </a:lnTo>
                <a:lnTo>
                  <a:pt x="1134357" y="965042"/>
                </a:lnTo>
                <a:lnTo>
                  <a:pt x="1134357" y="974881"/>
                </a:lnTo>
                <a:lnTo>
                  <a:pt x="1134991" y="984720"/>
                </a:lnTo>
                <a:lnTo>
                  <a:pt x="1135626" y="994560"/>
                </a:lnTo>
                <a:lnTo>
                  <a:pt x="1136578" y="1004399"/>
                </a:lnTo>
                <a:lnTo>
                  <a:pt x="1137847" y="1013921"/>
                </a:lnTo>
                <a:lnTo>
                  <a:pt x="1139433" y="1023760"/>
                </a:lnTo>
                <a:lnTo>
                  <a:pt x="1141019" y="1032964"/>
                </a:lnTo>
                <a:lnTo>
                  <a:pt x="1142923" y="1042486"/>
                </a:lnTo>
                <a:lnTo>
                  <a:pt x="1144826" y="1052008"/>
                </a:lnTo>
                <a:lnTo>
                  <a:pt x="1147364" y="1061213"/>
                </a:lnTo>
                <a:lnTo>
                  <a:pt x="1150219" y="1070417"/>
                </a:lnTo>
                <a:lnTo>
                  <a:pt x="1152757" y="1079304"/>
                </a:lnTo>
                <a:lnTo>
                  <a:pt x="1155613" y="1088509"/>
                </a:lnTo>
                <a:lnTo>
                  <a:pt x="1158785" y="1097396"/>
                </a:lnTo>
                <a:lnTo>
                  <a:pt x="1162592" y="1106283"/>
                </a:lnTo>
                <a:lnTo>
                  <a:pt x="1166082" y="1114852"/>
                </a:lnTo>
                <a:lnTo>
                  <a:pt x="1169571" y="1123739"/>
                </a:lnTo>
                <a:lnTo>
                  <a:pt x="1174013" y="1132309"/>
                </a:lnTo>
                <a:lnTo>
                  <a:pt x="1177820" y="1140879"/>
                </a:lnTo>
                <a:lnTo>
                  <a:pt x="1181944" y="1148813"/>
                </a:lnTo>
                <a:lnTo>
                  <a:pt x="1191144" y="1165318"/>
                </a:lnTo>
                <a:lnTo>
                  <a:pt x="1200979" y="1181188"/>
                </a:lnTo>
                <a:lnTo>
                  <a:pt x="1211131" y="1196105"/>
                </a:lnTo>
                <a:lnTo>
                  <a:pt x="1221917" y="1211340"/>
                </a:lnTo>
                <a:lnTo>
                  <a:pt x="1233021" y="1225306"/>
                </a:lnTo>
                <a:lnTo>
                  <a:pt x="1244442" y="1238954"/>
                </a:lnTo>
                <a:lnTo>
                  <a:pt x="1256497" y="1251967"/>
                </a:lnTo>
                <a:lnTo>
                  <a:pt x="1268553" y="1264028"/>
                </a:lnTo>
                <a:lnTo>
                  <a:pt x="1280925" y="1275771"/>
                </a:lnTo>
                <a:lnTo>
                  <a:pt x="1293615" y="1286880"/>
                </a:lnTo>
                <a:lnTo>
                  <a:pt x="1306622" y="1297037"/>
                </a:lnTo>
                <a:lnTo>
                  <a:pt x="1319312" y="1306559"/>
                </a:lnTo>
                <a:lnTo>
                  <a:pt x="1332319" y="1315446"/>
                </a:lnTo>
                <a:lnTo>
                  <a:pt x="1345644" y="1323063"/>
                </a:lnTo>
                <a:lnTo>
                  <a:pt x="1358651" y="1330363"/>
                </a:lnTo>
                <a:lnTo>
                  <a:pt x="1371341" y="1336711"/>
                </a:lnTo>
                <a:lnTo>
                  <a:pt x="1384031" y="1341789"/>
                </a:lnTo>
                <a:lnTo>
                  <a:pt x="1390375" y="1344329"/>
                </a:lnTo>
                <a:lnTo>
                  <a:pt x="1396720" y="1346233"/>
                </a:lnTo>
                <a:lnTo>
                  <a:pt x="1403065" y="1348455"/>
                </a:lnTo>
                <a:lnTo>
                  <a:pt x="1409093" y="1350042"/>
                </a:lnTo>
                <a:lnTo>
                  <a:pt x="1415121" y="1351311"/>
                </a:lnTo>
                <a:lnTo>
                  <a:pt x="1421148" y="1352263"/>
                </a:lnTo>
                <a:lnTo>
                  <a:pt x="1427176" y="1353216"/>
                </a:lnTo>
                <a:lnTo>
                  <a:pt x="1432887" y="1353850"/>
                </a:lnTo>
                <a:lnTo>
                  <a:pt x="1438914" y="1354168"/>
                </a:lnTo>
                <a:lnTo>
                  <a:pt x="1444307" y="1354485"/>
                </a:lnTo>
                <a:lnTo>
                  <a:pt x="1450018" y="1354168"/>
                </a:lnTo>
                <a:lnTo>
                  <a:pt x="1455728" y="1353850"/>
                </a:lnTo>
                <a:lnTo>
                  <a:pt x="1461756" y="1353216"/>
                </a:lnTo>
                <a:lnTo>
                  <a:pt x="1467467" y="1352263"/>
                </a:lnTo>
                <a:lnTo>
                  <a:pt x="1473811" y="1351311"/>
                </a:lnTo>
                <a:lnTo>
                  <a:pt x="1479522" y="1350042"/>
                </a:lnTo>
                <a:lnTo>
                  <a:pt x="1485867" y="1348455"/>
                </a:lnTo>
                <a:lnTo>
                  <a:pt x="1491895" y="1346233"/>
                </a:lnTo>
                <a:lnTo>
                  <a:pt x="1498240" y="1344329"/>
                </a:lnTo>
                <a:lnTo>
                  <a:pt x="1504584" y="1341789"/>
                </a:lnTo>
                <a:lnTo>
                  <a:pt x="1517274" y="1336711"/>
                </a:lnTo>
                <a:lnTo>
                  <a:pt x="1530281" y="1330363"/>
                </a:lnTo>
                <a:lnTo>
                  <a:pt x="1543289" y="1323063"/>
                </a:lnTo>
                <a:lnTo>
                  <a:pt x="1556296" y="1315446"/>
                </a:lnTo>
                <a:lnTo>
                  <a:pt x="1569303" y="1306559"/>
                </a:lnTo>
                <a:lnTo>
                  <a:pt x="1581993" y="1297037"/>
                </a:lnTo>
                <a:lnTo>
                  <a:pt x="1595000" y="1286880"/>
                </a:lnTo>
                <a:lnTo>
                  <a:pt x="1607690" y="1275771"/>
                </a:lnTo>
                <a:lnTo>
                  <a:pt x="1620062" y="1264028"/>
                </a:lnTo>
                <a:lnTo>
                  <a:pt x="1632118" y="1251967"/>
                </a:lnTo>
                <a:lnTo>
                  <a:pt x="1644173" y="1238954"/>
                </a:lnTo>
                <a:lnTo>
                  <a:pt x="1655594" y="1225306"/>
                </a:lnTo>
                <a:lnTo>
                  <a:pt x="1666698" y="1211340"/>
                </a:lnTo>
                <a:lnTo>
                  <a:pt x="1677484" y="1196105"/>
                </a:lnTo>
                <a:lnTo>
                  <a:pt x="1687636" y="1181188"/>
                </a:lnTo>
                <a:lnTo>
                  <a:pt x="1697471" y="1165318"/>
                </a:lnTo>
                <a:lnTo>
                  <a:pt x="1706671" y="1148813"/>
                </a:lnTo>
                <a:lnTo>
                  <a:pt x="1710795" y="1140879"/>
                </a:lnTo>
                <a:lnTo>
                  <a:pt x="1714919" y="1132309"/>
                </a:lnTo>
                <a:lnTo>
                  <a:pt x="1719043" y="1123739"/>
                </a:lnTo>
                <a:lnTo>
                  <a:pt x="1722533" y="1114852"/>
                </a:lnTo>
                <a:lnTo>
                  <a:pt x="1726340" y="1106283"/>
                </a:lnTo>
                <a:lnTo>
                  <a:pt x="1729830" y="1097396"/>
                </a:lnTo>
                <a:lnTo>
                  <a:pt x="1733002" y="1088509"/>
                </a:lnTo>
                <a:lnTo>
                  <a:pt x="1735857" y="1079304"/>
                </a:lnTo>
                <a:lnTo>
                  <a:pt x="1738713" y="1070417"/>
                </a:lnTo>
                <a:lnTo>
                  <a:pt x="1741251" y="1061213"/>
                </a:lnTo>
                <a:lnTo>
                  <a:pt x="1743789" y="1052008"/>
                </a:lnTo>
                <a:lnTo>
                  <a:pt x="1745692" y="1042486"/>
                </a:lnTo>
                <a:lnTo>
                  <a:pt x="1747596" y="1032964"/>
                </a:lnTo>
                <a:lnTo>
                  <a:pt x="1749499" y="1023760"/>
                </a:lnTo>
                <a:lnTo>
                  <a:pt x="1751085" y="1013921"/>
                </a:lnTo>
                <a:lnTo>
                  <a:pt x="1752037" y="1004399"/>
                </a:lnTo>
                <a:lnTo>
                  <a:pt x="1752989" y="994560"/>
                </a:lnTo>
                <a:lnTo>
                  <a:pt x="1753623" y="984720"/>
                </a:lnTo>
                <a:lnTo>
                  <a:pt x="1754258" y="974881"/>
                </a:lnTo>
                <a:lnTo>
                  <a:pt x="1754258" y="965042"/>
                </a:lnTo>
                <a:lnTo>
                  <a:pt x="1753941" y="952981"/>
                </a:lnTo>
                <a:lnTo>
                  <a:pt x="1753306" y="941237"/>
                </a:lnTo>
                <a:lnTo>
                  <a:pt x="1738078" y="940603"/>
                </a:lnTo>
                <a:lnTo>
                  <a:pt x="1722216" y="939968"/>
                </a:lnTo>
                <a:lnTo>
                  <a:pt x="1706036" y="938698"/>
                </a:lnTo>
                <a:lnTo>
                  <a:pt x="1689539" y="937429"/>
                </a:lnTo>
                <a:lnTo>
                  <a:pt x="1673360" y="936159"/>
                </a:lnTo>
                <a:lnTo>
                  <a:pt x="1656228" y="934255"/>
                </a:lnTo>
                <a:lnTo>
                  <a:pt x="1639732" y="932350"/>
                </a:lnTo>
                <a:lnTo>
                  <a:pt x="1622917" y="929811"/>
                </a:lnTo>
                <a:lnTo>
                  <a:pt x="1605786" y="927272"/>
                </a:lnTo>
                <a:lnTo>
                  <a:pt x="1588972" y="924733"/>
                </a:lnTo>
                <a:lnTo>
                  <a:pt x="1571841" y="921876"/>
                </a:lnTo>
                <a:lnTo>
                  <a:pt x="1555027" y="918385"/>
                </a:lnTo>
                <a:lnTo>
                  <a:pt x="1538213" y="915211"/>
                </a:lnTo>
                <a:lnTo>
                  <a:pt x="1521716" y="911720"/>
                </a:lnTo>
                <a:lnTo>
                  <a:pt x="1505219" y="907911"/>
                </a:lnTo>
                <a:lnTo>
                  <a:pt x="1489357" y="903785"/>
                </a:lnTo>
                <a:lnTo>
                  <a:pt x="1473494" y="899659"/>
                </a:lnTo>
                <a:lnTo>
                  <a:pt x="1457949" y="894898"/>
                </a:lnTo>
                <a:lnTo>
                  <a:pt x="1443038" y="890137"/>
                </a:lnTo>
                <a:lnTo>
                  <a:pt x="1428445" y="885376"/>
                </a:lnTo>
                <a:lnTo>
                  <a:pt x="1413852" y="879980"/>
                </a:lnTo>
                <a:lnTo>
                  <a:pt x="1400210" y="874902"/>
                </a:lnTo>
                <a:lnTo>
                  <a:pt x="1387203" y="868871"/>
                </a:lnTo>
                <a:lnTo>
                  <a:pt x="1374830" y="863476"/>
                </a:lnTo>
                <a:lnTo>
                  <a:pt x="1363092" y="857128"/>
                </a:lnTo>
                <a:lnTo>
                  <a:pt x="1351671" y="851097"/>
                </a:lnTo>
                <a:lnTo>
                  <a:pt x="1341202" y="844432"/>
                </a:lnTo>
                <a:lnTo>
                  <a:pt x="1331367" y="837449"/>
                </a:lnTo>
                <a:lnTo>
                  <a:pt x="1322802" y="830784"/>
                </a:lnTo>
                <a:lnTo>
                  <a:pt x="1314871" y="823484"/>
                </a:lnTo>
                <a:lnTo>
                  <a:pt x="1311064" y="819993"/>
                </a:lnTo>
                <a:lnTo>
                  <a:pt x="1307574" y="816501"/>
                </a:lnTo>
                <a:lnTo>
                  <a:pt x="1304401" y="812375"/>
                </a:lnTo>
                <a:lnTo>
                  <a:pt x="1301546" y="808884"/>
                </a:lnTo>
                <a:lnTo>
                  <a:pt x="1295519" y="800949"/>
                </a:lnTo>
                <a:lnTo>
                  <a:pt x="1289808" y="793966"/>
                </a:lnTo>
                <a:lnTo>
                  <a:pt x="1284098" y="787618"/>
                </a:lnTo>
                <a:lnTo>
                  <a:pt x="1279022" y="782223"/>
                </a:lnTo>
                <a:lnTo>
                  <a:pt x="1273628" y="777144"/>
                </a:lnTo>
                <a:lnTo>
                  <a:pt x="1268870" y="772701"/>
                </a:lnTo>
                <a:lnTo>
                  <a:pt x="1264111" y="769210"/>
                </a:lnTo>
                <a:lnTo>
                  <a:pt x="1259352" y="766036"/>
                </a:lnTo>
                <a:lnTo>
                  <a:pt x="1255228" y="763496"/>
                </a:lnTo>
                <a:lnTo>
                  <a:pt x="1250787" y="761592"/>
                </a:lnTo>
                <a:lnTo>
                  <a:pt x="1246662" y="760005"/>
                </a:lnTo>
                <a:lnTo>
                  <a:pt x="1242856" y="759053"/>
                </a:lnTo>
                <a:lnTo>
                  <a:pt x="1238731" y="758736"/>
                </a:lnTo>
                <a:lnTo>
                  <a:pt x="1234924" y="758736"/>
                </a:lnTo>
                <a:close/>
                <a:moveTo>
                  <a:pt x="1434156" y="487363"/>
                </a:moveTo>
                <a:lnTo>
                  <a:pt x="1444307" y="487363"/>
                </a:lnTo>
                <a:lnTo>
                  <a:pt x="1454459" y="487363"/>
                </a:lnTo>
                <a:lnTo>
                  <a:pt x="1464929" y="487998"/>
                </a:lnTo>
                <a:lnTo>
                  <a:pt x="1475080" y="488633"/>
                </a:lnTo>
                <a:lnTo>
                  <a:pt x="1485232" y="489585"/>
                </a:lnTo>
                <a:lnTo>
                  <a:pt x="1495067" y="491172"/>
                </a:lnTo>
                <a:lnTo>
                  <a:pt x="1504902" y="493076"/>
                </a:lnTo>
                <a:lnTo>
                  <a:pt x="1514736" y="494981"/>
                </a:lnTo>
                <a:lnTo>
                  <a:pt x="1524571" y="497202"/>
                </a:lnTo>
                <a:lnTo>
                  <a:pt x="1534406" y="499424"/>
                </a:lnTo>
                <a:lnTo>
                  <a:pt x="1543923" y="502598"/>
                </a:lnTo>
                <a:lnTo>
                  <a:pt x="1553441" y="505455"/>
                </a:lnTo>
                <a:lnTo>
                  <a:pt x="1562641" y="508946"/>
                </a:lnTo>
                <a:lnTo>
                  <a:pt x="1571841" y="512437"/>
                </a:lnTo>
                <a:lnTo>
                  <a:pt x="1581358" y="516564"/>
                </a:lnTo>
                <a:lnTo>
                  <a:pt x="1590241" y="520372"/>
                </a:lnTo>
                <a:lnTo>
                  <a:pt x="1599441" y="524816"/>
                </a:lnTo>
                <a:lnTo>
                  <a:pt x="1608007" y="529577"/>
                </a:lnTo>
                <a:lnTo>
                  <a:pt x="1616890" y="534338"/>
                </a:lnTo>
                <a:lnTo>
                  <a:pt x="1625773" y="539733"/>
                </a:lnTo>
                <a:lnTo>
                  <a:pt x="1634338" y="545129"/>
                </a:lnTo>
                <a:lnTo>
                  <a:pt x="1642587" y="550842"/>
                </a:lnTo>
                <a:lnTo>
                  <a:pt x="1650835" y="556555"/>
                </a:lnTo>
                <a:lnTo>
                  <a:pt x="1659084" y="562903"/>
                </a:lnTo>
                <a:lnTo>
                  <a:pt x="1667015" y="568934"/>
                </a:lnTo>
                <a:lnTo>
                  <a:pt x="1674946" y="575599"/>
                </a:lnTo>
                <a:lnTo>
                  <a:pt x="1682560" y="582264"/>
                </a:lnTo>
                <a:lnTo>
                  <a:pt x="1690174" y="589247"/>
                </a:lnTo>
                <a:lnTo>
                  <a:pt x="1697788" y="596547"/>
                </a:lnTo>
                <a:lnTo>
                  <a:pt x="1705084" y="603847"/>
                </a:lnTo>
                <a:lnTo>
                  <a:pt x="1712064" y="611465"/>
                </a:lnTo>
                <a:lnTo>
                  <a:pt x="1719043" y="619399"/>
                </a:lnTo>
                <a:lnTo>
                  <a:pt x="1726023" y="627334"/>
                </a:lnTo>
                <a:lnTo>
                  <a:pt x="1732685" y="635586"/>
                </a:lnTo>
                <a:lnTo>
                  <a:pt x="1739347" y="644156"/>
                </a:lnTo>
                <a:lnTo>
                  <a:pt x="1745375" y="652408"/>
                </a:lnTo>
                <a:lnTo>
                  <a:pt x="1751720" y="661295"/>
                </a:lnTo>
                <a:lnTo>
                  <a:pt x="1757747" y="670183"/>
                </a:lnTo>
                <a:lnTo>
                  <a:pt x="1763775" y="679387"/>
                </a:lnTo>
                <a:lnTo>
                  <a:pt x="1769168" y="688909"/>
                </a:lnTo>
                <a:lnTo>
                  <a:pt x="1774879" y="698113"/>
                </a:lnTo>
                <a:lnTo>
                  <a:pt x="1779955" y="707635"/>
                </a:lnTo>
                <a:lnTo>
                  <a:pt x="1785031" y="717474"/>
                </a:lnTo>
                <a:lnTo>
                  <a:pt x="1789789" y="727631"/>
                </a:lnTo>
                <a:lnTo>
                  <a:pt x="1794548" y="737470"/>
                </a:lnTo>
                <a:lnTo>
                  <a:pt x="1799307" y="747944"/>
                </a:lnTo>
                <a:lnTo>
                  <a:pt x="1803431" y="758418"/>
                </a:lnTo>
                <a:lnTo>
                  <a:pt x="1807555" y="768892"/>
                </a:lnTo>
                <a:lnTo>
                  <a:pt x="1811362" y="779049"/>
                </a:lnTo>
                <a:lnTo>
                  <a:pt x="1815169" y="789840"/>
                </a:lnTo>
                <a:lnTo>
                  <a:pt x="1818659" y="800949"/>
                </a:lnTo>
                <a:lnTo>
                  <a:pt x="1821831" y="812058"/>
                </a:lnTo>
                <a:lnTo>
                  <a:pt x="1825004" y="823167"/>
                </a:lnTo>
                <a:lnTo>
                  <a:pt x="1827542" y="834275"/>
                </a:lnTo>
                <a:lnTo>
                  <a:pt x="1830397" y="845702"/>
                </a:lnTo>
                <a:lnTo>
                  <a:pt x="1832618" y="857445"/>
                </a:lnTo>
                <a:lnTo>
                  <a:pt x="1834839" y="868871"/>
                </a:lnTo>
                <a:lnTo>
                  <a:pt x="1836425" y="880615"/>
                </a:lnTo>
                <a:lnTo>
                  <a:pt x="1838011" y="892359"/>
                </a:lnTo>
                <a:lnTo>
                  <a:pt x="1839597" y="904420"/>
                </a:lnTo>
                <a:lnTo>
                  <a:pt x="1840549" y="916163"/>
                </a:lnTo>
                <a:lnTo>
                  <a:pt x="1841818" y="928224"/>
                </a:lnTo>
                <a:lnTo>
                  <a:pt x="1842453" y="940603"/>
                </a:lnTo>
                <a:lnTo>
                  <a:pt x="1842770" y="952664"/>
                </a:lnTo>
                <a:lnTo>
                  <a:pt x="1843087" y="965042"/>
                </a:lnTo>
                <a:lnTo>
                  <a:pt x="1842770" y="978055"/>
                </a:lnTo>
                <a:lnTo>
                  <a:pt x="1842135" y="990751"/>
                </a:lnTo>
                <a:lnTo>
                  <a:pt x="1841501" y="1003129"/>
                </a:lnTo>
                <a:lnTo>
                  <a:pt x="1839915" y="1015508"/>
                </a:lnTo>
                <a:lnTo>
                  <a:pt x="1838328" y="1027886"/>
                </a:lnTo>
                <a:lnTo>
                  <a:pt x="1836742" y="1039947"/>
                </a:lnTo>
                <a:lnTo>
                  <a:pt x="1834521" y="1052008"/>
                </a:lnTo>
                <a:lnTo>
                  <a:pt x="1832301" y="1064069"/>
                </a:lnTo>
                <a:lnTo>
                  <a:pt x="1829128" y="1075813"/>
                </a:lnTo>
                <a:lnTo>
                  <a:pt x="1826273" y="1087556"/>
                </a:lnTo>
                <a:lnTo>
                  <a:pt x="1823100" y="1098983"/>
                </a:lnTo>
                <a:lnTo>
                  <a:pt x="1819611" y="1110409"/>
                </a:lnTo>
                <a:lnTo>
                  <a:pt x="1815487" y="1121835"/>
                </a:lnTo>
                <a:lnTo>
                  <a:pt x="1811679" y="1132944"/>
                </a:lnTo>
                <a:lnTo>
                  <a:pt x="1807238" y="1144053"/>
                </a:lnTo>
                <a:lnTo>
                  <a:pt x="1802479" y="1154844"/>
                </a:lnTo>
                <a:lnTo>
                  <a:pt x="1797721" y="1165635"/>
                </a:lnTo>
                <a:lnTo>
                  <a:pt x="1792645" y="1176109"/>
                </a:lnTo>
                <a:lnTo>
                  <a:pt x="1787569" y="1186583"/>
                </a:lnTo>
                <a:lnTo>
                  <a:pt x="1781858" y="1196740"/>
                </a:lnTo>
                <a:lnTo>
                  <a:pt x="1776465" y="1206897"/>
                </a:lnTo>
                <a:lnTo>
                  <a:pt x="1770120" y="1216736"/>
                </a:lnTo>
                <a:lnTo>
                  <a:pt x="1764410" y="1226575"/>
                </a:lnTo>
                <a:lnTo>
                  <a:pt x="1758065" y="1236097"/>
                </a:lnTo>
                <a:lnTo>
                  <a:pt x="1751720" y="1245619"/>
                </a:lnTo>
                <a:lnTo>
                  <a:pt x="1745058" y="1254823"/>
                </a:lnTo>
                <a:lnTo>
                  <a:pt x="1738395" y="1263710"/>
                </a:lnTo>
                <a:lnTo>
                  <a:pt x="1731416" y="1272597"/>
                </a:lnTo>
                <a:lnTo>
                  <a:pt x="1724119" y="1281484"/>
                </a:lnTo>
                <a:lnTo>
                  <a:pt x="1717140" y="1290054"/>
                </a:lnTo>
                <a:lnTo>
                  <a:pt x="1709843" y="1298306"/>
                </a:lnTo>
                <a:lnTo>
                  <a:pt x="1702229" y="1306241"/>
                </a:lnTo>
                <a:lnTo>
                  <a:pt x="1694933" y="1314493"/>
                </a:lnTo>
                <a:lnTo>
                  <a:pt x="1687001" y="1321793"/>
                </a:lnTo>
                <a:lnTo>
                  <a:pt x="1679070" y="1329411"/>
                </a:lnTo>
                <a:lnTo>
                  <a:pt x="1671456" y="1336711"/>
                </a:lnTo>
                <a:lnTo>
                  <a:pt x="1663525" y="1343694"/>
                </a:lnTo>
                <a:lnTo>
                  <a:pt x="1655277" y="1350676"/>
                </a:lnTo>
                <a:lnTo>
                  <a:pt x="1647663" y="1357024"/>
                </a:lnTo>
                <a:lnTo>
                  <a:pt x="1639414" y="1363690"/>
                </a:lnTo>
                <a:lnTo>
                  <a:pt x="1630849" y="1369720"/>
                </a:lnTo>
                <a:lnTo>
                  <a:pt x="1622917" y="1375751"/>
                </a:lnTo>
                <a:lnTo>
                  <a:pt x="1614669" y="1381464"/>
                </a:lnTo>
                <a:lnTo>
                  <a:pt x="1606103" y="1387177"/>
                </a:lnTo>
                <a:lnTo>
                  <a:pt x="1597855" y="1392255"/>
                </a:lnTo>
                <a:lnTo>
                  <a:pt x="1589607" y="1397333"/>
                </a:lnTo>
                <a:lnTo>
                  <a:pt x="1581041" y="1402094"/>
                </a:lnTo>
                <a:lnTo>
                  <a:pt x="1572792" y="1406855"/>
                </a:lnTo>
                <a:lnTo>
                  <a:pt x="1564544" y="1410981"/>
                </a:lnTo>
                <a:lnTo>
                  <a:pt x="1555979" y="1414790"/>
                </a:lnTo>
                <a:lnTo>
                  <a:pt x="1547730" y="1418916"/>
                </a:lnTo>
                <a:lnTo>
                  <a:pt x="1539164" y="1422408"/>
                </a:lnTo>
                <a:lnTo>
                  <a:pt x="1531233" y="1425582"/>
                </a:lnTo>
                <a:lnTo>
                  <a:pt x="1522668" y="1428438"/>
                </a:lnTo>
                <a:lnTo>
                  <a:pt x="1514419" y="1431295"/>
                </a:lnTo>
                <a:lnTo>
                  <a:pt x="1506171" y="1433516"/>
                </a:lnTo>
                <a:lnTo>
                  <a:pt x="1498557" y="1435738"/>
                </a:lnTo>
                <a:lnTo>
                  <a:pt x="1490308" y="1437643"/>
                </a:lnTo>
                <a:lnTo>
                  <a:pt x="1482377" y="1439229"/>
                </a:lnTo>
                <a:lnTo>
                  <a:pt x="1474763" y="1440816"/>
                </a:lnTo>
                <a:lnTo>
                  <a:pt x="1466832" y="1441769"/>
                </a:lnTo>
                <a:lnTo>
                  <a:pt x="1459218" y="1442403"/>
                </a:lnTo>
                <a:lnTo>
                  <a:pt x="1451921" y="1443038"/>
                </a:lnTo>
                <a:lnTo>
                  <a:pt x="1444307" y="1443038"/>
                </a:lnTo>
                <a:lnTo>
                  <a:pt x="1436694" y="1443038"/>
                </a:lnTo>
                <a:lnTo>
                  <a:pt x="1429397" y="1442403"/>
                </a:lnTo>
                <a:lnTo>
                  <a:pt x="1421783" y="1441769"/>
                </a:lnTo>
                <a:lnTo>
                  <a:pt x="1413852" y="1440816"/>
                </a:lnTo>
                <a:lnTo>
                  <a:pt x="1406238" y="1439229"/>
                </a:lnTo>
                <a:lnTo>
                  <a:pt x="1398307" y="1437643"/>
                </a:lnTo>
                <a:lnTo>
                  <a:pt x="1390058" y="1435738"/>
                </a:lnTo>
                <a:lnTo>
                  <a:pt x="1382444" y="1433516"/>
                </a:lnTo>
                <a:lnTo>
                  <a:pt x="1374196" y="1431295"/>
                </a:lnTo>
                <a:lnTo>
                  <a:pt x="1365630" y="1428438"/>
                </a:lnTo>
                <a:lnTo>
                  <a:pt x="1357699" y="1425582"/>
                </a:lnTo>
                <a:lnTo>
                  <a:pt x="1349451" y="1422408"/>
                </a:lnTo>
                <a:lnTo>
                  <a:pt x="1340885" y="1418916"/>
                </a:lnTo>
                <a:lnTo>
                  <a:pt x="1332636" y="1414790"/>
                </a:lnTo>
                <a:lnTo>
                  <a:pt x="1324388" y="1410981"/>
                </a:lnTo>
                <a:lnTo>
                  <a:pt x="1315822" y="1406855"/>
                </a:lnTo>
                <a:lnTo>
                  <a:pt x="1307574" y="1402094"/>
                </a:lnTo>
                <a:lnTo>
                  <a:pt x="1299326" y="1397333"/>
                </a:lnTo>
                <a:lnTo>
                  <a:pt x="1290760" y="1392255"/>
                </a:lnTo>
                <a:lnTo>
                  <a:pt x="1282511" y="1387177"/>
                </a:lnTo>
                <a:lnTo>
                  <a:pt x="1273946" y="1381464"/>
                </a:lnTo>
                <a:lnTo>
                  <a:pt x="1266015" y="1375751"/>
                </a:lnTo>
                <a:lnTo>
                  <a:pt x="1257449" y="1369720"/>
                </a:lnTo>
                <a:lnTo>
                  <a:pt x="1249200" y="1363690"/>
                </a:lnTo>
                <a:lnTo>
                  <a:pt x="1241269" y="1357024"/>
                </a:lnTo>
                <a:lnTo>
                  <a:pt x="1233338" y="1350676"/>
                </a:lnTo>
                <a:lnTo>
                  <a:pt x="1225090" y="1343694"/>
                </a:lnTo>
                <a:lnTo>
                  <a:pt x="1217158" y="1336711"/>
                </a:lnTo>
                <a:lnTo>
                  <a:pt x="1209227" y="1329411"/>
                </a:lnTo>
                <a:lnTo>
                  <a:pt x="1201613" y="1321793"/>
                </a:lnTo>
                <a:lnTo>
                  <a:pt x="1193682" y="1314493"/>
                </a:lnTo>
                <a:lnTo>
                  <a:pt x="1186386" y="1306241"/>
                </a:lnTo>
                <a:lnTo>
                  <a:pt x="1178772" y="1298306"/>
                </a:lnTo>
                <a:lnTo>
                  <a:pt x="1171792" y="1290054"/>
                </a:lnTo>
                <a:lnTo>
                  <a:pt x="1164495" y="1281484"/>
                </a:lnTo>
                <a:lnTo>
                  <a:pt x="1157199" y="1272597"/>
                </a:lnTo>
                <a:lnTo>
                  <a:pt x="1150537" y="1263710"/>
                </a:lnTo>
                <a:lnTo>
                  <a:pt x="1143557" y="1254823"/>
                </a:lnTo>
                <a:lnTo>
                  <a:pt x="1137212" y="1245619"/>
                </a:lnTo>
                <a:lnTo>
                  <a:pt x="1130550" y="1236097"/>
                </a:lnTo>
                <a:lnTo>
                  <a:pt x="1124205" y="1226575"/>
                </a:lnTo>
                <a:lnTo>
                  <a:pt x="1118177" y="1216736"/>
                </a:lnTo>
                <a:lnTo>
                  <a:pt x="1112150" y="1206897"/>
                </a:lnTo>
                <a:lnTo>
                  <a:pt x="1106756" y="1196740"/>
                </a:lnTo>
                <a:lnTo>
                  <a:pt x="1101046" y="1186583"/>
                </a:lnTo>
                <a:lnTo>
                  <a:pt x="1095970" y="1176109"/>
                </a:lnTo>
                <a:lnTo>
                  <a:pt x="1091211" y="1165635"/>
                </a:lnTo>
                <a:lnTo>
                  <a:pt x="1086135" y="1154844"/>
                </a:lnTo>
                <a:lnTo>
                  <a:pt x="1081694" y="1144053"/>
                </a:lnTo>
                <a:lnTo>
                  <a:pt x="1076935" y="1132944"/>
                </a:lnTo>
                <a:lnTo>
                  <a:pt x="1073128" y="1121835"/>
                </a:lnTo>
                <a:lnTo>
                  <a:pt x="1069321" y="1110409"/>
                </a:lnTo>
                <a:lnTo>
                  <a:pt x="1065514" y="1098983"/>
                </a:lnTo>
                <a:lnTo>
                  <a:pt x="1062342" y="1087556"/>
                </a:lnTo>
                <a:lnTo>
                  <a:pt x="1059487" y="1075813"/>
                </a:lnTo>
                <a:lnTo>
                  <a:pt x="1056631" y="1064069"/>
                </a:lnTo>
                <a:lnTo>
                  <a:pt x="1054093" y="1052008"/>
                </a:lnTo>
                <a:lnTo>
                  <a:pt x="1051873" y="1039947"/>
                </a:lnTo>
                <a:lnTo>
                  <a:pt x="1050286" y="1027886"/>
                </a:lnTo>
                <a:lnTo>
                  <a:pt x="1048700" y="1015508"/>
                </a:lnTo>
                <a:lnTo>
                  <a:pt x="1047431" y="1003129"/>
                </a:lnTo>
                <a:lnTo>
                  <a:pt x="1046797" y="990751"/>
                </a:lnTo>
                <a:lnTo>
                  <a:pt x="1046162" y="978055"/>
                </a:lnTo>
                <a:lnTo>
                  <a:pt x="1046162" y="965042"/>
                </a:lnTo>
                <a:lnTo>
                  <a:pt x="1046162" y="952664"/>
                </a:lnTo>
                <a:lnTo>
                  <a:pt x="1046479" y="940603"/>
                </a:lnTo>
                <a:lnTo>
                  <a:pt x="1047114" y="928224"/>
                </a:lnTo>
                <a:lnTo>
                  <a:pt x="1048066" y="916163"/>
                </a:lnTo>
                <a:lnTo>
                  <a:pt x="1049017" y="904420"/>
                </a:lnTo>
                <a:lnTo>
                  <a:pt x="1050604" y="892359"/>
                </a:lnTo>
                <a:lnTo>
                  <a:pt x="1052190" y="880615"/>
                </a:lnTo>
                <a:lnTo>
                  <a:pt x="1053776" y="868871"/>
                </a:lnTo>
                <a:lnTo>
                  <a:pt x="1056314" y="857445"/>
                </a:lnTo>
                <a:lnTo>
                  <a:pt x="1058535" y="845702"/>
                </a:lnTo>
                <a:lnTo>
                  <a:pt x="1061073" y="834275"/>
                </a:lnTo>
                <a:lnTo>
                  <a:pt x="1063928" y="823167"/>
                </a:lnTo>
                <a:lnTo>
                  <a:pt x="1066783" y="812058"/>
                </a:lnTo>
                <a:lnTo>
                  <a:pt x="1070273" y="800949"/>
                </a:lnTo>
                <a:lnTo>
                  <a:pt x="1073446" y="789840"/>
                </a:lnTo>
                <a:lnTo>
                  <a:pt x="1077252" y="779049"/>
                </a:lnTo>
                <a:lnTo>
                  <a:pt x="1081377" y="768892"/>
                </a:lnTo>
                <a:lnTo>
                  <a:pt x="1085184" y="758418"/>
                </a:lnTo>
                <a:lnTo>
                  <a:pt x="1089308" y="747944"/>
                </a:lnTo>
                <a:lnTo>
                  <a:pt x="1094067" y="737470"/>
                </a:lnTo>
                <a:lnTo>
                  <a:pt x="1098825" y="727631"/>
                </a:lnTo>
                <a:lnTo>
                  <a:pt x="1103901" y="717474"/>
                </a:lnTo>
                <a:lnTo>
                  <a:pt x="1108660" y="707635"/>
                </a:lnTo>
                <a:lnTo>
                  <a:pt x="1114053" y="698113"/>
                </a:lnTo>
                <a:lnTo>
                  <a:pt x="1119446" y="688909"/>
                </a:lnTo>
                <a:lnTo>
                  <a:pt x="1124840" y="679387"/>
                </a:lnTo>
                <a:lnTo>
                  <a:pt x="1130867" y="670183"/>
                </a:lnTo>
                <a:lnTo>
                  <a:pt x="1137212" y="661295"/>
                </a:lnTo>
                <a:lnTo>
                  <a:pt x="1143240" y="652408"/>
                </a:lnTo>
                <a:lnTo>
                  <a:pt x="1149585" y="644156"/>
                </a:lnTo>
                <a:lnTo>
                  <a:pt x="1155930" y="635586"/>
                </a:lnTo>
                <a:lnTo>
                  <a:pt x="1162909" y="627334"/>
                </a:lnTo>
                <a:lnTo>
                  <a:pt x="1169571" y="619399"/>
                </a:lnTo>
                <a:lnTo>
                  <a:pt x="1176551" y="611465"/>
                </a:lnTo>
                <a:lnTo>
                  <a:pt x="1183848" y="603847"/>
                </a:lnTo>
                <a:lnTo>
                  <a:pt x="1190827" y="596547"/>
                </a:lnTo>
                <a:lnTo>
                  <a:pt x="1198441" y="589247"/>
                </a:lnTo>
                <a:lnTo>
                  <a:pt x="1206372" y="582264"/>
                </a:lnTo>
                <a:lnTo>
                  <a:pt x="1213669" y="575599"/>
                </a:lnTo>
                <a:lnTo>
                  <a:pt x="1221917" y="568934"/>
                </a:lnTo>
                <a:lnTo>
                  <a:pt x="1229848" y="562903"/>
                </a:lnTo>
                <a:lnTo>
                  <a:pt x="1237780" y="556555"/>
                </a:lnTo>
                <a:lnTo>
                  <a:pt x="1246028" y="550842"/>
                </a:lnTo>
                <a:lnTo>
                  <a:pt x="1254594" y="545129"/>
                </a:lnTo>
                <a:lnTo>
                  <a:pt x="1262842" y="539733"/>
                </a:lnTo>
                <a:lnTo>
                  <a:pt x="1271725" y="534338"/>
                </a:lnTo>
                <a:lnTo>
                  <a:pt x="1280608" y="529577"/>
                </a:lnTo>
                <a:lnTo>
                  <a:pt x="1289491" y="524816"/>
                </a:lnTo>
                <a:lnTo>
                  <a:pt x="1298374" y="520372"/>
                </a:lnTo>
                <a:lnTo>
                  <a:pt x="1307257" y="516564"/>
                </a:lnTo>
                <a:lnTo>
                  <a:pt x="1316774" y="512437"/>
                </a:lnTo>
                <a:lnTo>
                  <a:pt x="1325974" y="508946"/>
                </a:lnTo>
                <a:lnTo>
                  <a:pt x="1335492" y="505455"/>
                </a:lnTo>
                <a:lnTo>
                  <a:pt x="1345009" y="502598"/>
                </a:lnTo>
                <a:lnTo>
                  <a:pt x="1354209" y="499424"/>
                </a:lnTo>
                <a:lnTo>
                  <a:pt x="1364044" y="497202"/>
                </a:lnTo>
                <a:lnTo>
                  <a:pt x="1373879" y="494981"/>
                </a:lnTo>
                <a:lnTo>
                  <a:pt x="1383713" y="493076"/>
                </a:lnTo>
                <a:lnTo>
                  <a:pt x="1393865" y="491172"/>
                </a:lnTo>
                <a:lnTo>
                  <a:pt x="1403700" y="489585"/>
                </a:lnTo>
                <a:lnTo>
                  <a:pt x="1413535" y="488633"/>
                </a:lnTo>
                <a:lnTo>
                  <a:pt x="1423686" y="487998"/>
                </a:lnTo>
                <a:lnTo>
                  <a:pt x="1434156" y="487363"/>
                </a:lnTo>
                <a:close/>
                <a:moveTo>
                  <a:pt x="626110" y="0"/>
                </a:moveTo>
                <a:lnTo>
                  <a:pt x="658479" y="22523"/>
                </a:lnTo>
                <a:lnTo>
                  <a:pt x="669586" y="30137"/>
                </a:lnTo>
                <a:lnTo>
                  <a:pt x="680692" y="37116"/>
                </a:lnTo>
                <a:lnTo>
                  <a:pt x="691799" y="44412"/>
                </a:lnTo>
                <a:lnTo>
                  <a:pt x="703224" y="51391"/>
                </a:lnTo>
                <a:lnTo>
                  <a:pt x="714330" y="57736"/>
                </a:lnTo>
                <a:lnTo>
                  <a:pt x="725755" y="64081"/>
                </a:lnTo>
                <a:lnTo>
                  <a:pt x="737179" y="69791"/>
                </a:lnTo>
                <a:lnTo>
                  <a:pt x="748603" y="75818"/>
                </a:lnTo>
                <a:lnTo>
                  <a:pt x="760027" y="81528"/>
                </a:lnTo>
                <a:lnTo>
                  <a:pt x="771769" y="86921"/>
                </a:lnTo>
                <a:lnTo>
                  <a:pt x="794617" y="96755"/>
                </a:lnTo>
                <a:lnTo>
                  <a:pt x="817783" y="106272"/>
                </a:lnTo>
                <a:lnTo>
                  <a:pt x="840631" y="114838"/>
                </a:lnTo>
                <a:lnTo>
                  <a:pt x="863480" y="122768"/>
                </a:lnTo>
                <a:lnTo>
                  <a:pt x="886011" y="129748"/>
                </a:lnTo>
                <a:lnTo>
                  <a:pt x="908225" y="136409"/>
                </a:lnTo>
                <a:lnTo>
                  <a:pt x="930121" y="142120"/>
                </a:lnTo>
                <a:lnTo>
                  <a:pt x="951700" y="147513"/>
                </a:lnTo>
                <a:lnTo>
                  <a:pt x="972327" y="151954"/>
                </a:lnTo>
                <a:lnTo>
                  <a:pt x="992954" y="156078"/>
                </a:lnTo>
                <a:lnTo>
                  <a:pt x="1012947" y="159567"/>
                </a:lnTo>
                <a:lnTo>
                  <a:pt x="1031987" y="162422"/>
                </a:lnTo>
                <a:lnTo>
                  <a:pt x="1050393" y="164960"/>
                </a:lnTo>
                <a:lnTo>
                  <a:pt x="1068164" y="167498"/>
                </a:lnTo>
                <a:lnTo>
                  <a:pt x="1084666" y="169402"/>
                </a:lnTo>
                <a:lnTo>
                  <a:pt x="1100533" y="170670"/>
                </a:lnTo>
                <a:lnTo>
                  <a:pt x="1115448" y="171939"/>
                </a:lnTo>
                <a:lnTo>
                  <a:pt x="1141787" y="173526"/>
                </a:lnTo>
                <a:lnTo>
                  <a:pt x="1163049" y="174160"/>
                </a:lnTo>
                <a:lnTo>
                  <a:pt x="1179233" y="174477"/>
                </a:lnTo>
                <a:lnTo>
                  <a:pt x="1189388" y="174160"/>
                </a:lnTo>
                <a:lnTo>
                  <a:pt x="1193196" y="174160"/>
                </a:lnTo>
                <a:lnTo>
                  <a:pt x="1252538" y="171622"/>
                </a:lnTo>
                <a:lnTo>
                  <a:pt x="1252538" y="356568"/>
                </a:lnTo>
                <a:lnTo>
                  <a:pt x="1139565" y="356568"/>
                </a:lnTo>
                <a:lnTo>
                  <a:pt x="1139565" y="286143"/>
                </a:lnTo>
                <a:lnTo>
                  <a:pt x="1118938" y="285191"/>
                </a:lnTo>
                <a:lnTo>
                  <a:pt x="1096090" y="283605"/>
                </a:lnTo>
                <a:lnTo>
                  <a:pt x="1071020" y="281067"/>
                </a:lnTo>
                <a:lnTo>
                  <a:pt x="1043411" y="277895"/>
                </a:lnTo>
                <a:lnTo>
                  <a:pt x="1014216" y="274088"/>
                </a:lnTo>
                <a:lnTo>
                  <a:pt x="998984" y="271867"/>
                </a:lnTo>
                <a:lnTo>
                  <a:pt x="983434" y="268695"/>
                </a:lnTo>
                <a:lnTo>
                  <a:pt x="967250" y="265840"/>
                </a:lnTo>
                <a:lnTo>
                  <a:pt x="950748" y="262668"/>
                </a:lnTo>
                <a:lnTo>
                  <a:pt x="934247" y="258861"/>
                </a:lnTo>
                <a:lnTo>
                  <a:pt x="917428" y="255054"/>
                </a:lnTo>
                <a:lnTo>
                  <a:pt x="899974" y="250930"/>
                </a:lnTo>
                <a:lnTo>
                  <a:pt x="882838" y="246172"/>
                </a:lnTo>
                <a:lnTo>
                  <a:pt x="864749" y="241413"/>
                </a:lnTo>
                <a:lnTo>
                  <a:pt x="846978" y="235703"/>
                </a:lnTo>
                <a:lnTo>
                  <a:pt x="828890" y="230310"/>
                </a:lnTo>
                <a:lnTo>
                  <a:pt x="810484" y="223965"/>
                </a:lnTo>
                <a:lnTo>
                  <a:pt x="792396" y="217303"/>
                </a:lnTo>
                <a:lnTo>
                  <a:pt x="773990" y="210324"/>
                </a:lnTo>
                <a:lnTo>
                  <a:pt x="755585" y="203028"/>
                </a:lnTo>
                <a:lnTo>
                  <a:pt x="736862" y="194780"/>
                </a:lnTo>
                <a:lnTo>
                  <a:pt x="718456" y="186215"/>
                </a:lnTo>
                <a:lnTo>
                  <a:pt x="700050" y="177332"/>
                </a:lnTo>
                <a:lnTo>
                  <a:pt x="681327" y="168133"/>
                </a:lnTo>
                <a:lnTo>
                  <a:pt x="662921" y="157981"/>
                </a:lnTo>
                <a:lnTo>
                  <a:pt x="644516" y="147513"/>
                </a:lnTo>
                <a:lnTo>
                  <a:pt x="626110" y="136092"/>
                </a:lnTo>
                <a:lnTo>
                  <a:pt x="626110" y="1376151"/>
                </a:lnTo>
                <a:lnTo>
                  <a:pt x="647372" y="1364097"/>
                </a:lnTo>
                <a:lnTo>
                  <a:pt x="660065" y="1356166"/>
                </a:lnTo>
                <a:lnTo>
                  <a:pt x="674028" y="1347918"/>
                </a:lnTo>
                <a:lnTo>
                  <a:pt x="689261" y="1338084"/>
                </a:lnTo>
                <a:lnTo>
                  <a:pt x="705128" y="1327615"/>
                </a:lnTo>
                <a:lnTo>
                  <a:pt x="722264" y="1315877"/>
                </a:lnTo>
                <a:lnTo>
                  <a:pt x="739718" y="1303188"/>
                </a:lnTo>
                <a:lnTo>
                  <a:pt x="758441" y="1288913"/>
                </a:lnTo>
                <a:lnTo>
                  <a:pt x="777164" y="1274320"/>
                </a:lnTo>
                <a:lnTo>
                  <a:pt x="796839" y="1258458"/>
                </a:lnTo>
                <a:lnTo>
                  <a:pt x="816831" y="1241328"/>
                </a:lnTo>
                <a:lnTo>
                  <a:pt x="837141" y="1223563"/>
                </a:lnTo>
                <a:lnTo>
                  <a:pt x="857133" y="1204529"/>
                </a:lnTo>
                <a:lnTo>
                  <a:pt x="877443" y="1184226"/>
                </a:lnTo>
                <a:lnTo>
                  <a:pt x="887598" y="1173758"/>
                </a:lnTo>
                <a:lnTo>
                  <a:pt x="898070" y="1163289"/>
                </a:lnTo>
                <a:lnTo>
                  <a:pt x="980261" y="1239742"/>
                </a:lnTo>
                <a:lnTo>
                  <a:pt x="965663" y="1255603"/>
                </a:lnTo>
                <a:lnTo>
                  <a:pt x="950748" y="1270513"/>
                </a:lnTo>
                <a:lnTo>
                  <a:pt x="936151" y="1284789"/>
                </a:lnTo>
                <a:lnTo>
                  <a:pt x="921553" y="1298747"/>
                </a:lnTo>
                <a:lnTo>
                  <a:pt x="906955" y="1312071"/>
                </a:lnTo>
                <a:lnTo>
                  <a:pt x="892358" y="1325394"/>
                </a:lnTo>
                <a:lnTo>
                  <a:pt x="877760" y="1337766"/>
                </a:lnTo>
                <a:lnTo>
                  <a:pt x="863797" y="1349821"/>
                </a:lnTo>
                <a:lnTo>
                  <a:pt x="849834" y="1361242"/>
                </a:lnTo>
                <a:lnTo>
                  <a:pt x="835554" y="1372027"/>
                </a:lnTo>
                <a:lnTo>
                  <a:pt x="822226" y="1382496"/>
                </a:lnTo>
                <a:lnTo>
                  <a:pt x="808898" y="1392330"/>
                </a:lnTo>
                <a:lnTo>
                  <a:pt x="795887" y="1401530"/>
                </a:lnTo>
                <a:lnTo>
                  <a:pt x="783193" y="1410730"/>
                </a:lnTo>
                <a:lnTo>
                  <a:pt x="759075" y="1426908"/>
                </a:lnTo>
                <a:lnTo>
                  <a:pt x="736862" y="1441818"/>
                </a:lnTo>
                <a:lnTo>
                  <a:pt x="716234" y="1454190"/>
                </a:lnTo>
                <a:lnTo>
                  <a:pt x="698463" y="1464976"/>
                </a:lnTo>
                <a:lnTo>
                  <a:pt x="682596" y="1473542"/>
                </a:lnTo>
                <a:lnTo>
                  <a:pt x="669903" y="1480521"/>
                </a:lnTo>
                <a:lnTo>
                  <a:pt x="659748" y="1485596"/>
                </a:lnTo>
                <a:lnTo>
                  <a:pt x="649911" y="1490672"/>
                </a:lnTo>
                <a:lnTo>
                  <a:pt x="626110" y="1501775"/>
                </a:lnTo>
                <a:lnTo>
                  <a:pt x="602310" y="1490672"/>
                </a:lnTo>
                <a:lnTo>
                  <a:pt x="591520" y="1485279"/>
                </a:lnTo>
                <a:lnTo>
                  <a:pt x="581683" y="1480203"/>
                </a:lnTo>
                <a:lnTo>
                  <a:pt x="569306" y="1473542"/>
                </a:lnTo>
                <a:lnTo>
                  <a:pt x="554391" y="1465294"/>
                </a:lnTo>
                <a:lnTo>
                  <a:pt x="537572" y="1455459"/>
                </a:lnTo>
                <a:lnTo>
                  <a:pt x="518532" y="1444039"/>
                </a:lnTo>
                <a:lnTo>
                  <a:pt x="497905" y="1430715"/>
                </a:lnTo>
                <a:lnTo>
                  <a:pt x="475374" y="1415488"/>
                </a:lnTo>
                <a:lnTo>
                  <a:pt x="451574" y="1398992"/>
                </a:lnTo>
                <a:lnTo>
                  <a:pt x="439515" y="1390110"/>
                </a:lnTo>
                <a:lnTo>
                  <a:pt x="426821" y="1380593"/>
                </a:lnTo>
                <a:lnTo>
                  <a:pt x="414127" y="1371076"/>
                </a:lnTo>
                <a:lnTo>
                  <a:pt x="401117" y="1360607"/>
                </a:lnTo>
                <a:lnTo>
                  <a:pt x="387788" y="1349821"/>
                </a:lnTo>
                <a:lnTo>
                  <a:pt x="374460" y="1338718"/>
                </a:lnTo>
                <a:lnTo>
                  <a:pt x="360814" y="1326981"/>
                </a:lnTo>
                <a:lnTo>
                  <a:pt x="347169" y="1315243"/>
                </a:lnTo>
                <a:lnTo>
                  <a:pt x="333523" y="1302554"/>
                </a:lnTo>
                <a:lnTo>
                  <a:pt x="319878" y="1289864"/>
                </a:lnTo>
                <a:lnTo>
                  <a:pt x="305915" y="1276223"/>
                </a:lnTo>
                <a:lnTo>
                  <a:pt x="291952" y="1262265"/>
                </a:lnTo>
                <a:lnTo>
                  <a:pt x="277989" y="1247990"/>
                </a:lnTo>
                <a:lnTo>
                  <a:pt x="264343" y="1233397"/>
                </a:lnTo>
                <a:lnTo>
                  <a:pt x="250698" y="1217853"/>
                </a:lnTo>
                <a:lnTo>
                  <a:pt x="237370" y="1202308"/>
                </a:lnTo>
                <a:lnTo>
                  <a:pt x="223407" y="1186447"/>
                </a:lnTo>
                <a:lnTo>
                  <a:pt x="210078" y="1169634"/>
                </a:lnTo>
                <a:lnTo>
                  <a:pt x="197067" y="1152820"/>
                </a:lnTo>
                <a:lnTo>
                  <a:pt x="184057" y="1135055"/>
                </a:lnTo>
                <a:lnTo>
                  <a:pt x="171363" y="1117290"/>
                </a:lnTo>
                <a:lnTo>
                  <a:pt x="158987" y="1098574"/>
                </a:lnTo>
                <a:lnTo>
                  <a:pt x="146928" y="1079540"/>
                </a:lnTo>
                <a:lnTo>
                  <a:pt x="134869" y="1060189"/>
                </a:lnTo>
                <a:lnTo>
                  <a:pt x="123445" y="1040203"/>
                </a:lnTo>
                <a:lnTo>
                  <a:pt x="112021" y="1019583"/>
                </a:lnTo>
                <a:lnTo>
                  <a:pt x="101231" y="998646"/>
                </a:lnTo>
                <a:lnTo>
                  <a:pt x="90759" y="977708"/>
                </a:lnTo>
                <a:lnTo>
                  <a:pt x="80921" y="955819"/>
                </a:lnTo>
                <a:lnTo>
                  <a:pt x="71084" y="933296"/>
                </a:lnTo>
                <a:lnTo>
                  <a:pt x="62516" y="910455"/>
                </a:lnTo>
                <a:lnTo>
                  <a:pt x="53630" y="887297"/>
                </a:lnTo>
                <a:lnTo>
                  <a:pt x="45697" y="863505"/>
                </a:lnTo>
                <a:lnTo>
                  <a:pt x="38080" y="839078"/>
                </a:lnTo>
                <a:lnTo>
                  <a:pt x="31416" y="814017"/>
                </a:lnTo>
                <a:lnTo>
                  <a:pt x="25070" y="788638"/>
                </a:lnTo>
                <a:lnTo>
                  <a:pt x="19357" y="762943"/>
                </a:lnTo>
                <a:lnTo>
                  <a:pt x="14280" y="736612"/>
                </a:lnTo>
                <a:lnTo>
                  <a:pt x="10155" y="709648"/>
                </a:lnTo>
                <a:lnTo>
                  <a:pt x="8568" y="696007"/>
                </a:lnTo>
                <a:lnTo>
                  <a:pt x="6664" y="682366"/>
                </a:lnTo>
                <a:lnTo>
                  <a:pt x="5395" y="668725"/>
                </a:lnTo>
                <a:lnTo>
                  <a:pt x="3808" y="654767"/>
                </a:lnTo>
                <a:lnTo>
                  <a:pt x="2538" y="640491"/>
                </a:lnTo>
                <a:lnTo>
                  <a:pt x="1904" y="626216"/>
                </a:lnTo>
                <a:lnTo>
                  <a:pt x="952" y="611940"/>
                </a:lnTo>
                <a:lnTo>
                  <a:pt x="634" y="597348"/>
                </a:lnTo>
                <a:lnTo>
                  <a:pt x="317" y="582438"/>
                </a:lnTo>
                <a:lnTo>
                  <a:pt x="0" y="567845"/>
                </a:lnTo>
                <a:lnTo>
                  <a:pt x="0" y="171622"/>
                </a:lnTo>
                <a:lnTo>
                  <a:pt x="59025" y="174160"/>
                </a:lnTo>
                <a:lnTo>
                  <a:pt x="63150" y="174160"/>
                </a:lnTo>
                <a:lnTo>
                  <a:pt x="72988" y="174160"/>
                </a:lnTo>
                <a:lnTo>
                  <a:pt x="89489" y="174160"/>
                </a:lnTo>
                <a:lnTo>
                  <a:pt x="111068" y="173526"/>
                </a:lnTo>
                <a:lnTo>
                  <a:pt x="137408" y="171939"/>
                </a:lnTo>
                <a:lnTo>
                  <a:pt x="152005" y="170670"/>
                </a:lnTo>
                <a:lnTo>
                  <a:pt x="168190" y="169084"/>
                </a:lnTo>
                <a:lnTo>
                  <a:pt x="184691" y="167498"/>
                </a:lnTo>
                <a:lnTo>
                  <a:pt x="202462" y="164960"/>
                </a:lnTo>
                <a:lnTo>
                  <a:pt x="220868" y="162422"/>
                </a:lnTo>
                <a:lnTo>
                  <a:pt x="239908" y="159250"/>
                </a:lnTo>
                <a:lnTo>
                  <a:pt x="259901" y="156078"/>
                </a:lnTo>
                <a:lnTo>
                  <a:pt x="280210" y="151637"/>
                </a:lnTo>
                <a:lnTo>
                  <a:pt x="301155" y="147195"/>
                </a:lnTo>
                <a:lnTo>
                  <a:pt x="322734" y="141802"/>
                </a:lnTo>
                <a:lnTo>
                  <a:pt x="344630" y="136092"/>
                </a:lnTo>
                <a:lnTo>
                  <a:pt x="367161" y="129748"/>
                </a:lnTo>
                <a:lnTo>
                  <a:pt x="389692" y="122768"/>
                </a:lnTo>
                <a:lnTo>
                  <a:pt x="412223" y="114838"/>
                </a:lnTo>
                <a:lnTo>
                  <a:pt x="435389" y="106272"/>
                </a:lnTo>
                <a:lnTo>
                  <a:pt x="458238" y="96755"/>
                </a:lnTo>
                <a:lnTo>
                  <a:pt x="481086" y="86921"/>
                </a:lnTo>
                <a:lnTo>
                  <a:pt x="492828" y="81211"/>
                </a:lnTo>
                <a:lnTo>
                  <a:pt x="504252" y="75818"/>
                </a:lnTo>
                <a:lnTo>
                  <a:pt x="515676" y="69791"/>
                </a:lnTo>
                <a:lnTo>
                  <a:pt x="527100" y="64081"/>
                </a:lnTo>
                <a:lnTo>
                  <a:pt x="538524" y="57419"/>
                </a:lnTo>
                <a:lnTo>
                  <a:pt x="549631" y="50757"/>
                </a:lnTo>
                <a:lnTo>
                  <a:pt x="561056" y="44412"/>
                </a:lnTo>
                <a:lnTo>
                  <a:pt x="572162" y="37116"/>
                </a:lnTo>
                <a:lnTo>
                  <a:pt x="583269" y="30137"/>
                </a:lnTo>
                <a:lnTo>
                  <a:pt x="594376" y="22523"/>
                </a:lnTo>
                <a:lnTo>
                  <a:pt x="6261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80" name="Text Box 9">
            <a:extLst>
              <a:ext uri="{FF2B5EF4-FFF2-40B4-BE49-F238E27FC236}">
                <a16:creationId xmlns:a16="http://schemas.microsoft.com/office/drawing/2014/main" id="{D466FAB4-3A2D-4663-BD40-8917E49C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3824288"/>
            <a:ext cx="12623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000" b="1" dirty="0">
                <a:solidFill>
                  <a:schemeClr val="bg1"/>
                </a:solidFill>
                <a:ea typeface="微软雅黑" panose="020B0503020204020204" pitchFamily="34" charset="-122"/>
              </a:rPr>
              <a:t>Release</a:t>
            </a:r>
            <a:r>
              <a:rPr lang="en-US" altLang="zh-CN" sz="1000" b="1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r>
              <a:rPr lang="zh-CN" altLang="zh-CN" sz="1000" b="1" dirty="0">
                <a:solidFill>
                  <a:schemeClr val="bg1"/>
                </a:solidFill>
                <a:ea typeface="微软雅黑" panose="020B0503020204020204" pitchFamily="34" charset="-122"/>
              </a:rPr>
              <a:t>Yi</a:t>
            </a:r>
          </a:p>
        </p:txBody>
      </p:sp>
      <p:sp>
        <p:nvSpPr>
          <p:cNvPr id="3081" name="Text Box 10">
            <a:extLst>
              <a:ext uri="{FF2B5EF4-FFF2-40B4-BE49-F238E27FC236}">
                <a16:creationId xmlns:a16="http://schemas.microsoft.com/office/drawing/2014/main" id="{386F5818-B7CF-4F76-8880-0E4C1B54D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199" y="5214938"/>
            <a:ext cx="1013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000" b="1" dirty="0">
                <a:solidFill>
                  <a:schemeClr val="bg1"/>
                </a:solidFill>
                <a:ea typeface="微软雅黑" panose="020B0503020204020204" pitchFamily="34" charset="-122"/>
              </a:rPr>
              <a:t>Background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4">
            <a:extLst>
              <a:ext uri="{FF2B5EF4-FFF2-40B4-BE49-F238E27FC236}">
                <a16:creationId xmlns:a16="http://schemas.microsoft.com/office/drawing/2014/main" id="{C1C57A95-1F45-40A5-AC48-30E4FAE3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矩形 7">
            <a:extLst>
              <a:ext uri="{FF2B5EF4-FFF2-40B4-BE49-F238E27FC236}">
                <a16:creationId xmlns:a16="http://schemas.microsoft.com/office/drawing/2014/main" id="{33D6E8AB-33AB-44E8-A265-01F9A6E8E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07" name="组合 8">
            <a:extLst>
              <a:ext uri="{FF2B5EF4-FFF2-40B4-BE49-F238E27FC236}">
                <a16:creationId xmlns:a16="http://schemas.microsoft.com/office/drawing/2014/main" id="{F45F9D74-50C9-4B09-9596-45C07F427D57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21508" name="任意多边形 6">
              <a:extLst>
                <a:ext uri="{FF2B5EF4-FFF2-40B4-BE49-F238E27FC236}">
                  <a16:creationId xmlns:a16="http://schemas.microsoft.com/office/drawing/2014/main" id="{A5399841-AF6C-4739-B6E5-F82B53130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509" name="任意多边形 3">
              <a:extLst>
                <a:ext uri="{FF2B5EF4-FFF2-40B4-BE49-F238E27FC236}">
                  <a16:creationId xmlns:a16="http://schemas.microsoft.com/office/drawing/2014/main" id="{62DE44AB-CA35-4B98-A914-C30CE3C20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1510" name="Copyright Notice">
            <a:extLst>
              <a:ext uri="{FF2B5EF4-FFF2-40B4-BE49-F238E27FC236}">
                <a16:creationId xmlns:a16="http://schemas.microsoft.com/office/drawing/2014/main" id="{A38AA76B-FE2A-4F0F-A439-9A11BC29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783" y="384175"/>
            <a:ext cx="7228436" cy="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Summary &amp; amp; prospect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POWER TEMPLATE</a:t>
            </a:r>
          </a:p>
        </p:txBody>
      </p:sp>
      <p:pic>
        <p:nvPicPr>
          <p:cNvPr id="21511" name="图片 3">
            <a:extLst>
              <a:ext uri="{FF2B5EF4-FFF2-40B4-BE49-F238E27FC236}">
                <a16:creationId xmlns:a16="http://schemas.microsoft.com/office/drawing/2014/main" id="{6F76E765-ED99-477B-8399-1366CEBD0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417763"/>
            <a:ext cx="4575175" cy="3051175"/>
          </a:xfrm>
          <a:prstGeom prst="rect">
            <a:avLst/>
          </a:prstGeom>
          <a:noFill/>
          <a:ln w="9525">
            <a:solidFill>
              <a:srgbClr val="008BA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直接连接符 5">
            <a:extLst>
              <a:ext uri="{FF2B5EF4-FFF2-40B4-BE49-F238E27FC236}">
                <a16:creationId xmlns:a16="http://schemas.microsoft.com/office/drawing/2014/main" id="{F6E2E132-91C5-4B08-BA93-A05CBD3CF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0" y="2381250"/>
            <a:ext cx="0" cy="3124200"/>
          </a:xfrm>
          <a:prstGeom prst="line">
            <a:avLst/>
          </a:prstGeom>
          <a:noFill/>
          <a:ln w="6350">
            <a:solidFill>
              <a:srgbClr val="BFBFB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矩形 6">
            <a:extLst>
              <a:ext uri="{FF2B5EF4-FFF2-40B4-BE49-F238E27FC236}">
                <a16:creationId xmlns:a16="http://schemas.microsoft.com/office/drawing/2014/main" id="{221AF08B-468D-4D13-A30A-8D3771EA6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913" y="3892550"/>
            <a:ext cx="40020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8B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Write your Commentary | Write your commentary | Write your commentary | Write your commentary | Write your commentary | Write your explanation | Written to your commentary | Write your explanation to write your commentary | Write your commentary | Write your explanation | Write to your explanation | Write to your explanation | Write to your commentary</a:t>
            </a:r>
          </a:p>
        </p:txBody>
      </p:sp>
      <p:sp>
        <p:nvSpPr>
          <p:cNvPr id="21514" name="文本框 8">
            <a:extLst>
              <a:ext uri="{FF2B5EF4-FFF2-40B4-BE49-F238E27FC236}">
                <a16:creationId xmlns:a16="http://schemas.microsoft.com/office/drawing/2014/main" id="{3B5381E4-ADC9-41DA-A2D9-137A17BB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3" y="2311400"/>
            <a:ext cx="39830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8B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Write your Commentary | Write your commentary | Write your commentary | Write your commentary | Write your commentary | Write your explanation | Written to your commentary | Write your explanation to write your commentary | Write your commentary | Write your explanation | Write to your explanation | Write to your explanation | Write to your commentary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任意多边形 17">
            <a:extLst>
              <a:ext uri="{FF2B5EF4-FFF2-40B4-BE49-F238E27FC236}">
                <a16:creationId xmlns:a16="http://schemas.microsoft.com/office/drawing/2014/main" id="{6E672E02-60EF-4EC8-AD27-D01064D35EB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55700" y="1765300"/>
            <a:ext cx="9856788" cy="3624263"/>
          </a:xfrm>
          <a:custGeom>
            <a:avLst/>
            <a:gdLst>
              <a:gd name="T0" fmla="*/ 0 w 10210800"/>
              <a:gd name="T1" fmla="*/ 3869778 h 3869778"/>
              <a:gd name="T2" fmla="*/ 4838700 w 10210800"/>
              <a:gd name="T3" fmla="*/ 3869778 h 3869778"/>
              <a:gd name="T4" fmla="*/ 5105400 w 10210800"/>
              <a:gd name="T5" fmla="*/ 3409950 h 3869778"/>
              <a:gd name="T6" fmla="*/ 5372100 w 10210800"/>
              <a:gd name="T7" fmla="*/ 3869778 h 3869778"/>
              <a:gd name="T8" fmla="*/ 10210800 w 10210800"/>
              <a:gd name="T9" fmla="*/ 3869778 h 3869778"/>
              <a:gd name="T10" fmla="*/ 10210800 w 10210800"/>
              <a:gd name="T11" fmla="*/ 459828 h 3869778"/>
              <a:gd name="T12" fmla="*/ 5372100 w 10210800"/>
              <a:gd name="T13" fmla="*/ 459828 h 3869778"/>
              <a:gd name="T14" fmla="*/ 5105400 w 10210800"/>
              <a:gd name="T15" fmla="*/ 0 h 3869778"/>
              <a:gd name="T16" fmla="*/ 4838700 w 10210800"/>
              <a:gd name="T17" fmla="*/ 459828 h 3869778"/>
              <a:gd name="T18" fmla="*/ 0 w 10210800"/>
              <a:gd name="T19" fmla="*/ 459828 h 3869778"/>
              <a:gd name="T20" fmla="*/ 0 w 10210800"/>
              <a:gd name="T21" fmla="*/ 3869778 h 3869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210800" h="3869778">
                <a:moveTo>
                  <a:pt x="0" y="3869778"/>
                </a:moveTo>
                <a:lnTo>
                  <a:pt x="4838700" y="3869778"/>
                </a:lnTo>
                <a:lnTo>
                  <a:pt x="5105400" y="3409950"/>
                </a:lnTo>
                <a:lnTo>
                  <a:pt x="5372100" y="3869778"/>
                </a:lnTo>
                <a:lnTo>
                  <a:pt x="10210800" y="3869778"/>
                </a:lnTo>
                <a:lnTo>
                  <a:pt x="10210800" y="459828"/>
                </a:lnTo>
                <a:lnTo>
                  <a:pt x="5372100" y="459828"/>
                </a:lnTo>
                <a:lnTo>
                  <a:pt x="5105400" y="0"/>
                </a:lnTo>
                <a:lnTo>
                  <a:pt x="4838700" y="459828"/>
                </a:lnTo>
                <a:lnTo>
                  <a:pt x="0" y="459828"/>
                </a:lnTo>
                <a:lnTo>
                  <a:pt x="0" y="3869778"/>
                </a:lnTo>
                <a:close/>
              </a:path>
            </a:pathLst>
          </a:cu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30" name="文本框 19">
            <a:extLst>
              <a:ext uri="{FF2B5EF4-FFF2-40B4-BE49-F238E27FC236}">
                <a16:creationId xmlns:a16="http://schemas.microsoft.com/office/drawing/2014/main" id="{647C716A-7D75-4A88-BF87-4A872B279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544" y="2774951"/>
            <a:ext cx="8801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 for your attention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2531" name="Picture 4" descr="office6\wpsassist\cache\A000220150318R18PPIC">
            <a:extLst>
              <a:ext uri="{FF2B5EF4-FFF2-40B4-BE49-F238E27FC236}">
                <a16:creationId xmlns:a16="http://schemas.microsoft.com/office/drawing/2014/main" id="{A7B307D4-38ED-4D53-B06D-95E7744DF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9850"/>
            <a:ext cx="35464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大学LOGO">
            <a:extLst>
              <a:ext uri="{FF2B5EF4-FFF2-40B4-BE49-F238E27FC236}">
                <a16:creationId xmlns:a16="http://schemas.microsoft.com/office/drawing/2014/main" id="{4294CA95-7739-43C7-8F09-5B9DEE7F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499100"/>
            <a:ext cx="2025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文本框 17">
            <a:extLst>
              <a:ext uri="{FF2B5EF4-FFF2-40B4-BE49-F238E27FC236}">
                <a16:creationId xmlns:a16="http://schemas.microsoft.com/office/drawing/2014/main" id="{C7D6E728-C64C-4939-84E3-2B31A4B2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391025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华康俪金黑W8" pitchFamily="1" charset="-122"/>
                <a:ea typeface="微软雅黑" panose="020B0503020204020204" pitchFamily="34" charset="-122"/>
                <a:sym typeface="华康俪金黑W8" pitchFamily="1" charset="-122"/>
              </a:rPr>
              <a:t>Respondent:</a:t>
            </a:r>
            <a:r>
              <a:rPr lang="en-US" altLang="zh-CN" sz="2000" dirty="0">
                <a:solidFill>
                  <a:schemeClr val="bg1"/>
                </a:solidFill>
                <a:latin typeface="华康俪金黑W8" pitchFamily="1" charset="-122"/>
                <a:ea typeface="微软雅黑" panose="020B0503020204020204" pitchFamily="34" charset="-122"/>
                <a:sym typeface="华康俪金黑W8" pitchFamily="1" charset="-122"/>
              </a:rPr>
              <a:t>XXX</a:t>
            </a:r>
            <a:endParaRPr lang="zh-CN" altLang="en-US" sz="2000" dirty="0">
              <a:solidFill>
                <a:schemeClr val="bg1"/>
              </a:solidFill>
              <a:latin typeface="华康俪金黑W8" pitchFamily="1" charset="-122"/>
              <a:ea typeface="微软雅黑" panose="020B0503020204020204" pitchFamily="34" charset="-122"/>
              <a:sym typeface="华康俪金黑W8" pitchFamily="1" charset="-122"/>
            </a:endParaRPr>
          </a:p>
        </p:txBody>
      </p:sp>
      <p:sp>
        <p:nvSpPr>
          <p:cNvPr id="22534" name="文本框 19">
            <a:extLst>
              <a:ext uri="{FF2B5EF4-FFF2-40B4-BE49-F238E27FC236}">
                <a16:creationId xmlns:a16="http://schemas.microsoft.com/office/drawing/2014/main" id="{D111CB2E-4727-4BF1-A7FF-D93EA1A8A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0114" y="4419600"/>
            <a:ext cx="150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华康俪金黑W8" pitchFamily="1" charset="-122"/>
              </a:rPr>
              <a:t>Mentor</a:t>
            </a:r>
          </a:p>
        </p:txBody>
      </p:sp>
      <p:sp>
        <p:nvSpPr>
          <p:cNvPr id="22535" name="矩形 20">
            <a:extLst>
              <a:ext uri="{FF2B5EF4-FFF2-40B4-BE49-F238E27FC236}">
                <a16:creationId xmlns:a16="http://schemas.microsoft.com/office/drawing/2014/main" id="{66047D25-2C1A-456E-9DD5-8EBA7A5F9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9638" y="4419600"/>
            <a:ext cx="1516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华康俪金黑W8" pitchFamily="1" charset="-122"/>
                <a:ea typeface="微软雅黑" panose="020B0503020204020204" pitchFamily="34" charset="-122"/>
                <a:sym typeface="华康俪金黑W8" pitchFamily="1" charset="-122"/>
              </a:rPr>
              <a:t>:XXX</a:t>
            </a:r>
            <a:endParaRPr lang="zh-CN" altLang="en-US" sz="2000" dirty="0">
              <a:solidFill>
                <a:schemeClr val="bg1"/>
              </a:solidFill>
              <a:latin typeface="华康俪金黑W8" pitchFamily="1" charset="-122"/>
              <a:ea typeface="微软雅黑" panose="020B0503020204020204" pitchFamily="34" charset="-122"/>
              <a:sym typeface="华康俪金黑W8" pitchFamily="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>
            <a:extLst>
              <a:ext uri="{FF2B5EF4-FFF2-40B4-BE49-F238E27FC236}">
                <a16:creationId xmlns:a16="http://schemas.microsoft.com/office/drawing/2014/main" id="{13B95347-1356-4C75-B667-E92CE27FC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2411125"/>
            <a:ext cx="12190413" cy="44592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98" name="文本框 3">
            <a:extLst>
              <a:ext uri="{FF2B5EF4-FFF2-40B4-BE49-F238E27FC236}">
                <a16:creationId xmlns:a16="http://schemas.microsoft.com/office/drawing/2014/main" id="{CF39077B-723B-4E48-BBFD-CBDF89D6E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1222375"/>
            <a:ext cx="5627688" cy="52578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   A study on the problem</a:t>
            </a:r>
          </a:p>
        </p:txBody>
      </p:sp>
      <p:grpSp>
        <p:nvGrpSpPr>
          <p:cNvPr id="4099" name="Group 4">
            <a:extLst>
              <a:ext uri="{FF2B5EF4-FFF2-40B4-BE49-F238E27FC236}">
                <a16:creationId xmlns:a16="http://schemas.microsoft.com/office/drawing/2014/main" id="{3372862A-3952-448B-8955-F9CD9F20F0EA}"/>
              </a:ext>
            </a:extLst>
          </p:cNvPr>
          <p:cNvGrpSpPr>
            <a:grpSpLocks/>
          </p:cNvGrpSpPr>
          <p:nvPr/>
        </p:nvGrpSpPr>
        <p:grpSpPr bwMode="auto">
          <a:xfrm>
            <a:off x="5253038" y="2651125"/>
            <a:ext cx="3126422" cy="914400"/>
            <a:chOff x="0" y="0"/>
            <a:chExt cx="4925" cy="1440"/>
          </a:xfrm>
        </p:grpSpPr>
        <p:sp>
          <p:nvSpPr>
            <p:cNvPr id="4100" name="Copyright Notice">
              <a:extLst>
                <a:ext uri="{FF2B5EF4-FFF2-40B4-BE49-F238E27FC236}">
                  <a16:creationId xmlns:a16="http://schemas.microsoft.com/office/drawing/2014/main" id="{BF50FFC7-67BD-4E89-846A-C8E0D000C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62"/>
              <a:ext cx="492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2400" rIns="72000" bIns="324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POWER TEMPLATE</a:t>
              </a:r>
            </a:p>
          </p:txBody>
        </p:sp>
        <p:sp>
          <p:nvSpPr>
            <p:cNvPr id="4101" name="文本框 5">
              <a:extLst>
                <a:ext uri="{FF2B5EF4-FFF2-40B4-BE49-F238E27FC236}">
                  <a16:creationId xmlns:a16="http://schemas.microsoft.com/office/drawing/2014/main" id="{4E39D970-E02A-461B-B3D7-C9AA0A160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09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rgbClr val="F2F2F2"/>
                  </a:solidFill>
                  <a:latin typeface="方正美黑简体" pitchFamily="1" charset="-122"/>
                  <a:ea typeface="微软雅黑" panose="020B0503020204020204" pitchFamily="34" charset="-122"/>
                  <a:sym typeface="方正美黑简体" pitchFamily="1" charset="-122"/>
                </a:rPr>
                <a:t>Significance of the study</a:t>
              </a:r>
            </a:p>
          </p:txBody>
        </p:sp>
      </p:grpSp>
      <p:grpSp>
        <p:nvGrpSpPr>
          <p:cNvPr id="4102" name="Group 7">
            <a:extLst>
              <a:ext uri="{FF2B5EF4-FFF2-40B4-BE49-F238E27FC236}">
                <a16:creationId xmlns:a16="http://schemas.microsoft.com/office/drawing/2014/main" id="{8F4DDC48-1760-4079-A30D-497929D581CF}"/>
              </a:ext>
            </a:extLst>
          </p:cNvPr>
          <p:cNvGrpSpPr>
            <a:grpSpLocks/>
          </p:cNvGrpSpPr>
          <p:nvPr/>
        </p:nvGrpSpPr>
        <p:grpSpPr bwMode="auto">
          <a:xfrm>
            <a:off x="5953125" y="3627438"/>
            <a:ext cx="4217959" cy="933450"/>
            <a:chOff x="0" y="0"/>
            <a:chExt cx="6640" cy="1470"/>
          </a:xfrm>
        </p:grpSpPr>
        <p:sp>
          <p:nvSpPr>
            <p:cNvPr id="4103" name="Copyright Notice">
              <a:extLst>
                <a:ext uri="{FF2B5EF4-FFF2-40B4-BE49-F238E27FC236}">
                  <a16:creationId xmlns:a16="http://schemas.microsoft.com/office/drawing/2014/main" id="{BFD197C1-4261-4D38-8146-7BE64D62A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92"/>
              <a:ext cx="492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2400" rIns="72000" bIns="324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POWER TEMPLATE</a:t>
              </a:r>
            </a:p>
          </p:txBody>
        </p:sp>
        <p:sp>
          <p:nvSpPr>
            <p:cNvPr id="4104" name="文本框 6">
              <a:extLst>
                <a:ext uri="{FF2B5EF4-FFF2-40B4-BE49-F238E27FC236}">
                  <a16:creationId xmlns:a16="http://schemas.microsoft.com/office/drawing/2014/main" id="{26E70467-5F78-4350-9DFB-B3904BC32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640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rgbClr val="F2F2F2"/>
                  </a:solidFill>
                  <a:latin typeface="方正美黑简体" pitchFamily="1" charset="-122"/>
                  <a:ea typeface="微软雅黑" panose="020B0503020204020204" pitchFamily="34" charset="-122"/>
                  <a:sym typeface="方正美黑简体" pitchFamily="1" charset="-122"/>
                </a:rPr>
                <a:t>Frontier achievements of related theories</a:t>
              </a:r>
            </a:p>
          </p:txBody>
        </p:sp>
      </p:grpSp>
      <p:grpSp>
        <p:nvGrpSpPr>
          <p:cNvPr id="4105" name="Group 10">
            <a:extLst>
              <a:ext uri="{FF2B5EF4-FFF2-40B4-BE49-F238E27FC236}">
                <a16:creationId xmlns:a16="http://schemas.microsoft.com/office/drawing/2014/main" id="{3AE2D521-EE26-445E-ACCB-7776A5407B46}"/>
              </a:ext>
            </a:extLst>
          </p:cNvPr>
          <p:cNvGrpSpPr>
            <a:grpSpLocks/>
          </p:cNvGrpSpPr>
          <p:nvPr/>
        </p:nvGrpSpPr>
        <p:grpSpPr bwMode="auto">
          <a:xfrm>
            <a:off x="5953125" y="4695825"/>
            <a:ext cx="3848016" cy="920750"/>
            <a:chOff x="0" y="0"/>
            <a:chExt cx="6058" cy="1450"/>
          </a:xfrm>
        </p:grpSpPr>
        <p:sp>
          <p:nvSpPr>
            <p:cNvPr id="4106" name="Copyright Notice">
              <a:extLst>
                <a:ext uri="{FF2B5EF4-FFF2-40B4-BE49-F238E27FC236}">
                  <a16:creationId xmlns:a16="http://schemas.microsoft.com/office/drawing/2014/main" id="{3783B57F-29D4-46C8-8606-B7E5D76A6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" y="772"/>
              <a:ext cx="4783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2400" rIns="72000" bIns="324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POWER TEMPLATE</a:t>
              </a:r>
            </a:p>
          </p:txBody>
        </p:sp>
        <p:sp>
          <p:nvSpPr>
            <p:cNvPr id="4107" name="文本框 8">
              <a:extLst>
                <a:ext uri="{FF2B5EF4-FFF2-40B4-BE49-F238E27FC236}">
                  <a16:creationId xmlns:a16="http://schemas.microsoft.com/office/drawing/2014/main" id="{DEDC2310-CCE5-43C3-AB86-02A5AA752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058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rgbClr val="F2F2F2"/>
                  </a:solidFill>
                  <a:latin typeface="方正美黑简体" pitchFamily="1" charset="-122"/>
                  <a:ea typeface="微软雅黑" panose="020B0503020204020204" pitchFamily="34" charset="-122"/>
                  <a:sym typeface="方正美黑简体" pitchFamily="1" charset="-122"/>
                </a:rPr>
                <a:t>Research conclusions and application</a:t>
              </a:r>
            </a:p>
          </p:txBody>
        </p:sp>
      </p:grpSp>
      <p:grpSp>
        <p:nvGrpSpPr>
          <p:cNvPr id="4108" name="Group 13">
            <a:extLst>
              <a:ext uri="{FF2B5EF4-FFF2-40B4-BE49-F238E27FC236}">
                <a16:creationId xmlns:a16="http://schemas.microsoft.com/office/drawing/2014/main" id="{A9D6F5F5-E7C6-4799-9A31-C522086F0839}"/>
              </a:ext>
            </a:extLst>
          </p:cNvPr>
          <p:cNvGrpSpPr>
            <a:grpSpLocks/>
          </p:cNvGrpSpPr>
          <p:nvPr/>
        </p:nvGrpSpPr>
        <p:grpSpPr bwMode="auto">
          <a:xfrm>
            <a:off x="5299075" y="5643563"/>
            <a:ext cx="3126423" cy="957262"/>
            <a:chOff x="0" y="0"/>
            <a:chExt cx="4925" cy="1509"/>
          </a:xfrm>
        </p:grpSpPr>
        <p:sp>
          <p:nvSpPr>
            <p:cNvPr id="4109" name="Copyright Notice">
              <a:extLst>
                <a:ext uri="{FF2B5EF4-FFF2-40B4-BE49-F238E27FC236}">
                  <a16:creationId xmlns:a16="http://schemas.microsoft.com/office/drawing/2014/main" id="{75373994-3408-49FA-AD25-2D9466837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31"/>
              <a:ext cx="4925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2400" rIns="72000" bIns="324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POWER TEMPLATE</a:t>
              </a:r>
            </a:p>
          </p:txBody>
        </p:sp>
        <p:sp>
          <p:nvSpPr>
            <p:cNvPr id="4110" name="文本框 9">
              <a:extLst>
                <a:ext uri="{FF2B5EF4-FFF2-40B4-BE49-F238E27FC236}">
                  <a16:creationId xmlns:a16="http://schemas.microsoft.com/office/drawing/2014/main" id="{3449AA33-2C81-4137-913A-3DBD8856F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462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rgbClr val="F2F2F2"/>
                  </a:solidFill>
                  <a:latin typeface="方正美黑简体" pitchFamily="1" charset="-122"/>
                  <a:ea typeface="微软雅黑" panose="020B0503020204020204" pitchFamily="34" charset="-122"/>
                  <a:sym typeface="方正美黑简体" pitchFamily="1" charset="-122"/>
                </a:rPr>
                <a:t>Summary &amp; amp; prospect</a:t>
              </a:r>
            </a:p>
          </p:txBody>
        </p:sp>
      </p:grpSp>
      <p:pic>
        <p:nvPicPr>
          <p:cNvPr id="4111" name="Picture 16" descr="office6\wpsassist\cache\547bd13acb314">
            <a:extLst>
              <a:ext uri="{FF2B5EF4-FFF2-40B4-BE49-F238E27FC236}">
                <a16:creationId xmlns:a16="http://schemas.microsoft.com/office/drawing/2014/main" id="{226BDA66-BA98-450E-BD3C-03D56F69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1371600"/>
            <a:ext cx="1779588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12" name="Group 17">
            <a:extLst>
              <a:ext uri="{FF2B5EF4-FFF2-40B4-BE49-F238E27FC236}">
                <a16:creationId xmlns:a16="http://schemas.microsoft.com/office/drawing/2014/main" id="{F0E7A6D3-8E88-4200-BD02-3A11DF600852}"/>
              </a:ext>
            </a:extLst>
          </p:cNvPr>
          <p:cNvGrpSpPr>
            <a:grpSpLocks/>
          </p:cNvGrpSpPr>
          <p:nvPr/>
        </p:nvGrpSpPr>
        <p:grpSpPr bwMode="auto">
          <a:xfrm>
            <a:off x="958850" y="2763838"/>
            <a:ext cx="3771900" cy="3535362"/>
            <a:chOff x="0" y="0"/>
            <a:chExt cx="6540" cy="6130"/>
          </a:xfrm>
        </p:grpSpPr>
        <p:sp>
          <p:nvSpPr>
            <p:cNvPr id="4113" name="椭圆 2">
              <a:extLst>
                <a:ext uri="{FF2B5EF4-FFF2-40B4-BE49-F238E27FC236}">
                  <a16:creationId xmlns:a16="http://schemas.microsoft.com/office/drawing/2014/main" id="{3FD4FE7B-01DD-40B4-83A5-C9D86B241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"/>
              <a:ext cx="6120" cy="612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pic>
          <p:nvPicPr>
            <p:cNvPr id="6163" name="图片 5">
              <a:extLst>
                <a:ext uri="{FF2B5EF4-FFF2-40B4-BE49-F238E27FC236}">
                  <a16:creationId xmlns:a16="http://schemas.microsoft.com/office/drawing/2014/main" id="{2CD2A442-2079-4BE8-8EDC-21BE8952A387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1490"/>
              <a:ext cx="4320" cy="4320"/>
            </a:xfrm>
            <a:custGeom>
              <a:avLst/>
              <a:gdLst>
                <a:gd name="T0" fmla="*/ 1371600 w 2743200"/>
                <a:gd name="T1" fmla="*/ 0 h 2743200"/>
                <a:gd name="T2" fmla="*/ 2743200 w 2743200"/>
                <a:gd name="T3" fmla="*/ 1371600 h 2743200"/>
                <a:gd name="T4" fmla="*/ 1371600 w 2743200"/>
                <a:gd name="T5" fmla="*/ 2743200 h 2743200"/>
                <a:gd name="T6" fmla="*/ 0 w 2743200"/>
                <a:gd name="T7" fmla="*/ 1371600 h 2743200"/>
                <a:gd name="T8" fmla="*/ 1371600 w 2743200"/>
                <a:gd name="T9" fmla="*/ 0 h 2743200"/>
                <a:gd name="T10" fmla="*/ 0 w 2743200"/>
                <a:gd name="T11" fmla="*/ 0 h 2743200"/>
                <a:gd name="T12" fmla="*/ 2743200 w 2743200"/>
                <a:gd name="T13" fmla="*/ 2743200 h 27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743200" h="2743200">
                  <a:moveTo>
                    <a:pt x="1371600" y="0"/>
                  </a:moveTo>
                  <a:cubicBezTo>
                    <a:pt x="2129114" y="0"/>
                    <a:pt x="2743200" y="614086"/>
                    <a:pt x="2743200" y="1371600"/>
                  </a:cubicBezTo>
                  <a:cubicBezTo>
                    <a:pt x="2743200" y="2129114"/>
                    <a:pt x="2129114" y="2743200"/>
                    <a:pt x="1371600" y="2743200"/>
                  </a:cubicBezTo>
                  <a:cubicBezTo>
                    <a:pt x="614086" y="2743200"/>
                    <a:pt x="0" y="2129114"/>
                    <a:pt x="0" y="1371600"/>
                  </a:cubicBezTo>
                  <a:cubicBezTo>
                    <a:pt x="0" y="614086"/>
                    <a:pt x="614086" y="0"/>
                    <a:pt x="13716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4115" name="组合 8">
              <a:extLst>
                <a:ext uri="{FF2B5EF4-FFF2-40B4-BE49-F238E27FC236}">
                  <a16:creationId xmlns:a16="http://schemas.microsoft.com/office/drawing/2014/main" id="{5E7758BE-B767-4CBF-A5DE-A0A8320D3A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0" y="0"/>
              <a:ext cx="1100" cy="1100"/>
              <a:chOff x="0" y="0"/>
              <a:chExt cx="698500" cy="698500"/>
            </a:xfrm>
          </p:grpSpPr>
          <p:sp>
            <p:nvSpPr>
              <p:cNvPr id="4116" name="椭圆 6">
                <a:extLst>
                  <a:ext uri="{FF2B5EF4-FFF2-40B4-BE49-F238E27FC236}">
                    <a16:creationId xmlns:a16="http://schemas.microsoft.com/office/drawing/2014/main" id="{D032656F-3C40-4AAA-A1E2-4F9B52D22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698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17" name="文本框 7">
                <a:extLst>
                  <a:ext uri="{FF2B5EF4-FFF2-40B4-BE49-F238E27FC236}">
                    <a16:creationId xmlns:a16="http://schemas.microsoft.com/office/drawing/2014/main" id="{C950E74E-984B-48A8-95FE-D8C620E0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07" y="118418"/>
                <a:ext cx="301686" cy="4616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  <a:sym typeface="Impact" panose="020B0806030902050204" pitchFamily="34" charset="0"/>
                  </a:rPr>
                  <a:t>1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endParaRPr>
              </a:p>
            </p:txBody>
          </p:sp>
        </p:grpSp>
        <p:grpSp>
          <p:nvGrpSpPr>
            <p:cNvPr id="4118" name="组合 9">
              <a:extLst>
                <a:ext uri="{FF2B5EF4-FFF2-40B4-BE49-F238E27FC236}">
                  <a16:creationId xmlns:a16="http://schemas.microsoft.com/office/drawing/2014/main" id="{759E1D70-35A8-449D-BD19-0BB3C2E85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20" y="1640"/>
              <a:ext cx="1100" cy="1100"/>
              <a:chOff x="0" y="0"/>
              <a:chExt cx="698500" cy="698500"/>
            </a:xfrm>
          </p:grpSpPr>
          <p:sp>
            <p:nvSpPr>
              <p:cNvPr id="4119" name="椭圆 10">
                <a:extLst>
                  <a:ext uri="{FF2B5EF4-FFF2-40B4-BE49-F238E27FC236}">
                    <a16:creationId xmlns:a16="http://schemas.microsoft.com/office/drawing/2014/main" id="{597A501C-AB4F-4F6F-AA33-2E5111539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698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0" name="文本框 11">
                <a:extLst>
                  <a:ext uri="{FF2B5EF4-FFF2-40B4-BE49-F238E27FC236}">
                    <a16:creationId xmlns:a16="http://schemas.microsoft.com/office/drawing/2014/main" id="{96407E8F-D82A-4783-8884-A082BD96A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07" y="118418"/>
                <a:ext cx="338554" cy="4616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  <a:sym typeface="Impact" panose="020B0806030902050204" pitchFamily="34" charset="0"/>
                  </a:rPr>
                  <a:t>2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endParaRPr>
              </a:p>
            </p:txBody>
          </p:sp>
        </p:grpSp>
        <p:grpSp>
          <p:nvGrpSpPr>
            <p:cNvPr id="4121" name="组合 12">
              <a:extLst>
                <a:ext uri="{FF2B5EF4-FFF2-40B4-BE49-F238E27FC236}">
                  <a16:creationId xmlns:a16="http://schemas.microsoft.com/office/drawing/2014/main" id="{EBFCE210-0BDF-4B85-9162-9AF2E0841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0" y="3280"/>
              <a:ext cx="1100" cy="1100"/>
              <a:chOff x="0" y="0"/>
              <a:chExt cx="698500" cy="698500"/>
            </a:xfrm>
          </p:grpSpPr>
          <p:sp>
            <p:nvSpPr>
              <p:cNvPr id="4122" name="椭圆 13">
                <a:extLst>
                  <a:ext uri="{FF2B5EF4-FFF2-40B4-BE49-F238E27FC236}">
                    <a16:creationId xmlns:a16="http://schemas.microsoft.com/office/drawing/2014/main" id="{52709AEF-8D0F-4A50-8AB8-A98C67600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698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3" name="文本框 14">
                <a:extLst>
                  <a:ext uri="{FF2B5EF4-FFF2-40B4-BE49-F238E27FC236}">
                    <a16:creationId xmlns:a16="http://schemas.microsoft.com/office/drawing/2014/main" id="{00D678C9-9040-4EF0-BD22-766FC44B6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07" y="118418"/>
                <a:ext cx="348172" cy="4616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  <a:sym typeface="Impact" panose="020B0806030902050204" pitchFamily="34" charset="0"/>
                  </a:rPr>
                  <a:t>3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endParaRPr>
              </a:p>
            </p:txBody>
          </p:sp>
        </p:grpSp>
        <p:grpSp>
          <p:nvGrpSpPr>
            <p:cNvPr id="4124" name="组合 15">
              <a:extLst>
                <a:ext uri="{FF2B5EF4-FFF2-40B4-BE49-F238E27FC236}">
                  <a16:creationId xmlns:a16="http://schemas.microsoft.com/office/drawing/2014/main" id="{7BA26EFE-4A38-4C64-9AF7-6645F16CA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0" y="4920"/>
              <a:ext cx="1100" cy="1100"/>
              <a:chOff x="0" y="0"/>
              <a:chExt cx="698500" cy="698500"/>
            </a:xfrm>
          </p:grpSpPr>
          <p:sp>
            <p:nvSpPr>
              <p:cNvPr id="4125" name="椭圆 16">
                <a:extLst>
                  <a:ext uri="{FF2B5EF4-FFF2-40B4-BE49-F238E27FC236}">
                    <a16:creationId xmlns:a16="http://schemas.microsoft.com/office/drawing/2014/main" id="{4AE18896-C380-477D-BF08-3CCB2A076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98500" cy="698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170" tIns="46990" rIns="90170" bIns="4699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126" name="文本框 17">
                <a:extLst>
                  <a:ext uri="{FF2B5EF4-FFF2-40B4-BE49-F238E27FC236}">
                    <a16:creationId xmlns:a16="http://schemas.microsoft.com/office/drawing/2014/main" id="{D0A1DD8A-40D6-41EE-9B5F-C823037BB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07" y="118418"/>
                <a:ext cx="348172" cy="4616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170" tIns="46990" rIns="90170" bIns="469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>
                    <a:solidFill>
                      <a:schemeClr val="bg1"/>
                    </a:solidFill>
                    <a:latin typeface="Impact" panose="020B0806030902050204" pitchFamily="34" charset="0"/>
                    <a:sym typeface="Impact" panose="020B0806030902050204" pitchFamily="34" charset="0"/>
                  </a:rPr>
                  <a:t>4</a:t>
                </a:r>
                <a:endParaRPr lang="zh-CN" altLang="en-US" sz="2400">
                  <a:solidFill>
                    <a:schemeClr val="bg1"/>
                  </a:solidFill>
                  <a:latin typeface="Impact" panose="020B0806030902050204" pitchFamily="34" charset="0"/>
                  <a:sym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>
            <a:extLst>
              <a:ext uri="{FF2B5EF4-FFF2-40B4-BE49-F238E27FC236}">
                <a16:creationId xmlns:a16="http://schemas.microsoft.com/office/drawing/2014/main" id="{0C9FD419-2A37-4AF6-91E3-C43BB526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矩形 7">
            <a:extLst>
              <a:ext uri="{FF2B5EF4-FFF2-40B4-BE49-F238E27FC236}">
                <a16:creationId xmlns:a16="http://schemas.microsoft.com/office/drawing/2014/main" id="{CBAE11C3-B69E-4305-8E8F-6FA5013B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4">
            <a:extLst>
              <a:ext uri="{FF2B5EF4-FFF2-40B4-BE49-F238E27FC236}">
                <a16:creationId xmlns:a16="http://schemas.microsoft.com/office/drawing/2014/main" id="{C2169BA2-3A1C-4B07-ACCA-77ED0E2AF6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24" name="矩形 4">
            <a:extLst>
              <a:ext uri="{FF2B5EF4-FFF2-40B4-BE49-F238E27FC236}">
                <a16:creationId xmlns:a16="http://schemas.microsoft.com/office/drawing/2014/main" id="{75A151E4-9D9D-42D3-9FEF-70CB432B5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5125" name="矩形 1">
            <a:extLst>
              <a:ext uri="{FF2B5EF4-FFF2-40B4-BE49-F238E27FC236}">
                <a16:creationId xmlns:a16="http://schemas.microsoft.com/office/drawing/2014/main" id="{A4993E16-D124-4F8B-86A0-F4CFB3FED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6025"/>
            <a:ext cx="12192000" cy="1885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矩形 2">
            <a:extLst>
              <a:ext uri="{FF2B5EF4-FFF2-40B4-BE49-F238E27FC236}">
                <a16:creationId xmlns:a16="http://schemas.microsoft.com/office/drawing/2014/main" id="{95B2F541-93E3-440A-B60F-C26AB812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2971800" cy="2971800"/>
          </a:xfrm>
          <a:prstGeom prst="rect">
            <a:avLst/>
          </a:prstGeom>
          <a:solidFill>
            <a:srgbClr val="92D1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39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39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7" name="Copyright Notice">
            <a:extLst>
              <a:ext uri="{FF2B5EF4-FFF2-40B4-BE49-F238E27FC236}">
                <a16:creationId xmlns:a16="http://schemas.microsoft.com/office/drawing/2014/main" id="{8B052678-0185-400A-9A7C-273802E4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9727" y="3046413"/>
            <a:ext cx="5242572" cy="5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Significance of the study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crosoft New Tai Lue" panose="020B0502040204020203" pitchFamily="34" charset="0"/>
            </a:endParaRPr>
          </a:p>
        </p:txBody>
      </p:sp>
      <p:pic>
        <p:nvPicPr>
          <p:cNvPr id="5128" name="Picture 9" descr="office6\wpsassist\cache\53b24f4a9c675">
            <a:extLst>
              <a:ext uri="{FF2B5EF4-FFF2-40B4-BE49-F238E27FC236}">
                <a16:creationId xmlns:a16="http://schemas.microsoft.com/office/drawing/2014/main" id="{1B92B0DE-8530-46C1-8F72-62C1A85D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619125"/>
            <a:ext cx="26257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21">
            <a:extLst>
              <a:ext uri="{FF2B5EF4-FFF2-40B4-BE49-F238E27FC236}">
                <a16:creationId xmlns:a16="http://schemas.microsoft.com/office/drawing/2014/main" id="{C7E9F080-54B0-48AD-BE5D-45B2757BE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5019675"/>
            <a:ext cx="3024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S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EC</a:t>
            </a:r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T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ION</a:t>
            </a:r>
            <a:endParaRPr lang="zh-CN" altLang="en-US" sz="8000">
              <a:solidFill>
                <a:srgbClr val="7F7F7F"/>
              </a:solidFill>
              <a:latin typeface="Bell MT" panose="02020503060305020303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4">
            <a:extLst>
              <a:ext uri="{FF2B5EF4-FFF2-40B4-BE49-F238E27FC236}">
                <a16:creationId xmlns:a16="http://schemas.microsoft.com/office/drawing/2014/main" id="{5535AE0B-EE11-4740-A401-255F29D88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矩形 7">
            <a:extLst>
              <a:ext uri="{FF2B5EF4-FFF2-40B4-BE49-F238E27FC236}">
                <a16:creationId xmlns:a16="http://schemas.microsoft.com/office/drawing/2014/main" id="{303544EA-3DDD-4D8E-AB31-17EAD932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47" name="组合 8">
            <a:extLst>
              <a:ext uri="{FF2B5EF4-FFF2-40B4-BE49-F238E27FC236}">
                <a16:creationId xmlns:a16="http://schemas.microsoft.com/office/drawing/2014/main" id="{074C7356-CE83-47C9-8B29-884A17F809A5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6148" name="任意多边形 6">
              <a:extLst>
                <a:ext uri="{FF2B5EF4-FFF2-40B4-BE49-F238E27FC236}">
                  <a16:creationId xmlns:a16="http://schemas.microsoft.com/office/drawing/2014/main" id="{2E89F8E1-55CC-478A-81FB-ADEB9FF78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49" name="任意多边形 3">
              <a:extLst>
                <a:ext uri="{FF2B5EF4-FFF2-40B4-BE49-F238E27FC236}">
                  <a16:creationId xmlns:a16="http://schemas.microsoft.com/office/drawing/2014/main" id="{518CA246-DA65-4DEB-8337-CDEF983C9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150" name="Content Placeholder 2">
            <a:extLst>
              <a:ext uri="{FF2B5EF4-FFF2-40B4-BE49-F238E27FC236}">
                <a16:creationId xmlns:a16="http://schemas.microsoft.com/office/drawing/2014/main" id="{492EF60F-8677-4DC2-8492-D08B88D3F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75" y="5495925"/>
            <a:ext cx="106568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pic>
        <p:nvPicPr>
          <p:cNvPr id="6151" name="Picture 8" descr="图片11">
            <a:extLst>
              <a:ext uri="{FF2B5EF4-FFF2-40B4-BE49-F238E27FC236}">
                <a16:creationId xmlns:a16="http://schemas.microsoft.com/office/drawing/2014/main" id="{9326C867-0BBC-4359-9CA1-99A6DE23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12192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itle 13">
            <a:extLst>
              <a:ext uri="{FF2B5EF4-FFF2-40B4-BE49-F238E27FC236}">
                <a16:creationId xmlns:a16="http://schemas.microsoft.com/office/drawing/2014/main" id="{57A58D9A-B187-4674-9767-598B8E026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2884488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zh-CN" sz="3200">
                <a:latin typeface="Calibri Light" panose="020F0302020204030204" pitchFamily="34" charset="0"/>
                <a:sym typeface="Calibri Light" panose="020F0302020204030204" pitchFamily="34" charset="0"/>
              </a:rPr>
              <a:t>We are currently not planning on conquering the world.</a:t>
            </a:r>
            <a:b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</a:br>
            <a:r>
              <a:rPr lang="en-US" altLang="zh-CN" sz="2400">
                <a:latin typeface="Calibri Light" panose="020F0302020204030204" pitchFamily="34" charset="0"/>
                <a:sym typeface="Calibri Light" panose="020F0302020204030204" pitchFamily="34" charset="0"/>
              </a:rPr>
              <a:t>– </a:t>
            </a:r>
            <a:r>
              <a:rPr lang="en-US" altLang="zh-CN" sz="2400" i="1">
                <a:latin typeface="Calibri Light" panose="020F0302020204030204" pitchFamily="34" charset="0"/>
                <a:sym typeface="Calibri Light" panose="020F0302020204030204" pitchFamily="34" charset="0"/>
              </a:rPr>
              <a:t>Sergey Brin</a:t>
            </a:r>
            <a:endParaRPr lang="en-US" altLang="zh-CN" sz="2400"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6153" name="Copyright Notice">
            <a:extLst>
              <a:ext uri="{FF2B5EF4-FFF2-40B4-BE49-F238E27FC236}">
                <a16:creationId xmlns:a16="http://schemas.microsoft.com/office/drawing/2014/main" id="{6123BDC1-0AED-41E3-BD44-672FA08B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117" y="393700"/>
            <a:ext cx="6969518" cy="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EAEAEA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Significance of the study</a:t>
            </a:r>
            <a:r>
              <a:rPr lang="en-US" altLang="zh-CN" sz="2400" b="1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POWER TEMPLATE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4">
            <a:extLst>
              <a:ext uri="{FF2B5EF4-FFF2-40B4-BE49-F238E27FC236}">
                <a16:creationId xmlns:a16="http://schemas.microsoft.com/office/drawing/2014/main" id="{AE532D08-4AC6-43AA-B9B4-B9746C94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矩形 7">
            <a:extLst>
              <a:ext uri="{FF2B5EF4-FFF2-40B4-BE49-F238E27FC236}">
                <a16:creationId xmlns:a16="http://schemas.microsoft.com/office/drawing/2014/main" id="{B146CD12-CEDC-42AE-8007-3E6ABE966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171" name="组合 8">
            <a:extLst>
              <a:ext uri="{FF2B5EF4-FFF2-40B4-BE49-F238E27FC236}">
                <a16:creationId xmlns:a16="http://schemas.microsoft.com/office/drawing/2014/main" id="{945B657B-22A2-483F-A69E-8CFB7D8985C3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7172" name="任意多边形 6">
              <a:extLst>
                <a:ext uri="{FF2B5EF4-FFF2-40B4-BE49-F238E27FC236}">
                  <a16:creationId xmlns:a16="http://schemas.microsoft.com/office/drawing/2014/main" id="{652F0C3B-7AF6-4924-9BDE-2614546B6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73" name="任意多边形 3">
              <a:extLst>
                <a:ext uri="{FF2B5EF4-FFF2-40B4-BE49-F238E27FC236}">
                  <a16:creationId xmlns:a16="http://schemas.microsoft.com/office/drawing/2014/main" id="{4F9F7085-5100-42B7-98D1-9288F3A21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174" name="Copyright Notice">
            <a:extLst>
              <a:ext uri="{FF2B5EF4-FFF2-40B4-BE49-F238E27FC236}">
                <a16:creationId xmlns:a16="http://schemas.microsoft.com/office/drawing/2014/main" id="{428AB291-5032-47D0-AF5B-FAD25983B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117" y="393700"/>
            <a:ext cx="6969518" cy="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EAEAEA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Significance of the study</a:t>
            </a:r>
            <a:r>
              <a:rPr lang="en-US" altLang="zh-CN" sz="2400" b="1" dirty="0">
                <a:solidFill>
                  <a:srgbClr val="EAEAE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POWER TEMPLATE</a:t>
            </a:r>
          </a:p>
        </p:txBody>
      </p:sp>
      <p:grpSp>
        <p:nvGrpSpPr>
          <p:cNvPr id="7175" name="Group 8">
            <a:extLst>
              <a:ext uri="{FF2B5EF4-FFF2-40B4-BE49-F238E27FC236}">
                <a16:creationId xmlns:a16="http://schemas.microsoft.com/office/drawing/2014/main" id="{253FBF2F-42C3-430E-803F-4AD23BBE4D2B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2151063"/>
            <a:ext cx="8002587" cy="2112010"/>
            <a:chOff x="0" y="0"/>
            <a:chExt cx="12603" cy="3325"/>
          </a:xfrm>
        </p:grpSpPr>
        <p:sp>
          <p:nvSpPr>
            <p:cNvPr id="7176" name="圆角矩形 7">
              <a:extLst>
                <a:ext uri="{FF2B5EF4-FFF2-40B4-BE49-F238E27FC236}">
                  <a16:creationId xmlns:a16="http://schemas.microsoft.com/office/drawing/2014/main" id="{3417F386-879D-4C8E-A7C4-8E0251DC1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" y="368"/>
              <a:ext cx="4645" cy="2617"/>
            </a:xfrm>
            <a:prstGeom prst="roundRect">
              <a:avLst>
                <a:gd name="adj" fmla="val 5241"/>
              </a:avLst>
            </a:prstGeom>
            <a:noFill/>
            <a:ln w="12700">
              <a:solidFill>
                <a:srgbClr val="008BA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zh-CN" sz="1400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7" name="圆角矩形 8">
              <a:extLst>
                <a:ext uri="{FF2B5EF4-FFF2-40B4-BE49-F238E27FC236}">
                  <a16:creationId xmlns:a16="http://schemas.microsoft.com/office/drawing/2014/main" id="{555A7D06-13D5-40F3-B664-3AC8CF8F1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3"/>
              <a:ext cx="4643" cy="2617"/>
            </a:xfrm>
            <a:prstGeom prst="roundRect">
              <a:avLst>
                <a:gd name="adj" fmla="val 5241"/>
              </a:avLst>
            </a:prstGeom>
            <a:noFill/>
            <a:ln w="12700">
              <a:solidFill>
                <a:srgbClr val="008BA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2000" rIns="828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zh-CN" sz="1400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78" name="任意多边形 5">
              <a:extLst>
                <a:ext uri="{FF2B5EF4-FFF2-40B4-BE49-F238E27FC236}">
                  <a16:creationId xmlns:a16="http://schemas.microsoft.com/office/drawing/2014/main" id="{377A011A-2329-436E-85D3-393EE5DC8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0" y="348"/>
              <a:ext cx="1298" cy="2630"/>
            </a:xfrm>
            <a:custGeom>
              <a:avLst/>
              <a:gdLst>
                <a:gd name="T0" fmla="*/ 422865 w 823166"/>
                <a:gd name="T1" fmla="*/ 0 h 1670140"/>
                <a:gd name="T2" fmla="*/ 439028 w 823166"/>
                <a:gd name="T3" fmla="*/ 12087 h 1670140"/>
                <a:gd name="T4" fmla="*/ 823166 w 823166"/>
                <a:gd name="T5" fmla="*/ 826634 h 1670140"/>
                <a:gd name="T6" fmla="*/ 439028 w 823166"/>
                <a:gd name="T7" fmla="*/ 1641181 h 1670140"/>
                <a:gd name="T8" fmla="*/ 400302 w 823166"/>
                <a:gd name="T9" fmla="*/ 1670140 h 1670140"/>
                <a:gd name="T10" fmla="*/ 384138 w 823166"/>
                <a:gd name="T11" fmla="*/ 1658053 h 1670140"/>
                <a:gd name="T12" fmla="*/ 0 w 823166"/>
                <a:gd name="T13" fmla="*/ 843506 h 1670140"/>
                <a:gd name="T14" fmla="*/ 384138 w 823166"/>
                <a:gd name="T15" fmla="*/ 28959 h 1670140"/>
                <a:gd name="T16" fmla="*/ 422865 w 823166"/>
                <a:gd name="T17" fmla="*/ 0 h 1670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166" h="1670140">
                  <a:moveTo>
                    <a:pt x="422865" y="0"/>
                  </a:moveTo>
                  <a:lnTo>
                    <a:pt x="439028" y="12087"/>
                  </a:lnTo>
                  <a:cubicBezTo>
                    <a:pt x="673631" y="205698"/>
                    <a:pt x="823166" y="498703"/>
                    <a:pt x="823166" y="826634"/>
                  </a:cubicBezTo>
                  <a:cubicBezTo>
                    <a:pt x="823166" y="1154565"/>
                    <a:pt x="673631" y="1447570"/>
                    <a:pt x="439028" y="1641181"/>
                  </a:cubicBezTo>
                  <a:lnTo>
                    <a:pt x="400302" y="1670140"/>
                  </a:lnTo>
                  <a:lnTo>
                    <a:pt x="384138" y="1658053"/>
                  </a:lnTo>
                  <a:cubicBezTo>
                    <a:pt x="149536" y="1464442"/>
                    <a:pt x="0" y="1171437"/>
                    <a:pt x="0" y="843506"/>
                  </a:cubicBezTo>
                  <a:cubicBezTo>
                    <a:pt x="0" y="515575"/>
                    <a:pt x="149536" y="222570"/>
                    <a:pt x="384138" y="28959"/>
                  </a:cubicBezTo>
                  <a:lnTo>
                    <a:pt x="422865" y="0"/>
                  </a:lnTo>
                  <a:close/>
                </a:path>
              </a:pathLst>
            </a:custGeom>
            <a:solidFill>
              <a:srgbClr val="D8D8D8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79" name="任意多边形 6">
              <a:extLst>
                <a:ext uri="{FF2B5EF4-FFF2-40B4-BE49-F238E27FC236}">
                  <a16:creationId xmlns:a16="http://schemas.microsoft.com/office/drawing/2014/main" id="{EBFF85A1-9210-41B9-8E53-61A71C808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0"/>
              <a:ext cx="2695" cy="3325"/>
            </a:xfrm>
            <a:custGeom>
              <a:avLst/>
              <a:gdLst>
                <a:gd name="T0" fmla="*/ 1055594 w 1710887"/>
                <a:gd name="T1" fmla="*/ 0 h 2111188"/>
                <a:gd name="T2" fmla="*/ 1645786 w 1710887"/>
                <a:gd name="T3" fmla="*/ 180279 h 2111188"/>
                <a:gd name="T4" fmla="*/ 1710887 w 1710887"/>
                <a:gd name="T5" fmla="*/ 228960 h 2111188"/>
                <a:gd name="T6" fmla="*/ 1672160 w 1710887"/>
                <a:gd name="T7" fmla="*/ 257919 h 2111188"/>
                <a:gd name="T8" fmla="*/ 1288022 w 1710887"/>
                <a:gd name="T9" fmla="*/ 1072466 h 2111188"/>
                <a:gd name="T10" fmla="*/ 1672160 w 1710887"/>
                <a:gd name="T11" fmla="*/ 1887013 h 2111188"/>
                <a:gd name="T12" fmla="*/ 1688324 w 1710887"/>
                <a:gd name="T13" fmla="*/ 1899100 h 2111188"/>
                <a:gd name="T14" fmla="*/ 1645786 w 1710887"/>
                <a:gd name="T15" fmla="*/ 1930909 h 2111188"/>
                <a:gd name="T16" fmla="*/ 1055594 w 1710887"/>
                <a:gd name="T17" fmla="*/ 2111188 h 2111188"/>
                <a:gd name="T18" fmla="*/ 0 w 1710887"/>
                <a:gd name="T19" fmla="*/ 1055594 h 2111188"/>
                <a:gd name="T20" fmla="*/ 1055594 w 1710887"/>
                <a:gd name="T21" fmla="*/ 0 h 211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0887" h="2111188">
                  <a:moveTo>
                    <a:pt x="1055594" y="0"/>
                  </a:moveTo>
                  <a:cubicBezTo>
                    <a:pt x="1274215" y="0"/>
                    <a:pt x="1477313" y="66460"/>
                    <a:pt x="1645786" y="180279"/>
                  </a:cubicBezTo>
                  <a:lnTo>
                    <a:pt x="1710887" y="228960"/>
                  </a:lnTo>
                  <a:lnTo>
                    <a:pt x="1672160" y="257919"/>
                  </a:lnTo>
                  <a:cubicBezTo>
                    <a:pt x="1437558" y="451530"/>
                    <a:pt x="1288022" y="744535"/>
                    <a:pt x="1288022" y="1072466"/>
                  </a:cubicBezTo>
                  <a:cubicBezTo>
                    <a:pt x="1288022" y="1400397"/>
                    <a:pt x="1437558" y="1693402"/>
                    <a:pt x="1672160" y="1887013"/>
                  </a:cubicBezTo>
                  <a:lnTo>
                    <a:pt x="1688324" y="1899100"/>
                  </a:lnTo>
                  <a:lnTo>
                    <a:pt x="1645786" y="1930909"/>
                  </a:lnTo>
                  <a:cubicBezTo>
                    <a:pt x="1477313" y="2044728"/>
                    <a:pt x="1274215" y="2111188"/>
                    <a:pt x="1055594" y="2111188"/>
                  </a:cubicBezTo>
                  <a:cubicBezTo>
                    <a:pt x="472606" y="2111188"/>
                    <a:pt x="0" y="1638582"/>
                    <a:pt x="0" y="1055594"/>
                  </a:cubicBezTo>
                  <a:cubicBezTo>
                    <a:pt x="0" y="472606"/>
                    <a:pt x="472606" y="0"/>
                    <a:pt x="105559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8BA3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0" name="任意多边形 7">
              <a:extLst>
                <a:ext uri="{FF2B5EF4-FFF2-40B4-BE49-F238E27FC236}">
                  <a16:creationId xmlns:a16="http://schemas.microsoft.com/office/drawing/2014/main" id="{F5E39103-6F94-4776-8F2A-3D307C7CF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" y="0"/>
              <a:ext cx="2695" cy="3325"/>
            </a:xfrm>
            <a:custGeom>
              <a:avLst/>
              <a:gdLst>
                <a:gd name="T0" fmla="*/ 655292 w 1710886"/>
                <a:gd name="T1" fmla="*/ 0 h 2111188"/>
                <a:gd name="T2" fmla="*/ 1710886 w 1710886"/>
                <a:gd name="T3" fmla="*/ 1055594 h 2111188"/>
                <a:gd name="T4" fmla="*/ 655292 w 1710886"/>
                <a:gd name="T5" fmla="*/ 2111188 h 2111188"/>
                <a:gd name="T6" fmla="*/ 65100 w 1710886"/>
                <a:gd name="T7" fmla="*/ 1930909 h 2111188"/>
                <a:gd name="T8" fmla="*/ 0 w 1710886"/>
                <a:gd name="T9" fmla="*/ 1882228 h 2111188"/>
                <a:gd name="T10" fmla="*/ 38726 w 1710886"/>
                <a:gd name="T11" fmla="*/ 1853269 h 2111188"/>
                <a:gd name="T12" fmla="*/ 422864 w 1710886"/>
                <a:gd name="T13" fmla="*/ 1038722 h 2111188"/>
                <a:gd name="T14" fmla="*/ 38726 w 1710886"/>
                <a:gd name="T15" fmla="*/ 224175 h 2111188"/>
                <a:gd name="T16" fmla="*/ 22563 w 1710886"/>
                <a:gd name="T17" fmla="*/ 212088 h 2111188"/>
                <a:gd name="T18" fmla="*/ 65100 w 1710886"/>
                <a:gd name="T19" fmla="*/ 180279 h 2111188"/>
                <a:gd name="T20" fmla="*/ 655292 w 1710886"/>
                <a:gd name="T21" fmla="*/ 0 h 211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0886" h="2111188">
                  <a:moveTo>
                    <a:pt x="655292" y="0"/>
                  </a:moveTo>
                  <a:cubicBezTo>
                    <a:pt x="1238280" y="0"/>
                    <a:pt x="1710886" y="472606"/>
                    <a:pt x="1710886" y="1055594"/>
                  </a:cubicBezTo>
                  <a:cubicBezTo>
                    <a:pt x="1710886" y="1638582"/>
                    <a:pt x="1238280" y="2111188"/>
                    <a:pt x="655292" y="2111188"/>
                  </a:cubicBezTo>
                  <a:cubicBezTo>
                    <a:pt x="436672" y="2111188"/>
                    <a:pt x="233574" y="2044728"/>
                    <a:pt x="65100" y="1930909"/>
                  </a:cubicBezTo>
                  <a:lnTo>
                    <a:pt x="0" y="1882228"/>
                  </a:lnTo>
                  <a:lnTo>
                    <a:pt x="38726" y="1853269"/>
                  </a:lnTo>
                  <a:cubicBezTo>
                    <a:pt x="273329" y="1659658"/>
                    <a:pt x="422864" y="1366653"/>
                    <a:pt x="422864" y="1038722"/>
                  </a:cubicBezTo>
                  <a:cubicBezTo>
                    <a:pt x="422864" y="710791"/>
                    <a:pt x="273329" y="417786"/>
                    <a:pt x="38726" y="224175"/>
                  </a:cubicBezTo>
                  <a:lnTo>
                    <a:pt x="22563" y="212088"/>
                  </a:lnTo>
                  <a:lnTo>
                    <a:pt x="65100" y="180279"/>
                  </a:lnTo>
                  <a:cubicBezTo>
                    <a:pt x="233574" y="66460"/>
                    <a:pt x="436672" y="0"/>
                    <a:pt x="655292" y="0"/>
                  </a:cubicBezTo>
                  <a:close/>
                </a:path>
              </a:pathLst>
            </a:custGeom>
            <a:solidFill>
              <a:srgbClr val="008BA3"/>
            </a:solidFill>
            <a:ln w="12700">
              <a:solidFill>
                <a:srgbClr val="008BA3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81" name="文本框 12">
              <a:extLst>
                <a:ext uri="{FF2B5EF4-FFF2-40B4-BE49-F238E27FC236}">
                  <a16:creationId xmlns:a16="http://schemas.microsoft.com/office/drawing/2014/main" id="{A668564D-AE5B-4317-B61D-7E510DAE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769"/>
              <a:ext cx="3473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Academic significance</a:t>
              </a:r>
            </a:p>
          </p:txBody>
        </p:sp>
        <p:sp>
          <p:nvSpPr>
            <p:cNvPr id="7182" name="文本框 13">
              <a:extLst>
                <a:ext uri="{FF2B5EF4-FFF2-40B4-BE49-F238E27FC236}">
                  <a16:creationId xmlns:a16="http://schemas.microsoft.com/office/drawing/2014/main" id="{E4B3571B-3200-4506-8514-6A35AABC4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7" y="722"/>
              <a:ext cx="2170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Economic significance</a:t>
              </a:r>
              <a:endParaRPr lang="zh-CN" altLang="en-US" sz="1600" dirty="0"/>
            </a:p>
          </p:txBody>
        </p:sp>
        <p:sp>
          <p:nvSpPr>
            <p:cNvPr id="7183" name="文本框 15">
              <a:extLst>
                <a:ext uri="{FF2B5EF4-FFF2-40B4-BE49-F238E27FC236}">
                  <a16:creationId xmlns:a16="http://schemas.microsoft.com/office/drawing/2014/main" id="{7366544D-1A2B-4D5E-BF9B-9E48DF876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" y="690"/>
              <a:ext cx="3093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text One</a:t>
              </a:r>
            </a:p>
          </p:txBody>
        </p:sp>
        <p:sp>
          <p:nvSpPr>
            <p:cNvPr id="7184" name="文本框 16">
              <a:extLst>
                <a:ext uri="{FF2B5EF4-FFF2-40B4-BE49-F238E27FC236}">
                  <a16:creationId xmlns:a16="http://schemas.microsoft.com/office/drawing/2014/main" id="{C79D7BDE-D375-4167-9972-BE1853AE0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" y="1387"/>
              <a:ext cx="3670" cy="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Infinite writing of the academic significance of infinite writing of the academic significance of infinite writing is infinitely written to the academic significance of infinite writing.</a:t>
              </a:r>
            </a:p>
          </p:txBody>
        </p:sp>
        <p:sp>
          <p:nvSpPr>
            <p:cNvPr id="7185" name="文本框 17">
              <a:extLst>
                <a:ext uri="{FF2B5EF4-FFF2-40B4-BE49-F238E27FC236}">
                  <a16:creationId xmlns:a16="http://schemas.microsoft.com/office/drawing/2014/main" id="{9CBAE773-8107-432E-827E-8019A4369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" y="760"/>
              <a:ext cx="2485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Insert Text II</a:t>
              </a:r>
            </a:p>
          </p:txBody>
        </p:sp>
        <p:sp>
          <p:nvSpPr>
            <p:cNvPr id="7186" name="文本框 18">
              <a:extLst>
                <a:ext uri="{FF2B5EF4-FFF2-40B4-BE49-F238E27FC236}">
                  <a16:creationId xmlns:a16="http://schemas.microsoft.com/office/drawing/2014/main" id="{DC6B6907-0208-4E19-81C8-322163CF9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3" y="1312"/>
              <a:ext cx="3670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economic significance of infinite writing to the meaning of infinite writing the economic significance of infinite writing</a:t>
              </a:r>
            </a:p>
          </p:txBody>
        </p:sp>
      </p:grpSp>
      <p:cxnSp>
        <p:nvCxnSpPr>
          <p:cNvPr id="7187" name="AutoShape 20">
            <a:extLst>
              <a:ext uri="{FF2B5EF4-FFF2-40B4-BE49-F238E27FC236}">
                <a16:creationId xmlns:a16="http://schemas.microsoft.com/office/drawing/2014/main" id="{3685FE09-7D02-45BF-9938-7BCE534790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038725"/>
            <a:ext cx="1219200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8" name="Rectangle 21">
            <a:extLst>
              <a:ext uri="{FF2B5EF4-FFF2-40B4-BE49-F238E27FC236}">
                <a16:creationId xmlns:a16="http://schemas.microsoft.com/office/drawing/2014/main" id="{B6E19E73-8A88-46EE-A62D-D623D27C7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53025"/>
            <a:ext cx="12192000" cy="1704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7189" name="Text Box 22">
            <a:extLst>
              <a:ext uri="{FF2B5EF4-FFF2-40B4-BE49-F238E27FC236}">
                <a16:creationId xmlns:a16="http://schemas.microsoft.com/office/drawing/2014/main" id="{38AF97FE-3DE1-4D17-B090-96D58B474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67325"/>
            <a:ext cx="484822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Academic significance \ Academic significance \ Academic significance \ Academic significance \ Academic significance \ Academic significance \ Academic significance \ Academic significance \ Academic significance \ Academic significance \ Academic significance \ Academic significance \ Academic significance \ Academic significance \ Academic significance \ Academic significance \ Academic significance \ Academic significance \</a:t>
            </a:r>
          </a:p>
        </p:txBody>
      </p:sp>
      <p:sp>
        <p:nvSpPr>
          <p:cNvPr id="7190" name="Text Box 23">
            <a:extLst>
              <a:ext uri="{FF2B5EF4-FFF2-40B4-BE49-F238E27FC236}">
                <a16:creationId xmlns:a16="http://schemas.microsoft.com/office/drawing/2014/main" id="{85324E5C-BB9A-45D2-AD18-13BB3BFF3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5267325"/>
            <a:ext cx="48482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Economic significance/economic significance/economic significance/economic significance/economic significance/economic significance/economic significance/economic significance/economic significance/economic meaning/economic significance/economic significance/economic significance/economic meaning/economic significance/economic significance/</a:t>
            </a:r>
          </a:p>
        </p:txBody>
      </p:sp>
      <p:pic>
        <p:nvPicPr>
          <p:cNvPr id="7191" name="Picture 24" descr="m_a09555214b54000000179c4cf2c5">
            <a:extLst>
              <a:ext uri="{FF2B5EF4-FFF2-40B4-BE49-F238E27FC236}">
                <a16:creationId xmlns:a16="http://schemas.microsoft.com/office/drawing/2014/main" id="{173A9DBA-A5EA-46C0-8C09-BC4C72CE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5307013"/>
            <a:ext cx="1776412" cy="12668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4">
            <a:extLst>
              <a:ext uri="{FF2B5EF4-FFF2-40B4-BE49-F238E27FC236}">
                <a16:creationId xmlns:a16="http://schemas.microsoft.com/office/drawing/2014/main" id="{8DCEC9E8-783C-4067-B9D4-3269BEC5E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矩形 7">
            <a:extLst>
              <a:ext uri="{FF2B5EF4-FFF2-40B4-BE49-F238E27FC236}">
                <a16:creationId xmlns:a16="http://schemas.microsoft.com/office/drawing/2014/main" id="{872186EB-FC24-4AA9-BF6A-2439C453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195" name="组合 8">
            <a:extLst>
              <a:ext uri="{FF2B5EF4-FFF2-40B4-BE49-F238E27FC236}">
                <a16:creationId xmlns:a16="http://schemas.microsoft.com/office/drawing/2014/main" id="{F8ECE4B0-B26D-4592-B934-BDBC3A7E06D9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8196" name="任意多边形 6">
              <a:extLst>
                <a:ext uri="{FF2B5EF4-FFF2-40B4-BE49-F238E27FC236}">
                  <a16:creationId xmlns:a16="http://schemas.microsoft.com/office/drawing/2014/main" id="{87F5629C-5464-4D7A-B4E0-2B9C0A8A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97" name="任意多边形 3">
              <a:extLst>
                <a:ext uri="{FF2B5EF4-FFF2-40B4-BE49-F238E27FC236}">
                  <a16:creationId xmlns:a16="http://schemas.microsoft.com/office/drawing/2014/main" id="{E55F0B33-A1B7-426E-A361-103615E6B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198" name="Freeform 5">
            <a:extLst>
              <a:ext uri="{FF2B5EF4-FFF2-40B4-BE49-F238E27FC236}">
                <a16:creationId xmlns:a16="http://schemas.microsoft.com/office/drawing/2014/main" id="{9029B51D-9532-4B7F-B014-B3ED93BF6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3516313"/>
            <a:ext cx="1600200" cy="2246312"/>
          </a:xfrm>
          <a:custGeom>
            <a:avLst/>
            <a:gdLst>
              <a:gd name="T0" fmla="*/ 307 w 615"/>
              <a:gd name="T1" fmla="*/ 0 h 863"/>
              <a:gd name="T2" fmla="*/ 461 w 615"/>
              <a:gd name="T3" fmla="*/ 435 h 863"/>
              <a:gd name="T4" fmla="*/ 615 w 615"/>
              <a:gd name="T5" fmla="*/ 863 h 863"/>
              <a:gd name="T6" fmla="*/ 307 w 615"/>
              <a:gd name="T7" fmla="*/ 863 h 863"/>
              <a:gd name="T8" fmla="*/ 0 w 615"/>
              <a:gd name="T9" fmla="*/ 863 h 863"/>
              <a:gd name="T10" fmla="*/ 154 w 615"/>
              <a:gd name="T11" fmla="*/ 435 h 863"/>
              <a:gd name="T12" fmla="*/ 307 w 615"/>
              <a:gd name="T13" fmla="*/ 0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5" h="863">
                <a:moveTo>
                  <a:pt x="307" y="0"/>
                </a:moveTo>
                <a:lnTo>
                  <a:pt x="461" y="435"/>
                </a:lnTo>
                <a:lnTo>
                  <a:pt x="615" y="863"/>
                </a:lnTo>
                <a:lnTo>
                  <a:pt x="307" y="863"/>
                </a:lnTo>
                <a:lnTo>
                  <a:pt x="0" y="863"/>
                </a:lnTo>
                <a:lnTo>
                  <a:pt x="154" y="435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199" name="Freeform 6">
            <a:extLst>
              <a:ext uri="{FF2B5EF4-FFF2-40B4-BE49-F238E27FC236}">
                <a16:creationId xmlns:a16="http://schemas.microsoft.com/office/drawing/2014/main" id="{47F56C47-02AC-449E-92BB-B0B5FDD1D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4700588"/>
            <a:ext cx="1600200" cy="1062037"/>
          </a:xfrm>
          <a:custGeom>
            <a:avLst/>
            <a:gdLst>
              <a:gd name="T0" fmla="*/ 308 w 615"/>
              <a:gd name="T1" fmla="*/ 0 h 408"/>
              <a:gd name="T2" fmla="*/ 461 w 615"/>
              <a:gd name="T3" fmla="*/ 201 h 408"/>
              <a:gd name="T4" fmla="*/ 615 w 615"/>
              <a:gd name="T5" fmla="*/ 408 h 408"/>
              <a:gd name="T6" fmla="*/ 308 w 615"/>
              <a:gd name="T7" fmla="*/ 408 h 408"/>
              <a:gd name="T8" fmla="*/ 0 w 615"/>
              <a:gd name="T9" fmla="*/ 408 h 408"/>
              <a:gd name="T10" fmla="*/ 154 w 615"/>
              <a:gd name="T11" fmla="*/ 201 h 408"/>
              <a:gd name="T12" fmla="*/ 308 w 615"/>
              <a:gd name="T1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5" h="408">
                <a:moveTo>
                  <a:pt x="308" y="0"/>
                </a:moveTo>
                <a:lnTo>
                  <a:pt x="461" y="201"/>
                </a:lnTo>
                <a:lnTo>
                  <a:pt x="615" y="408"/>
                </a:lnTo>
                <a:lnTo>
                  <a:pt x="308" y="408"/>
                </a:lnTo>
                <a:lnTo>
                  <a:pt x="0" y="408"/>
                </a:lnTo>
                <a:lnTo>
                  <a:pt x="154" y="201"/>
                </a:lnTo>
                <a:lnTo>
                  <a:pt x="3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200" name="Freeform 7">
            <a:extLst>
              <a:ext uri="{FF2B5EF4-FFF2-40B4-BE49-F238E27FC236}">
                <a16:creationId xmlns:a16="http://schemas.microsoft.com/office/drawing/2014/main" id="{02D27F0E-C461-4136-BFD6-EF4837F60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5483225"/>
            <a:ext cx="1597025" cy="279400"/>
          </a:xfrm>
          <a:custGeom>
            <a:avLst/>
            <a:gdLst>
              <a:gd name="T0" fmla="*/ 307 w 614"/>
              <a:gd name="T1" fmla="*/ 0 h 107"/>
              <a:gd name="T2" fmla="*/ 460 w 614"/>
              <a:gd name="T3" fmla="*/ 53 h 107"/>
              <a:gd name="T4" fmla="*/ 614 w 614"/>
              <a:gd name="T5" fmla="*/ 107 h 107"/>
              <a:gd name="T6" fmla="*/ 307 w 614"/>
              <a:gd name="T7" fmla="*/ 107 h 107"/>
              <a:gd name="T8" fmla="*/ 0 w 614"/>
              <a:gd name="T9" fmla="*/ 107 h 107"/>
              <a:gd name="T10" fmla="*/ 153 w 614"/>
              <a:gd name="T11" fmla="*/ 53 h 107"/>
              <a:gd name="T12" fmla="*/ 307 w 614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107">
                <a:moveTo>
                  <a:pt x="307" y="0"/>
                </a:moveTo>
                <a:lnTo>
                  <a:pt x="460" y="53"/>
                </a:lnTo>
                <a:lnTo>
                  <a:pt x="614" y="107"/>
                </a:lnTo>
                <a:lnTo>
                  <a:pt x="307" y="107"/>
                </a:lnTo>
                <a:lnTo>
                  <a:pt x="0" y="107"/>
                </a:lnTo>
                <a:lnTo>
                  <a:pt x="153" y="53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201" name="Freeform 8">
            <a:extLst>
              <a:ext uri="{FF2B5EF4-FFF2-40B4-BE49-F238E27FC236}">
                <a16:creationId xmlns:a16="http://schemas.microsoft.com/office/drawing/2014/main" id="{6D96F983-8FBB-4847-81B9-EF580B60D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300" y="2209800"/>
            <a:ext cx="1597025" cy="3552825"/>
          </a:xfrm>
          <a:custGeom>
            <a:avLst/>
            <a:gdLst>
              <a:gd name="T0" fmla="*/ 307 w 614"/>
              <a:gd name="T1" fmla="*/ 0 h 1365"/>
              <a:gd name="T2" fmla="*/ 461 w 614"/>
              <a:gd name="T3" fmla="*/ 682 h 1365"/>
              <a:gd name="T4" fmla="*/ 614 w 614"/>
              <a:gd name="T5" fmla="*/ 1365 h 1365"/>
              <a:gd name="T6" fmla="*/ 307 w 614"/>
              <a:gd name="T7" fmla="*/ 1365 h 1365"/>
              <a:gd name="T8" fmla="*/ 0 w 614"/>
              <a:gd name="T9" fmla="*/ 1365 h 1365"/>
              <a:gd name="T10" fmla="*/ 154 w 614"/>
              <a:gd name="T11" fmla="*/ 682 h 1365"/>
              <a:gd name="T12" fmla="*/ 307 w 614"/>
              <a:gd name="T13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1365">
                <a:moveTo>
                  <a:pt x="307" y="0"/>
                </a:moveTo>
                <a:lnTo>
                  <a:pt x="461" y="682"/>
                </a:lnTo>
                <a:lnTo>
                  <a:pt x="614" y="1365"/>
                </a:lnTo>
                <a:lnTo>
                  <a:pt x="307" y="1365"/>
                </a:lnTo>
                <a:lnTo>
                  <a:pt x="0" y="1365"/>
                </a:lnTo>
                <a:lnTo>
                  <a:pt x="154" y="682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202" name="Freeform 9">
            <a:extLst>
              <a:ext uri="{FF2B5EF4-FFF2-40B4-BE49-F238E27FC236}">
                <a16:creationId xmlns:a16="http://schemas.microsoft.com/office/drawing/2014/main" id="{17113C5A-C3BA-4C53-988A-54B176C79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025" y="4106863"/>
            <a:ext cx="1597025" cy="1655762"/>
          </a:xfrm>
          <a:custGeom>
            <a:avLst/>
            <a:gdLst>
              <a:gd name="T0" fmla="*/ 307 w 614"/>
              <a:gd name="T1" fmla="*/ 0 h 636"/>
              <a:gd name="T2" fmla="*/ 461 w 614"/>
              <a:gd name="T3" fmla="*/ 321 h 636"/>
              <a:gd name="T4" fmla="*/ 614 w 614"/>
              <a:gd name="T5" fmla="*/ 636 h 636"/>
              <a:gd name="T6" fmla="*/ 307 w 614"/>
              <a:gd name="T7" fmla="*/ 636 h 636"/>
              <a:gd name="T8" fmla="*/ 0 w 614"/>
              <a:gd name="T9" fmla="*/ 636 h 636"/>
              <a:gd name="T10" fmla="*/ 154 w 614"/>
              <a:gd name="T11" fmla="*/ 321 h 636"/>
              <a:gd name="T12" fmla="*/ 307 w 614"/>
              <a:gd name="T13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4" h="636">
                <a:moveTo>
                  <a:pt x="307" y="0"/>
                </a:moveTo>
                <a:lnTo>
                  <a:pt x="461" y="321"/>
                </a:lnTo>
                <a:lnTo>
                  <a:pt x="614" y="636"/>
                </a:lnTo>
                <a:lnTo>
                  <a:pt x="307" y="636"/>
                </a:lnTo>
                <a:lnTo>
                  <a:pt x="0" y="636"/>
                </a:lnTo>
                <a:lnTo>
                  <a:pt x="154" y="321"/>
                </a:lnTo>
                <a:lnTo>
                  <a:pt x="3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8203" name="TextBox 282">
            <a:extLst>
              <a:ext uri="{FF2B5EF4-FFF2-40B4-BE49-F238E27FC236}">
                <a16:creationId xmlns:a16="http://schemas.microsoft.com/office/drawing/2014/main" id="{25D8D1ED-E1BB-4CD4-8353-747BFD9D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138" y="4860925"/>
            <a:ext cx="604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284848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18</a:t>
            </a:r>
            <a:endParaRPr lang="zh-CN" altLang="en-US" sz="2400">
              <a:solidFill>
                <a:srgbClr val="284848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8204" name="TextBox 283">
            <a:extLst>
              <a:ext uri="{FF2B5EF4-FFF2-40B4-BE49-F238E27FC236}">
                <a16:creationId xmlns:a16="http://schemas.microsoft.com/office/drawing/2014/main" id="{D31915A0-BEA5-44DE-8EF0-EEC0EFC3D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956300"/>
            <a:ext cx="77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3D7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</a:t>
            </a:r>
            <a:endParaRPr lang="zh-CN" altLang="en-US"/>
          </a:p>
        </p:txBody>
      </p:sp>
      <p:sp>
        <p:nvSpPr>
          <p:cNvPr id="8205" name="TextBox 285">
            <a:extLst>
              <a:ext uri="{FF2B5EF4-FFF2-40B4-BE49-F238E27FC236}">
                <a16:creationId xmlns:a16="http://schemas.microsoft.com/office/drawing/2014/main" id="{0DFCFCB3-C0F0-4ADE-8342-C58A917CD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5956300"/>
            <a:ext cx="77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3D7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</a:t>
            </a:r>
            <a:endParaRPr lang="zh-CN" altLang="en-US"/>
          </a:p>
        </p:txBody>
      </p:sp>
      <p:sp>
        <p:nvSpPr>
          <p:cNvPr id="8206" name="TextBox 286">
            <a:extLst>
              <a:ext uri="{FF2B5EF4-FFF2-40B4-BE49-F238E27FC236}">
                <a16:creationId xmlns:a16="http://schemas.microsoft.com/office/drawing/2014/main" id="{79420654-59B3-40B5-938D-FEF578E89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5956300"/>
            <a:ext cx="77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3D7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</a:t>
            </a:r>
          </a:p>
        </p:txBody>
      </p:sp>
      <p:sp>
        <p:nvSpPr>
          <p:cNvPr id="8207" name="TextBox 287">
            <a:extLst>
              <a:ext uri="{FF2B5EF4-FFF2-40B4-BE49-F238E27FC236}">
                <a16:creationId xmlns:a16="http://schemas.microsoft.com/office/drawing/2014/main" id="{36CF0629-83B4-42A2-9625-4A394631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2788" y="5956300"/>
            <a:ext cx="77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3D7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</a:t>
            </a:r>
            <a:endParaRPr lang="zh-CN" altLang="en-US"/>
          </a:p>
        </p:txBody>
      </p:sp>
      <p:sp>
        <p:nvSpPr>
          <p:cNvPr id="8208" name="TextBox 288">
            <a:extLst>
              <a:ext uri="{FF2B5EF4-FFF2-40B4-BE49-F238E27FC236}">
                <a16:creationId xmlns:a16="http://schemas.microsoft.com/office/drawing/2014/main" id="{A2ABBA65-8CCA-456C-BD69-D7D3D897E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6138" y="5956300"/>
            <a:ext cx="77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solidFill>
                  <a:srgbClr val="3D72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Title</a:t>
            </a:r>
            <a:endParaRPr lang="zh-CN" altLang="en-US"/>
          </a:p>
        </p:txBody>
      </p:sp>
      <p:sp>
        <p:nvSpPr>
          <p:cNvPr id="8209" name="TextBox 289">
            <a:extLst>
              <a:ext uri="{FF2B5EF4-FFF2-40B4-BE49-F238E27FC236}">
                <a16:creationId xmlns:a16="http://schemas.microsoft.com/office/drawing/2014/main" id="{E4D21D9B-5F98-4839-86D9-9BCCAA762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149725"/>
            <a:ext cx="56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3F3F3F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38</a:t>
            </a:r>
            <a:endParaRPr lang="zh-CN" altLang="en-US" sz="2400">
              <a:solidFill>
                <a:srgbClr val="3F3F3F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8210" name="TextBox 290">
            <a:extLst>
              <a:ext uri="{FF2B5EF4-FFF2-40B4-BE49-F238E27FC236}">
                <a16:creationId xmlns:a16="http://schemas.microsoft.com/office/drawing/2014/main" id="{DC6F5920-66AA-4A01-8F22-BD4DAA1C5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851150"/>
            <a:ext cx="60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284848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97</a:t>
            </a:r>
            <a:endParaRPr lang="zh-CN" altLang="en-US" sz="2400">
              <a:solidFill>
                <a:srgbClr val="284848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8211" name="TextBox 291">
            <a:extLst>
              <a:ext uri="{FF2B5EF4-FFF2-40B4-BE49-F238E27FC236}">
                <a16:creationId xmlns:a16="http://schemas.microsoft.com/office/drawing/2014/main" id="{DE7275E0-123A-4EF4-A364-63352233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1671638"/>
            <a:ext cx="81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284848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125</a:t>
            </a:r>
            <a:endParaRPr lang="zh-CN" altLang="en-US" sz="2400">
              <a:solidFill>
                <a:srgbClr val="284848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8212" name="TextBox 292">
            <a:extLst>
              <a:ext uri="{FF2B5EF4-FFF2-40B4-BE49-F238E27FC236}">
                <a16:creationId xmlns:a16="http://schemas.microsoft.com/office/drawing/2014/main" id="{1E9F496E-6DF3-4D66-B46A-00B3620D1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3527425"/>
            <a:ext cx="604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284848"/>
                </a:solidFill>
                <a:latin typeface="方正中等线简体" pitchFamily="1" charset="-122"/>
                <a:ea typeface="方正中等线简体" pitchFamily="1" charset="-122"/>
                <a:sym typeface="Arial" panose="020B0604020202020204" pitchFamily="34" charset="0"/>
              </a:rPr>
              <a:t>55</a:t>
            </a:r>
            <a:endParaRPr lang="zh-CN" altLang="en-US" sz="2400">
              <a:solidFill>
                <a:srgbClr val="284848"/>
              </a:solidFill>
              <a:latin typeface="方正中等线简体" pitchFamily="1" charset="-122"/>
              <a:ea typeface="方正中等线简体" pitchFamily="1" charset="-122"/>
              <a:sym typeface="Arial" panose="020B0604020202020204" pitchFamily="34" charset="0"/>
            </a:endParaRPr>
          </a:p>
        </p:txBody>
      </p:sp>
      <p:sp>
        <p:nvSpPr>
          <p:cNvPr id="8213" name="Content Placeholder 2">
            <a:extLst>
              <a:ext uri="{FF2B5EF4-FFF2-40B4-BE49-F238E27FC236}">
                <a16:creationId xmlns:a16="http://schemas.microsoft.com/office/drawing/2014/main" id="{08AC9E1B-E1C4-4159-AE48-8BDAA2CCA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1970088"/>
            <a:ext cx="52324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8214" name="Content Placeholder 2">
            <a:extLst>
              <a:ext uri="{FF2B5EF4-FFF2-40B4-BE49-F238E27FC236}">
                <a16:creationId xmlns:a16="http://schemas.microsoft.com/office/drawing/2014/main" id="{5472E369-F17E-4405-AB56-F2B2D815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008313"/>
            <a:ext cx="52324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8215" name="Copyright Notice">
            <a:extLst>
              <a:ext uri="{FF2B5EF4-FFF2-40B4-BE49-F238E27FC236}">
                <a16:creationId xmlns:a16="http://schemas.microsoft.com/office/drawing/2014/main" id="{B88902CB-8CE2-4C8A-A5B5-A4484618B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117" y="469900"/>
            <a:ext cx="6969518" cy="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Significance of the study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POWER TEMPLATE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4">
            <a:extLst>
              <a:ext uri="{FF2B5EF4-FFF2-40B4-BE49-F238E27FC236}">
                <a16:creationId xmlns:a16="http://schemas.microsoft.com/office/drawing/2014/main" id="{1BA18144-A220-4156-93EE-74ADFE63B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矩形 7">
            <a:extLst>
              <a:ext uri="{FF2B5EF4-FFF2-40B4-BE49-F238E27FC236}">
                <a16:creationId xmlns:a16="http://schemas.microsoft.com/office/drawing/2014/main" id="{B05FD9DE-AFEB-4EEE-BF6F-7BFFB7036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19" name="组合 8">
            <a:extLst>
              <a:ext uri="{FF2B5EF4-FFF2-40B4-BE49-F238E27FC236}">
                <a16:creationId xmlns:a16="http://schemas.microsoft.com/office/drawing/2014/main" id="{1240E6B3-A085-421F-B265-FD5F4E4A9EE8}"/>
              </a:ext>
            </a:extLst>
          </p:cNvPr>
          <p:cNvGrpSpPr>
            <a:grpSpLocks/>
          </p:cNvGrpSpPr>
          <p:nvPr/>
        </p:nvGrpSpPr>
        <p:grpSpPr bwMode="auto">
          <a:xfrm>
            <a:off x="1250950" y="209550"/>
            <a:ext cx="9690100" cy="1028700"/>
            <a:chOff x="0" y="0"/>
            <a:chExt cx="9690039" cy="1028700"/>
          </a:xfrm>
        </p:grpSpPr>
        <p:sp>
          <p:nvSpPr>
            <p:cNvPr id="9220" name="任意多边形 6">
              <a:extLst>
                <a:ext uri="{FF2B5EF4-FFF2-40B4-BE49-F238E27FC236}">
                  <a16:creationId xmlns:a16="http://schemas.microsoft.com/office/drawing/2014/main" id="{C097348A-392E-4347-AAF7-0231904EE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690039" cy="1028700"/>
            </a:xfrm>
            <a:custGeom>
              <a:avLst/>
              <a:gdLst>
                <a:gd name="T0" fmla="*/ 367064 w 9690039"/>
                <a:gd name="T1" fmla="*/ 0 h 1028700"/>
                <a:gd name="T2" fmla="*/ 9377714 w 9690039"/>
                <a:gd name="T3" fmla="*/ 0 h 1028700"/>
                <a:gd name="T4" fmla="*/ 9690039 w 9690039"/>
                <a:gd name="T5" fmla="*/ 1028700 h 1028700"/>
                <a:gd name="T6" fmla="*/ 4577114 w 9690039"/>
                <a:gd name="T7" fmla="*/ 419100 h 1028700"/>
                <a:gd name="T8" fmla="*/ 0 w 9690039"/>
                <a:gd name="T9" fmla="*/ 1028700 h 1028700"/>
                <a:gd name="T10" fmla="*/ 367064 w 9690039"/>
                <a:gd name="T11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90039" h="1028700">
                  <a:moveTo>
                    <a:pt x="367064" y="0"/>
                  </a:moveTo>
                  <a:lnTo>
                    <a:pt x="9377714" y="0"/>
                  </a:lnTo>
                  <a:lnTo>
                    <a:pt x="9690039" y="1028700"/>
                  </a:lnTo>
                  <a:lnTo>
                    <a:pt x="4577114" y="419100"/>
                  </a:lnTo>
                  <a:lnTo>
                    <a:pt x="0" y="1028700"/>
                  </a:lnTo>
                  <a:lnTo>
                    <a:pt x="367064" y="0"/>
                  </a:lnTo>
                  <a:close/>
                </a:path>
              </a:pathLst>
            </a:custGeom>
            <a:solidFill>
              <a:srgbClr val="005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21" name="任意多边形 3">
              <a:extLst>
                <a:ext uri="{FF2B5EF4-FFF2-40B4-BE49-F238E27FC236}">
                  <a16:creationId xmlns:a16="http://schemas.microsoft.com/office/drawing/2014/main" id="{3600316D-BEEC-4E63-82CD-E881640C2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64" y="0"/>
              <a:ext cx="9010650" cy="1028700"/>
            </a:xfrm>
            <a:custGeom>
              <a:avLst/>
              <a:gdLst>
                <a:gd name="T0" fmla="*/ 0 w 9010650"/>
                <a:gd name="T1" fmla="*/ 0 h 1028700"/>
                <a:gd name="T2" fmla="*/ 9010650 w 9010650"/>
                <a:gd name="T3" fmla="*/ 0 h 1028700"/>
                <a:gd name="T4" fmla="*/ 8052409 w 9010650"/>
                <a:gd name="T5" fmla="*/ 1028700 h 1028700"/>
                <a:gd name="T6" fmla="*/ 759656 w 9010650"/>
                <a:gd name="T7" fmla="*/ 1028700 h 1028700"/>
                <a:gd name="T8" fmla="*/ 0 w 9010650"/>
                <a:gd name="T9" fmla="*/ 0 h 102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0650" h="1028700">
                  <a:moveTo>
                    <a:pt x="0" y="0"/>
                  </a:moveTo>
                  <a:lnTo>
                    <a:pt x="9010650" y="0"/>
                  </a:lnTo>
                  <a:lnTo>
                    <a:pt x="8052409" y="1028700"/>
                  </a:lnTo>
                  <a:lnTo>
                    <a:pt x="759656" y="1028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222" name="Content Placeholder 2">
            <a:extLst>
              <a:ext uri="{FF2B5EF4-FFF2-40B4-BE49-F238E27FC236}">
                <a16:creationId xmlns:a16="http://schemas.microsoft.com/office/drawing/2014/main" id="{B1C71AC6-59B1-4678-877C-39247C3C3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888" y="2047875"/>
            <a:ext cx="3876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9223" name="Content Placeholder 2">
            <a:extLst>
              <a:ext uri="{FF2B5EF4-FFF2-40B4-BE49-F238E27FC236}">
                <a16:creationId xmlns:a16="http://schemas.microsoft.com/office/drawing/2014/main" id="{EEE64E53-D132-4C49-AF1D-870742E37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888" y="3286125"/>
            <a:ext cx="38560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9224" name="Content Placeholder 2">
            <a:extLst>
              <a:ext uri="{FF2B5EF4-FFF2-40B4-BE49-F238E27FC236}">
                <a16:creationId xmlns:a16="http://schemas.microsoft.com/office/drawing/2014/main" id="{628CBE33-8AF7-422D-B5CB-6317034D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888" y="4525963"/>
            <a:ext cx="37893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200">
                <a:solidFill>
                  <a:srgbClr val="3F3F3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Lorem ipsum dolor sit amet, consectetur adipiscing elit. Curabitur elementum posuere Pretium. Quisque nibh dolor, dignissim ac dignissim ut, luctus ac urna. Aliquam Aliquet/Massa quis tincidunt. Mauris ullamcorper justo tristique dui posuere tincidunt. In NEC Lacus laoreet orci varius imperdiet sit amet in Augue.</a:t>
            </a:r>
          </a:p>
        </p:txBody>
      </p:sp>
      <p:sp>
        <p:nvSpPr>
          <p:cNvPr id="9225" name="Copyright Notice">
            <a:extLst>
              <a:ext uri="{FF2B5EF4-FFF2-40B4-BE49-F238E27FC236}">
                <a16:creationId xmlns:a16="http://schemas.microsoft.com/office/drawing/2014/main" id="{9D8F8B81-1846-4546-8306-A79F5A724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117" y="393700"/>
            <a:ext cx="6969518" cy="43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2400" rIns="72000" bIns="324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F2F2F2"/>
                </a:solidFill>
                <a:latin typeface="方正美黑简体" pitchFamily="1" charset="-122"/>
                <a:ea typeface="微软雅黑" panose="020B0503020204020204" pitchFamily="34" charset="-122"/>
                <a:sym typeface="方正美黑简体" pitchFamily="1" charset="-122"/>
              </a:rPr>
              <a:t>Significance of the study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POWER TEMPLATE</a:t>
            </a:r>
          </a:p>
        </p:txBody>
      </p:sp>
      <p:grpSp>
        <p:nvGrpSpPr>
          <p:cNvPr id="9226" name="Group 11">
            <a:extLst>
              <a:ext uri="{FF2B5EF4-FFF2-40B4-BE49-F238E27FC236}">
                <a16:creationId xmlns:a16="http://schemas.microsoft.com/office/drawing/2014/main" id="{25DA5F4F-1A6D-4A24-80E6-C22B679B9C97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42745"/>
            <a:ext cx="6464300" cy="4321810"/>
            <a:chOff x="0" y="-3"/>
            <a:chExt cx="10180" cy="6806"/>
          </a:xfrm>
        </p:grpSpPr>
        <p:sp>
          <p:nvSpPr>
            <p:cNvPr id="9227" name="文本框 3">
              <a:extLst>
                <a:ext uri="{FF2B5EF4-FFF2-40B4-BE49-F238E27FC236}">
                  <a16:creationId xmlns:a16="http://schemas.microsoft.com/office/drawing/2014/main" id="{CE8E9ACD-2E5D-4C3F-B4D5-A4F4AF2C8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934"/>
              <a:ext cx="529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008BA3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Fermat's theorem</a:t>
              </a:r>
            </a:p>
          </p:txBody>
        </p:sp>
        <p:sp>
          <p:nvSpPr>
            <p:cNvPr id="9228" name="文本框 4">
              <a:extLst>
                <a:ext uri="{FF2B5EF4-FFF2-40B4-BE49-F238E27FC236}">
                  <a16:creationId xmlns:a16="http://schemas.microsoft.com/office/drawing/2014/main" id="{3670A29E-092C-420D-9F65-9AC5A4337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8" y="2066"/>
              <a:ext cx="401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008BA3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Riemann hypothesis</a:t>
              </a:r>
            </a:p>
          </p:txBody>
        </p:sp>
        <p:sp>
          <p:nvSpPr>
            <p:cNvPr id="9229" name="文本框 6">
              <a:extLst>
                <a:ext uri="{FF2B5EF4-FFF2-40B4-BE49-F238E27FC236}">
                  <a16:creationId xmlns:a16="http://schemas.microsoft.com/office/drawing/2014/main" id="{7B313CC5-7227-4856-9E83-EC6C4F9D7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91"/>
              <a:ext cx="321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3F3F3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Poincaré conjecture </a:t>
              </a:r>
              <a:endParaRPr lang="zh-CN" altLang="en-US" sz="1200"/>
            </a:p>
          </p:txBody>
        </p:sp>
        <p:sp>
          <p:nvSpPr>
            <p:cNvPr id="9230" name="文本框 8">
              <a:extLst>
                <a:ext uri="{FF2B5EF4-FFF2-40B4-BE49-F238E27FC236}">
                  <a16:creationId xmlns:a16="http://schemas.microsoft.com/office/drawing/2014/main" id="{DE76AECD-CA53-42EE-B55D-EE850E598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" y="2889"/>
              <a:ext cx="293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en-US" altLang="zh-CN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Np</a:t>
              </a:r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Complete problem </a:t>
              </a:r>
              <a:endParaRPr lang="zh-CN" altLang="en-US" sz="1200"/>
            </a:p>
          </p:txBody>
        </p:sp>
        <p:sp>
          <p:nvSpPr>
            <p:cNvPr id="9231" name="矩形 11">
              <a:extLst>
                <a:ext uri="{FF2B5EF4-FFF2-40B4-BE49-F238E27FC236}">
                  <a16:creationId xmlns:a16="http://schemas.microsoft.com/office/drawing/2014/main" id="{40B21CE2-8FBE-4953-8FEB-1A9356F94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4151"/>
              <a:ext cx="458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Arial" panose="020B0604020202020204" pitchFamily="34" charset="0"/>
                </a:rPr>
                <a:t>Yang-Mills existence and quality gap</a:t>
              </a:r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 </a:t>
              </a:r>
            </a:p>
          </p:txBody>
        </p:sp>
        <p:sp>
          <p:nvSpPr>
            <p:cNvPr id="9232" name="矩形 13">
              <a:extLst>
                <a:ext uri="{FF2B5EF4-FFF2-40B4-BE49-F238E27FC236}">
                  <a16:creationId xmlns:a16="http://schemas.microsoft.com/office/drawing/2014/main" id="{3B8AA316-3EE3-49C4-A67A-7AAE3E0F8F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20" y="1288"/>
              <a:ext cx="3018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0" hangingPunct="0"/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Arial" panose="020B0604020202020204" pitchFamily="34" charset="0"/>
                </a:rPr>
                <a:t>Four-color conjecture</a:t>
              </a:r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 </a:t>
              </a:r>
            </a:p>
          </p:txBody>
        </p:sp>
        <p:sp>
          <p:nvSpPr>
            <p:cNvPr id="9233" name="矩形 15">
              <a:extLst>
                <a:ext uri="{FF2B5EF4-FFF2-40B4-BE49-F238E27FC236}">
                  <a16:creationId xmlns:a16="http://schemas.microsoft.com/office/drawing/2014/main" id="{3FFD8C14-1E05-4DC9-B2DF-59265EA40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2344"/>
              <a:ext cx="216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Hodge guessed </a:t>
              </a:r>
              <a:endParaRPr lang="zh-CN" altLang="en-US" sz="1200"/>
            </a:p>
          </p:txBody>
        </p:sp>
        <p:sp>
          <p:nvSpPr>
            <p:cNvPr id="9234" name="矩形 16">
              <a:extLst>
                <a:ext uri="{FF2B5EF4-FFF2-40B4-BE49-F238E27FC236}">
                  <a16:creationId xmlns:a16="http://schemas.microsoft.com/office/drawing/2014/main" id="{D1373611-7059-4302-98E7-7BD9632DDA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097" y="4283"/>
              <a:ext cx="306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0" hangingPunct="0"/>
              <a:r>
                <a:rPr lang="zh-CN" altLang="en-US" sz="1200">
                  <a:solidFill>
                    <a:srgbClr val="595959"/>
                  </a:solidFill>
                  <a:latin typeface="方正超粗黑简体" charset="-122"/>
                  <a:ea typeface="方正超粗黑简体" charset="-122"/>
                  <a:sym typeface="Arial" panose="020B0604020202020204" pitchFamily="34" charset="0"/>
                </a:rPr>
                <a:t>Gauge mapping</a:t>
              </a:r>
            </a:p>
          </p:txBody>
        </p:sp>
        <p:sp>
          <p:nvSpPr>
            <p:cNvPr id="9235" name="矩形 17">
              <a:extLst>
                <a:ext uri="{FF2B5EF4-FFF2-40B4-BE49-F238E27FC236}">
                  <a16:creationId xmlns:a16="http://schemas.microsoft.com/office/drawing/2014/main" id="{0128AE79-8648-48DC-8D4D-0E4C2665EC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37" y="5228"/>
              <a:ext cx="271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Godbach conjecture</a:t>
              </a:r>
              <a:endParaRPr lang="zh-CN" altLang="en-US" sz="1200"/>
            </a:p>
          </p:txBody>
        </p:sp>
        <p:sp>
          <p:nvSpPr>
            <p:cNvPr id="9236" name="矩形 18">
              <a:extLst>
                <a:ext uri="{FF2B5EF4-FFF2-40B4-BE49-F238E27FC236}">
                  <a16:creationId xmlns:a16="http://schemas.microsoft.com/office/drawing/2014/main" id="{0A3BA6FF-9841-4B6D-B7F5-30F0033D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231"/>
              <a:ext cx="247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008BA3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Corner Valley conjecture</a:t>
              </a:r>
              <a:endParaRPr lang="zh-CN" altLang="en-US" sz="1200"/>
            </a:p>
          </p:txBody>
        </p:sp>
        <p:sp>
          <p:nvSpPr>
            <p:cNvPr id="9237" name="矩形 19">
              <a:extLst>
                <a:ext uri="{FF2B5EF4-FFF2-40B4-BE49-F238E27FC236}">
                  <a16:creationId xmlns:a16="http://schemas.microsoft.com/office/drawing/2014/main" id="{38B657BA-D06A-4081-9ADA-FDF9065CBF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69" y="1129"/>
              <a:ext cx="204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3F3F3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Sitapan conjecture</a:t>
              </a:r>
              <a:endParaRPr lang="zh-CN" altLang="en-US" sz="1200"/>
            </a:p>
          </p:txBody>
        </p:sp>
        <p:sp>
          <p:nvSpPr>
            <p:cNvPr id="9238" name="矩形 20">
              <a:extLst>
                <a:ext uri="{FF2B5EF4-FFF2-40B4-BE49-F238E27FC236}">
                  <a16:creationId xmlns:a16="http://schemas.microsoft.com/office/drawing/2014/main" id="{E98C77B1-56C5-4083-8BB3-72DA885F0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1636"/>
              <a:ext cx="439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7F7F7F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Navier-Stokes equation</a:t>
              </a:r>
              <a:endParaRPr lang="zh-CN" altLang="en-US" sz="1200"/>
            </a:p>
          </p:txBody>
        </p:sp>
        <p:sp>
          <p:nvSpPr>
            <p:cNvPr id="9239" name="矩形 21">
              <a:extLst>
                <a:ext uri="{FF2B5EF4-FFF2-40B4-BE49-F238E27FC236}">
                  <a16:creationId xmlns:a16="http://schemas.microsoft.com/office/drawing/2014/main" id="{EF4095D6-CCB8-412D-AD34-7C7DCA592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" y="4699"/>
              <a:ext cx="2715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200">
                  <a:solidFill>
                    <a:srgbClr val="008BA3"/>
                  </a:solidFill>
                  <a:latin typeface="方正超粗黑简体" charset="-122"/>
                  <a:ea typeface="方正超粗黑简体" charset="-122"/>
                  <a:sym typeface="方正超粗黑简体" charset="-122"/>
                </a:rPr>
                <a:t>Simson theorem</a:t>
              </a:r>
              <a:endParaRPr lang="zh-CN" altLang="en-US"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>
            <a:extLst>
              <a:ext uri="{FF2B5EF4-FFF2-40B4-BE49-F238E27FC236}">
                <a16:creationId xmlns:a16="http://schemas.microsoft.com/office/drawing/2014/main" id="{DCB94843-728A-4677-BEBA-3D411F859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矩形 7">
            <a:extLst>
              <a:ext uri="{FF2B5EF4-FFF2-40B4-BE49-F238E27FC236}">
                <a16:creationId xmlns:a16="http://schemas.microsoft.com/office/drawing/2014/main" id="{4F19C4DC-3D7B-4590-9D1C-19D9234F6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4">
            <a:extLst>
              <a:ext uri="{FF2B5EF4-FFF2-40B4-BE49-F238E27FC236}">
                <a16:creationId xmlns:a16="http://schemas.microsoft.com/office/drawing/2014/main" id="{E1B9D62A-1F5D-4D92-9BBA-F6C6DA788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0244" name="矩形 4">
            <a:extLst>
              <a:ext uri="{FF2B5EF4-FFF2-40B4-BE49-F238E27FC236}">
                <a16:creationId xmlns:a16="http://schemas.microsoft.com/office/drawing/2014/main" id="{FD7D18B7-584D-45BE-A878-F4073AF5F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3829050" cy="2971800"/>
          </a:xfrm>
          <a:custGeom>
            <a:avLst/>
            <a:gdLst>
              <a:gd name="T0" fmla="*/ 0 w 3829050"/>
              <a:gd name="T1" fmla="*/ 0 h 2971800"/>
              <a:gd name="T2" fmla="*/ 3829050 w 3829050"/>
              <a:gd name="T3" fmla="*/ 1409700 h 2971800"/>
              <a:gd name="T4" fmla="*/ 2971800 w 3829050"/>
              <a:gd name="T5" fmla="*/ 2971800 h 2971800"/>
              <a:gd name="T6" fmla="*/ 0 w 3829050"/>
              <a:gd name="T7" fmla="*/ 2971800 h 2971800"/>
              <a:gd name="T8" fmla="*/ 0 w 3829050"/>
              <a:gd name="T9" fmla="*/ 0 h 297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9050" h="2971800">
                <a:moveTo>
                  <a:pt x="0" y="0"/>
                </a:moveTo>
                <a:lnTo>
                  <a:pt x="3829050" y="1409700"/>
                </a:lnTo>
                <a:lnTo>
                  <a:pt x="297180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D8F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0245" name="矩形 1">
            <a:extLst>
              <a:ext uri="{FF2B5EF4-FFF2-40B4-BE49-F238E27FC236}">
                <a16:creationId xmlns:a16="http://schemas.microsoft.com/office/drawing/2014/main" id="{38EE40C4-995E-4588-83F1-1E90125E5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86025"/>
            <a:ext cx="12192000" cy="1885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矩形 2">
            <a:extLst>
              <a:ext uri="{FF2B5EF4-FFF2-40B4-BE49-F238E27FC236}">
                <a16:creationId xmlns:a16="http://schemas.microsoft.com/office/drawing/2014/main" id="{12BEE863-BFE4-45F7-93AE-EE4B1DC1F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43100"/>
            <a:ext cx="2971800" cy="2971800"/>
          </a:xfrm>
          <a:prstGeom prst="rect">
            <a:avLst/>
          </a:prstGeom>
          <a:solidFill>
            <a:srgbClr val="92D1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3900" b="1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23900" b="1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7" name="文本框 21">
            <a:extLst>
              <a:ext uri="{FF2B5EF4-FFF2-40B4-BE49-F238E27FC236}">
                <a16:creationId xmlns:a16="http://schemas.microsoft.com/office/drawing/2014/main" id="{862412FB-90D3-473A-BD80-58CA2BF9A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975" y="5019675"/>
            <a:ext cx="3024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S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EC</a:t>
            </a:r>
            <a:r>
              <a:rPr lang="en-US" altLang="zh-CN" sz="4400">
                <a:solidFill>
                  <a:schemeClr val="accent1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T</a:t>
            </a:r>
            <a:r>
              <a:rPr lang="en-US" altLang="zh-CN" sz="4400">
                <a:solidFill>
                  <a:srgbClr val="7F7F7F"/>
                </a:solidFill>
                <a:latin typeface="Bell MT" panose="02020503060305020303" pitchFamily="18" charset="0"/>
                <a:ea typeface="华文隶书" panose="02010800040101010101" pitchFamily="2" charset="-122"/>
                <a:sym typeface="Microsoft New Tai Lue" panose="020B0502040204020203" pitchFamily="34" charset="0"/>
              </a:rPr>
              <a:t>ION</a:t>
            </a:r>
            <a:endParaRPr lang="zh-CN" altLang="en-US" sz="8000">
              <a:solidFill>
                <a:srgbClr val="7F7F7F"/>
              </a:solidFill>
              <a:latin typeface="Bell MT" panose="02020503060305020303" pitchFamily="18" charset="0"/>
              <a:ea typeface="华文隶书" panose="02010800040101010101" pitchFamily="2" charset="-122"/>
              <a:sym typeface="Microsoft New Tai Lue" panose="020B0502040204020203" pitchFamily="34" charset="0"/>
            </a:endParaRPr>
          </a:p>
        </p:txBody>
      </p:sp>
      <p:sp>
        <p:nvSpPr>
          <p:cNvPr id="10248" name="文本框 22">
            <a:extLst>
              <a:ext uri="{FF2B5EF4-FFF2-40B4-BE49-F238E27FC236}">
                <a16:creationId xmlns:a16="http://schemas.microsoft.com/office/drawing/2014/main" id="{54DD1C3A-0F2A-4BC3-AC47-BBFD40D8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3028950"/>
            <a:ext cx="6431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方正美黑简体" pitchFamily="1" charset="-122"/>
                <a:ea typeface="微软雅黑" panose="020B0503020204020204" pitchFamily="34" charset="-122"/>
              </a:rPr>
              <a:t>Related theories and cutting-edge achievements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174AB"/>
      </a:accent1>
      <a:accent2>
        <a:srgbClr val="92D14F"/>
      </a:accent2>
      <a:accent3>
        <a:srgbClr val="FFFFFF"/>
      </a:accent3>
      <a:accent4>
        <a:srgbClr val="000000"/>
      </a:accent4>
      <a:accent5>
        <a:srgbClr val="AABCD2"/>
      </a:accent5>
      <a:accent6>
        <a:srgbClr val="84BD47"/>
      </a:accent6>
      <a:hlink>
        <a:srgbClr val="5F5F5F"/>
      </a:hlink>
      <a:folHlink>
        <a:srgbClr val="919191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Pages>0</Pages>
  <Words>2075</Words>
  <Characters>0</Characters>
  <Application>Microsoft Office PowerPoint</Application>
  <DocSecurity>0</DocSecurity>
  <PresentationFormat>宽屏</PresentationFormat>
  <Lines>0</Lines>
  <Paragraphs>154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方正超粗黑简体</vt:lpstr>
      <vt:lpstr>方正美黑简体</vt:lpstr>
      <vt:lpstr>方正中等线简体</vt:lpstr>
      <vt:lpstr>华康俪金黑W8</vt:lpstr>
      <vt:lpstr>宋体</vt:lpstr>
      <vt:lpstr>微软雅黑</vt:lpstr>
      <vt:lpstr>Arial</vt:lpstr>
      <vt:lpstr>Bell MT</vt:lpstr>
      <vt:lpstr>Calibri</vt:lpstr>
      <vt:lpstr>Calibri Light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http://momodasucai.taobao.com/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123</cp:revision>
  <dcterms:created xsi:type="dcterms:W3CDTF">2014-10-17T07:53:00Z</dcterms:created>
  <dcterms:modified xsi:type="dcterms:W3CDTF">2019-05-08T10:24:05Z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8</vt:lpwstr>
  </property>
</Properties>
</file>