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70" r:id="rId14"/>
    <p:sldId id="271" r:id="rId15"/>
    <p:sldId id="269" r:id="rId16"/>
    <p:sldId id="272" r:id="rId17"/>
    <p:sldId id="273" r:id="rId18"/>
    <p:sldId id="274" r:id="rId19"/>
    <p:sldId id="276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3" r:id="rId31"/>
    <p:sldId id="287" r:id="rId32"/>
    <p:sldId id="288" r:id="rId33"/>
    <p:sldId id="289" r:id="rId34"/>
    <p:sldId id="290" r:id="rId35"/>
    <p:sldId id="291" r:id="rId36"/>
  </p:sldIdLst>
  <p:sldSz cx="9144000" cy="5715000" type="screen16x1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16" y="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>
            <a:extLst>
              <a:ext uri="{FF2B5EF4-FFF2-40B4-BE49-F238E27FC236}">
                <a16:creationId xmlns:a16="http://schemas.microsoft.com/office/drawing/2014/main" id="{921CFD6C-64CE-4261-B4B6-092393D00AD8}"/>
              </a:ext>
            </a:extLst>
          </p:cNvPr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>
            <a:extLst>
              <a:ext uri="{FF2B5EF4-FFF2-40B4-BE49-F238E27FC236}">
                <a16:creationId xmlns:a16="http://schemas.microsoft.com/office/drawing/2014/main" id="{C122EF15-0E82-4691-AEED-0963B987EC3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B1747D0-EBDF-4B81-9AB6-DB9B36078BAE}" type="datetime1">
              <a:rPr lang="zh-CN" altLang="en-US"/>
              <a:pPr>
                <a:defRPr/>
              </a:pPr>
              <a:t>2019/5/9</a:t>
            </a:fld>
            <a:endParaRPr lang="zh-CN" altLang="en-US" sz="1200"/>
          </a:p>
        </p:txBody>
      </p:sp>
      <p:sp>
        <p:nvSpPr>
          <p:cNvPr id="37892" name="幻灯片图像占位符 3">
            <a:extLst>
              <a:ext uri="{FF2B5EF4-FFF2-40B4-BE49-F238E27FC236}">
                <a16:creationId xmlns:a16="http://schemas.microsoft.com/office/drawing/2014/main" id="{D9116935-37A7-45A6-889F-698EE64C04C4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3" name="备注占位符 4">
            <a:extLst>
              <a:ext uri="{FF2B5EF4-FFF2-40B4-BE49-F238E27FC236}">
                <a16:creationId xmlns:a16="http://schemas.microsoft.com/office/drawing/2014/main" id="{90B3DE2B-58AE-4A55-A0E6-9A3298E96BAF}"/>
              </a:ext>
            </a:extLst>
          </p:cNvPr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/>
              <a:t>单击此处编辑母版文本样式</a:t>
            </a:r>
          </a:p>
          <a:p>
            <a:pPr>
              <a:defRPr/>
            </a:pPr>
            <a:r>
              <a:rPr lang="zh-CN"/>
              <a:t>第二级</a:t>
            </a:r>
          </a:p>
          <a:p>
            <a:pPr>
              <a:defRPr/>
            </a:pPr>
            <a:r>
              <a:rPr lang="zh-CN"/>
              <a:t>第三级</a:t>
            </a:r>
          </a:p>
          <a:p>
            <a:pPr>
              <a:defRPr/>
            </a:pPr>
            <a:r>
              <a:rPr lang="zh-CN"/>
              <a:t>第四级</a:t>
            </a:r>
          </a:p>
          <a:p>
            <a:pPr>
              <a:defRPr/>
            </a:pPr>
            <a:r>
              <a:rPr lang="zh-CN"/>
              <a:t>第五级</a:t>
            </a:r>
          </a:p>
        </p:txBody>
      </p:sp>
      <p:sp>
        <p:nvSpPr>
          <p:cNvPr id="2054" name="页脚占位符 5">
            <a:extLst>
              <a:ext uri="{FF2B5EF4-FFF2-40B4-BE49-F238E27FC236}">
                <a16:creationId xmlns:a16="http://schemas.microsoft.com/office/drawing/2014/main" id="{C7E1CB83-FFD9-4296-8E1D-2EF5824674C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>
            <a:extLst>
              <a:ext uri="{FF2B5EF4-FFF2-40B4-BE49-F238E27FC236}">
                <a16:creationId xmlns:a16="http://schemas.microsoft.com/office/drawing/2014/main" id="{CD31C282-E01D-47AB-A6FA-2E57648796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fld id="{319B81D3-A980-4468-9C22-513D91F9FC47}" type="slidenum">
              <a:rPr lang="zh-CN" altLang="en-US"/>
              <a:pPr/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935038"/>
            <a:ext cx="6858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001963"/>
            <a:ext cx="6858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18B17F-E435-4EA9-8637-596F606377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D9444-6165-4F63-ADA9-533356D6F780}" type="datetime1">
              <a:rPr lang="zh-CN" altLang="en-US"/>
              <a:pPr>
                <a:defRPr/>
              </a:pPr>
              <a:t>2019/5/9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A79492-15CA-465C-8565-5EB9E3485D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3F8CAB-AC15-4CA5-8594-16592CBE58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B0EBC-C100-4A1B-9669-636CEB3ED815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1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2BEA67-7A5F-4F1B-9DE7-6F6ADD98B1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4CA6B-D5B2-4DCF-B29E-9710922B557C}" type="datetime1">
              <a:rPr lang="zh-CN" altLang="en-US"/>
              <a:pPr>
                <a:defRPr/>
              </a:pPr>
              <a:t>2019/5/9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4D4CE5-A5DC-40FB-B46E-A20D22CB33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21E770-DF64-4D78-8993-61FAE9081A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6C5FB6-53B3-462E-A651-286821FBAC41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0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7E362F-C5CE-47B5-B71D-31E8AD3009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828C5-26F1-4E1C-A19E-79E53A2E676B}" type="datetime1">
              <a:rPr lang="zh-CN" altLang="en-US"/>
              <a:pPr>
                <a:defRPr/>
              </a:pPr>
              <a:t>2019/5/9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1224C6-BFA6-4F02-BC36-BFA1053B94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FDC9F8-3682-4CB3-A2A4-F011C4D420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175A27-B108-4D81-83A1-5668C89BF81A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18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01654B53-402B-436D-98B8-89A00B4CBF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42C73-758A-4BFE-BECC-C3AE0C716275}" type="datetime1">
              <a:rPr lang="zh-CN" altLang="en-US"/>
              <a:pPr>
                <a:defRPr/>
              </a:pPr>
              <a:t>2019/5/9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50667D8E-B0F2-4CF1-BFE2-5485840859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1BB80A46-60A8-42AA-BE74-E552DFD955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AA926B-2E54-400C-8428-680E9FE74B40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0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B72C24-8626-470F-8618-E6D6488524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F7614-FD16-4AF4-81E8-BA2CF117564D}" type="datetime1">
              <a:rPr lang="zh-CN" altLang="en-US"/>
              <a:pPr>
                <a:defRPr/>
              </a:pPr>
              <a:t>2019/5/9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24E37F-4846-4AF5-A7C1-27574C21E7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258CE2-8B27-4623-8175-63D80FDD84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C2B0E5-1262-4493-B02E-1C4EC201DECB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47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425575"/>
            <a:ext cx="78867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824288"/>
            <a:ext cx="7886700" cy="12509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36293B-6DB3-4557-9DCF-03313DD6ED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94FFA-9C0B-4138-B68F-752DBFAFBF06}" type="datetime1">
              <a:rPr lang="zh-CN" altLang="en-US"/>
              <a:pPr>
                <a:defRPr/>
              </a:pPr>
              <a:t>2019/5/9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AA4EB7-AF06-420C-B018-7A1F5F0F7D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F4B6DD-4CBB-40BC-81B5-EB67BDFE3A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6534D2-6A83-464D-BA91-D5E95FCBA4D0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2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A161A3E6-DFF4-43C8-9983-0EE702B8A5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E65CD-CC1E-46C1-AEF0-C14BA1ABB080}" type="datetime1">
              <a:rPr lang="zh-CN" altLang="en-US"/>
              <a:pPr>
                <a:defRPr/>
              </a:pPr>
              <a:t>2019/5/9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ED08E88-4B3F-4C28-B9DB-1A4D656147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BD627D0C-434C-4B45-AD39-736EBF991D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1D7D5B-27A3-4BF6-A3A9-C7BFEE1E7ACB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0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04800"/>
            <a:ext cx="7886700" cy="11049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401763"/>
            <a:ext cx="386873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087563"/>
            <a:ext cx="3868737" cy="30702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401763"/>
            <a:ext cx="38877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02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3401F6DE-7A2C-4D1C-B7D1-2AEFA903BA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02D1F-2D81-486B-9EA6-FC960C19D9C5}" type="datetime1">
              <a:rPr lang="zh-CN" altLang="en-US"/>
              <a:pPr>
                <a:defRPr/>
              </a:pPr>
              <a:t>2019/5/9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9369B9A2-CBBA-40A7-96C1-3593CD96B8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1591C5F7-B87D-4489-BCC1-B24068B4D4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0BE5C-0524-4D0F-9FE1-D7E4ACE2C880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7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58B82FF1-59C3-4C3F-92EC-04BC23773D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C04D0-A542-481A-A24D-4994F301F9EF}" type="datetime1">
              <a:rPr lang="zh-CN" altLang="en-US"/>
              <a:pPr>
                <a:defRPr/>
              </a:pPr>
              <a:t>2019/5/9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374BAD9B-BC99-4831-BB9B-9CD3A6920A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F11810AD-FFAC-4B64-A96C-6A93137B7E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881B6-0BC2-4076-ADEE-E63BBFDC97CF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6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4EEE0813-3EFE-4347-AE37-A613B2E994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5CA88-E5F8-4240-BD2A-840963B821BA}" type="datetime1">
              <a:rPr lang="zh-CN" altLang="en-US"/>
              <a:pPr>
                <a:defRPr/>
              </a:pPr>
              <a:t>2019/5/9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BC376A0E-5DF8-431E-AC84-B7D0C88270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E46DC5CF-B614-4C04-BBF3-524F2E1088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59C7C3-5E40-4E4D-9CF0-F095472EFEA2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4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3E5900C1-873B-47CE-A04F-BFF6BBC8F7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AC5FC-98CC-44D9-AEA2-880A4397BD3C}" type="datetime1">
              <a:rPr lang="zh-CN" altLang="en-US"/>
              <a:pPr>
                <a:defRPr/>
              </a:pPr>
              <a:t>2019/5/9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5A17A9C7-0E3B-422B-A0C8-C26FE04ED5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716A54CD-90CD-4F2B-A224-A210031423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E7452-0B87-40DE-B2FE-71C6B4A07F78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22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方正兰亭粗黑_GBK" panose="02000000000000000000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331FE342-2D82-4A66-82F2-08E7EBB85C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D605F-A225-4788-B87B-9BD49524F127}" type="datetime1">
              <a:rPr lang="zh-CN" altLang="en-US"/>
              <a:pPr>
                <a:defRPr/>
              </a:pPr>
              <a:t>2019/5/9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2F6E0279-2B5E-47A5-A1B0-CEE74E7F94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150A68DE-D500-4C84-8B2A-C6E26BBE67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BF6F2-35BF-41F2-8F1C-F16D5E9A334D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71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F8D5A376-CD5D-45C3-B1D6-B74B82427C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方正兰亭粗黑_GBK" pitchFamily="2" charset="-122"/>
              </a:rPr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811D4499-FD7C-4435-9805-ECB960563C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方正兰亭粗黑_GBK" pitchFamily="2" charset="-122"/>
              </a:rPr>
              <a:t>单击此处编辑母版文本样式</a:t>
            </a:r>
          </a:p>
          <a:p>
            <a:pPr lvl="1"/>
            <a:r>
              <a:rPr lang="zh-CN" altLang="zh-CN">
                <a:sym typeface="方正兰亭粗黑_GBK" pitchFamily="2" charset="-122"/>
              </a:rPr>
              <a:t>第二级</a:t>
            </a:r>
          </a:p>
          <a:p>
            <a:pPr lvl="2"/>
            <a:r>
              <a:rPr lang="zh-CN" altLang="zh-CN">
                <a:sym typeface="方正兰亭粗黑_GBK" pitchFamily="2" charset="-122"/>
              </a:rPr>
              <a:t>第三级</a:t>
            </a:r>
          </a:p>
          <a:p>
            <a:pPr lvl="3"/>
            <a:r>
              <a:rPr lang="zh-CN" altLang="zh-CN">
                <a:sym typeface="方正兰亭粗黑_GBK" pitchFamily="2" charset="-122"/>
              </a:rPr>
              <a:t>第四级</a:t>
            </a:r>
          </a:p>
          <a:p>
            <a:pPr lvl="4"/>
            <a:r>
              <a:rPr lang="zh-CN" altLang="zh-CN">
                <a:sym typeface="方正兰亭粗黑_GBK" pitchFamily="2" charset="-122"/>
              </a:rPr>
              <a:t>第五级</a:t>
            </a:r>
          </a:p>
        </p:txBody>
      </p:sp>
      <p:sp>
        <p:nvSpPr>
          <p:cNvPr id="1028" name="日期占位符 3">
            <a:extLst>
              <a:ext uri="{FF2B5EF4-FFF2-40B4-BE49-F238E27FC236}">
                <a16:creationId xmlns:a16="http://schemas.microsoft.com/office/drawing/2014/main" id="{1E56474A-A098-4156-BD9E-2202E57478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97488"/>
            <a:ext cx="21336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F359B0A-9CCA-4F37-9FAD-DF25E3C3C26A}" type="datetime1">
              <a:rPr lang="zh-CN" altLang="en-US"/>
              <a:pPr>
                <a:defRPr/>
              </a:pPr>
              <a:t>2019/5/9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>
            <a:extLst>
              <a:ext uri="{FF2B5EF4-FFF2-40B4-BE49-F238E27FC236}">
                <a16:creationId xmlns:a16="http://schemas.microsoft.com/office/drawing/2014/main" id="{DE9772B1-A5AD-4F8F-8642-6F7090ABDD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97488"/>
            <a:ext cx="28956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>
            <a:extLst>
              <a:ext uri="{FF2B5EF4-FFF2-40B4-BE49-F238E27FC236}">
                <a16:creationId xmlns:a16="http://schemas.microsoft.com/office/drawing/2014/main" id="{88E112AE-8781-48AB-BD1F-5CB6E8E748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08BE2143-DC26-42D7-80CA-A29C8A5FA6AE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方正兰亭粗黑_GBK" pitchFamily="2" charset="-122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粗黑_GBK" panose="02000000000000000000" pitchFamily="2" charset="-122"/>
          <a:ea typeface="宋体" panose="02010600030101010101" pitchFamily="2" charset="-122"/>
          <a:sym typeface="方正兰亭粗黑_GBK" pitchFamily="2" charset="-122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粗黑_GBK" panose="02000000000000000000" pitchFamily="2" charset="-122"/>
          <a:ea typeface="宋体" panose="02010600030101010101" pitchFamily="2" charset="-122"/>
          <a:sym typeface="方正兰亭粗黑_GBK" pitchFamily="2" charset="-122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粗黑_GBK" panose="02000000000000000000" pitchFamily="2" charset="-122"/>
          <a:ea typeface="宋体" panose="02010600030101010101" pitchFamily="2" charset="-122"/>
          <a:sym typeface="方正兰亭粗黑_GBK" pitchFamily="2" charset="-122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粗黑_GBK" panose="02000000000000000000" pitchFamily="2" charset="-122"/>
          <a:ea typeface="宋体" panose="02010600030101010101" pitchFamily="2" charset="-122"/>
          <a:sym typeface="方正兰亭粗黑_GBK" pitchFamily="2" charset="-122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粗黑_GBK" panose="02000000000000000000" pitchFamily="2" charset="-122"/>
          <a:ea typeface="宋体" panose="02010600030101010101" pitchFamily="2" charset="-122"/>
          <a:sym typeface="方正兰亭粗黑_GBK" panose="02000000000000000000" pitchFamily="2" charset="-122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粗黑_GBK" panose="02000000000000000000" pitchFamily="2" charset="-122"/>
          <a:ea typeface="宋体" panose="02010600030101010101" pitchFamily="2" charset="-122"/>
          <a:sym typeface="方正兰亭粗黑_GBK" panose="02000000000000000000" pitchFamily="2" charset="-122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粗黑_GBK" panose="02000000000000000000" pitchFamily="2" charset="-122"/>
          <a:ea typeface="宋体" panose="02010600030101010101" pitchFamily="2" charset="-122"/>
          <a:sym typeface="方正兰亭粗黑_GBK" panose="02000000000000000000" pitchFamily="2" charset="-122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粗黑_GBK" panose="02000000000000000000" pitchFamily="2" charset="-122"/>
          <a:ea typeface="宋体" panose="02010600030101010101" pitchFamily="2" charset="-122"/>
          <a:sym typeface="方正兰亭粗黑_GBK" panose="02000000000000000000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方正兰亭粗黑_GBK" pitchFamily="2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方正兰亭粗黑_GBK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方正兰亭粗黑_GBK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方正兰亭粗黑_GBK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方正兰亭粗黑_GBK" pitchFamily="2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&#20010;&#20154;&#36164;&#26009;\PPT&#32456;&#26497;&#27169;&#26495;&#19979;&#36733;&#21253;\&#32463;&#20856;&#27169;&#26495;&#22270;&#34920;&#32032;&#26448;&#31561;\&#12304;18&#12305;PPT&#32463;&#20856;&#32972;&#26223;&#38899;&#20048;&#24211;\&#26032;&#22686;&#32972;&#26223;&#38899;&#20048;\&#21313;&#22823;&#32463;&#20856;&#27668;&#21183;&#32972;&#26223;&#38899;&#20048;\2.%20the%20dawn.wav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2. the dawn.wav">
            <a:hlinkClick r:id="" action="ppaction://media"/>
            <a:extLst>
              <a:ext uri="{FF2B5EF4-FFF2-40B4-BE49-F238E27FC236}">
                <a16:creationId xmlns:a16="http://schemas.microsoft.com/office/drawing/2014/main" id="{1E060E30-E2D6-474E-99BF-4D92AB0BA70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463" y="0"/>
            <a:ext cx="8604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3075" name="TextBox 2">
            <a:extLst>
              <a:ext uri="{FF2B5EF4-FFF2-40B4-BE49-F238E27FC236}">
                <a16:creationId xmlns:a16="http://schemas.microsoft.com/office/drawing/2014/main" id="{B26E8BEA-CA82-4F8B-8CE6-9A38A6B4F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" y="239713"/>
            <a:ext cx="935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LOGO</a:t>
            </a:r>
            <a:endParaRPr lang="zh-CN" altLang="en-US" sz="2000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6" name="等腰三角形 4">
            <a:extLst>
              <a:ext uri="{FF2B5EF4-FFF2-40B4-BE49-F238E27FC236}">
                <a16:creationId xmlns:a16="http://schemas.microsoft.com/office/drawing/2014/main" id="{DB78E0C4-2632-4022-AC97-B02290848B3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15875" y="315913"/>
            <a:ext cx="287337" cy="249238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7" name="TextBox 1">
            <a:extLst>
              <a:ext uri="{FF2B5EF4-FFF2-40B4-BE49-F238E27FC236}">
                <a16:creationId xmlns:a16="http://schemas.microsoft.com/office/drawing/2014/main" id="{A102EEEA-69CF-4CD8-B289-5FAB574C0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68" y="1057275"/>
            <a:ext cx="379462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2000" dirty="0">
                <a:solidFill>
                  <a:srgbClr val="53C3B0"/>
                </a:solidFill>
                <a:latin typeface="方正细圆简体" pitchFamily="65" charset="-122"/>
                <a:ea typeface="方正细圆简体" pitchFamily="65" charset="-122"/>
                <a:sym typeface="方正细圆简体" pitchFamily="65" charset="-122"/>
              </a:rPr>
              <a:t>2019</a:t>
            </a:r>
          </a:p>
        </p:txBody>
      </p:sp>
      <p:sp>
        <p:nvSpPr>
          <p:cNvPr id="3078" name="TextBox 5">
            <a:extLst>
              <a:ext uri="{FF2B5EF4-FFF2-40B4-BE49-F238E27FC236}">
                <a16:creationId xmlns:a16="http://schemas.microsoft.com/office/drawing/2014/main" id="{FF174325-36F6-4B30-9D87-A8480F9BC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1340" y="2857500"/>
            <a:ext cx="375398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900" dirty="0">
                <a:solidFill>
                  <a:srgbClr val="262626"/>
                </a:solidFill>
                <a:latin typeface="方正兰亭中黑_GBK" pitchFamily="2" charset="-122"/>
                <a:ea typeface="方正兰亭中黑_GBK" pitchFamily="2" charset="-122"/>
                <a:sym typeface="方正兰亭中黑_GBK" pitchFamily="2" charset="-122"/>
              </a:rPr>
              <a:t>General year-end summary</a:t>
            </a:r>
            <a:r>
              <a:rPr lang="en-US" altLang="zh-CN" sz="900" dirty="0">
                <a:solidFill>
                  <a:srgbClr val="262626"/>
                </a:solidFill>
                <a:latin typeface="方正兰亭中黑_GBK" pitchFamily="2" charset="-122"/>
                <a:ea typeface="方正兰亭中黑_GBK" pitchFamily="2" charset="-122"/>
                <a:sym typeface="方正兰亭中黑_GBK" pitchFamily="2" charset="-122"/>
              </a:rPr>
              <a:t>/</a:t>
            </a:r>
            <a:r>
              <a:rPr lang="zh-CN" altLang="en-US" sz="900" dirty="0">
                <a:solidFill>
                  <a:srgbClr val="262626"/>
                </a:solidFill>
                <a:latin typeface="方正兰亭中黑_GBK" pitchFamily="2" charset="-122"/>
                <a:ea typeface="方正兰亭中黑_GBK" pitchFamily="2" charset="-122"/>
                <a:sym typeface="方正兰亭中黑_GBK" pitchFamily="2" charset="-122"/>
              </a:rPr>
              <a:t>New Year's plan</a:t>
            </a:r>
            <a:r>
              <a:rPr lang="en-US" altLang="zh-CN" sz="900" dirty="0">
                <a:solidFill>
                  <a:srgbClr val="262626"/>
                </a:solidFill>
                <a:latin typeface="方正兰亭中黑_GBK" pitchFamily="2" charset="-122"/>
                <a:ea typeface="方正兰亭中黑_GBK" pitchFamily="2" charset="-122"/>
                <a:sym typeface="方正兰亭中黑_GBK" pitchFamily="2" charset="-122"/>
              </a:rPr>
              <a:t>/</a:t>
            </a:r>
            <a:r>
              <a:rPr lang="zh-CN" altLang="en-US" sz="900" dirty="0">
                <a:solidFill>
                  <a:srgbClr val="262626"/>
                </a:solidFill>
                <a:latin typeface="方正兰亭中黑_GBK" pitchFamily="2" charset="-122"/>
                <a:ea typeface="方正兰亭中黑_GBK" pitchFamily="2" charset="-122"/>
                <a:sym typeface="方正兰亭中黑_GBK" pitchFamily="2" charset="-122"/>
              </a:rPr>
              <a:t>Work Report Demo</a:t>
            </a:r>
            <a:endParaRPr lang="zh-CN" altLang="en-US" sz="900" dirty="0"/>
          </a:p>
        </p:txBody>
      </p:sp>
      <p:pic>
        <p:nvPicPr>
          <p:cNvPr id="3079" name="图片 6">
            <a:extLst>
              <a:ext uri="{FF2B5EF4-FFF2-40B4-BE49-F238E27FC236}">
                <a16:creationId xmlns:a16="http://schemas.microsoft.com/office/drawing/2014/main" id="{17265A3A-8220-40C8-A4FF-909B522C7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1525588"/>
            <a:ext cx="2066925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矩形 7">
            <a:extLst>
              <a:ext uri="{FF2B5EF4-FFF2-40B4-BE49-F238E27FC236}">
                <a16:creationId xmlns:a16="http://schemas.microsoft.com/office/drawing/2014/main" id="{A413A7BB-B1CE-4439-92D9-E40312386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7138" y="1525588"/>
            <a:ext cx="296862" cy="1544637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81" name="矩形 8">
            <a:extLst>
              <a:ext uri="{FF2B5EF4-FFF2-40B4-BE49-F238E27FC236}">
                <a16:creationId xmlns:a16="http://schemas.microsoft.com/office/drawing/2014/main" id="{9904670E-B9A9-4235-9853-25C18341EC3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75" y="3541713"/>
            <a:ext cx="1598613" cy="1311275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82" name="矩形 9">
            <a:extLst>
              <a:ext uri="{FF2B5EF4-FFF2-40B4-BE49-F238E27FC236}">
                <a16:creationId xmlns:a16="http://schemas.microsoft.com/office/drawing/2014/main" id="{0616C0A8-04A2-42FB-9776-6F47B970C48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35525" y="3543300"/>
            <a:ext cx="1598613" cy="13112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FFFF"/>
                </a:solidFill>
                <a:latin typeface="方正兰亭粗黑_GBK" pitchFamily="2" charset="-122"/>
                <a:ea typeface="方正兰亭粗黑_GBK" pitchFamily="2" charset="-122"/>
                <a:sym typeface="方正兰亭粗黑_GBK" pitchFamily="2" charset="-122"/>
              </a:rPr>
              <a:t>Z</a:t>
            </a:r>
          </a:p>
        </p:txBody>
      </p:sp>
      <p:sp>
        <p:nvSpPr>
          <p:cNvPr id="3083" name="矩形 10">
            <a:extLst>
              <a:ext uri="{FF2B5EF4-FFF2-40B4-BE49-F238E27FC236}">
                <a16:creationId xmlns:a16="http://schemas.microsoft.com/office/drawing/2014/main" id="{020792A4-723B-4197-99D6-37F289E1C1B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35325" y="3541713"/>
            <a:ext cx="1600200" cy="1311275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84" name="矩形 11">
            <a:extLst>
              <a:ext uri="{FF2B5EF4-FFF2-40B4-BE49-F238E27FC236}">
                <a16:creationId xmlns:a16="http://schemas.microsoft.com/office/drawing/2014/main" id="{B2C2A22B-8F02-42A6-94EB-91D6BEB9623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12900" y="3541713"/>
            <a:ext cx="1598613" cy="131127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85" name="矩形 12">
            <a:extLst>
              <a:ext uri="{FF2B5EF4-FFF2-40B4-BE49-F238E27FC236}">
                <a16:creationId xmlns:a16="http://schemas.microsoft.com/office/drawing/2014/main" id="{A65083CB-AD2A-4BA8-B0AB-4878192F2B5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45250" y="3533775"/>
            <a:ext cx="307975" cy="1304925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evt" cmd="playFrom(0.0)">
                                      <p:cBhvr>
                                        <p:cTn id="6" dur="1" fill="hold"/>
                                        <p:tgtEl>
                                          <p:spTgt spid="30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101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2" dur="500" tmFilter="0,0; .5, 1; 1, 1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451"/>
                            </p:stCondLst>
                            <p:childTnLst>
                              <p:par>
                                <p:cTn id="3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951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451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951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2" repeatCount="indefinite" fill="remove" display="1" nodeType="clickEffect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</p:childTnLst>
        </p:cTn>
      </p:par>
    </p:tnLst>
    <p:bldLst>
      <p:bldP spid="3075" grpId="0" bldLvl="0" autoUpdateAnimBg="0"/>
      <p:bldP spid="3076" grpId="0" bldLvl="0" animBg="1" autoUpdateAnimBg="0"/>
      <p:bldP spid="3077" grpId="0" bldLvl="0" autoUpdateAnimBg="0"/>
      <p:bldP spid="3078" grpId="0" bldLvl="0" autoUpdateAnimBg="0"/>
      <p:bldP spid="3080" grpId="0" bldLvl="0" animBg="1" autoUpdateAnimBg="0"/>
      <p:bldP spid="3081" grpId="0" bldLvl="0" animBg="1" autoUpdateAnimBg="0"/>
      <p:bldP spid="3082" grpId="0" bldLvl="0" animBg="1" autoUpdateAnimBg="0"/>
      <p:bldP spid="3083" grpId="0" bldLvl="0" animBg="1" autoUpdateAnimBg="0"/>
      <p:bldP spid="3084" grpId="0" bldLvl="0" animBg="1" autoUpdateAnimBg="0"/>
      <p:bldP spid="3085" grpId="0" bldLvl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灯片编号占位符 4">
            <a:extLst>
              <a:ext uri="{FF2B5EF4-FFF2-40B4-BE49-F238E27FC236}">
                <a16:creationId xmlns:a16="http://schemas.microsoft.com/office/drawing/2014/main" id="{7B6A5FDB-0BF8-43DA-B28B-BF6C97F17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6DEFB4B-32E6-4CF9-A958-7C0710780E87}" type="slidenum">
              <a:rPr lang="zh-CN" altLang="en-US">
                <a:solidFill>
                  <a:srgbClr val="898989"/>
                </a:solidFill>
              </a:rPr>
              <a:pPr/>
              <a:t>10</a:t>
            </a:fld>
            <a:endParaRPr lang="zh-CN" altLang="en-US" sz="1800"/>
          </a:p>
        </p:txBody>
      </p:sp>
      <p:sp>
        <p:nvSpPr>
          <p:cNvPr id="2" name="矩形 3">
            <a:extLst>
              <a:ext uri="{FF2B5EF4-FFF2-40B4-BE49-F238E27FC236}">
                <a16:creationId xmlns:a16="http://schemas.microsoft.com/office/drawing/2014/main" id="{A8A46DC3-04D0-4954-8645-793340C67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5113"/>
            <a:ext cx="179388" cy="720725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1" name="TextBox 4">
            <a:extLst>
              <a:ext uri="{FF2B5EF4-FFF2-40B4-BE49-F238E27FC236}">
                <a16:creationId xmlns:a16="http://schemas.microsoft.com/office/drawing/2014/main" id="{05D0EC3B-D3E6-44AA-893D-7F8ACDFD5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184150"/>
            <a:ext cx="269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the relevant title</a:t>
            </a:r>
          </a:p>
        </p:txBody>
      </p:sp>
      <p:sp>
        <p:nvSpPr>
          <p:cNvPr id="12292" name="TextBox 5">
            <a:extLst>
              <a:ext uri="{FF2B5EF4-FFF2-40B4-BE49-F238E27FC236}">
                <a16:creationId xmlns:a16="http://schemas.microsoft.com/office/drawing/2014/main" id="{597F1692-52EA-4FCB-B6B4-15652623A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87388"/>
            <a:ext cx="3046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201X</a:t>
            </a: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Annual Summary Business Report</a:t>
            </a:r>
          </a:p>
        </p:txBody>
      </p:sp>
      <p:sp>
        <p:nvSpPr>
          <p:cNvPr id="11270" name="矩形 6">
            <a:extLst>
              <a:ext uri="{FF2B5EF4-FFF2-40B4-BE49-F238E27FC236}">
                <a16:creationId xmlns:a16="http://schemas.microsoft.com/office/drawing/2014/main" id="{27312F94-BBEA-411D-B7EB-8033991A5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70538"/>
            <a:ext cx="2266950" cy="144462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1" name="矩形 7">
            <a:extLst>
              <a:ext uri="{FF2B5EF4-FFF2-40B4-BE49-F238E27FC236}">
                <a16:creationId xmlns:a16="http://schemas.microsoft.com/office/drawing/2014/main" id="{7FD052A6-6625-4AD6-85AA-DEC7E5624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5570538"/>
            <a:ext cx="2305050" cy="144462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2" name="矩形 8">
            <a:extLst>
              <a:ext uri="{FF2B5EF4-FFF2-40B4-BE49-F238E27FC236}">
                <a16:creationId xmlns:a16="http://schemas.microsoft.com/office/drawing/2014/main" id="{0949413A-9360-43D4-85AE-150084EFD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70538"/>
            <a:ext cx="2266950" cy="144462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3" name="矩形 9">
            <a:extLst>
              <a:ext uri="{FF2B5EF4-FFF2-40B4-BE49-F238E27FC236}">
                <a16:creationId xmlns:a16="http://schemas.microsoft.com/office/drawing/2014/main" id="{B17B478B-1B77-4584-B7E5-DE6A8AF9C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0" y="5570538"/>
            <a:ext cx="2305050" cy="144462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4780F39D-B371-4486-A749-F063B1E04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938" y="3971925"/>
            <a:ext cx="21723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enter text</a:t>
            </a:r>
            <a:endParaRPr lang="en-US" altLang="zh-CN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98" name="TextBox 11">
            <a:extLst>
              <a:ext uri="{FF2B5EF4-FFF2-40B4-BE49-F238E27FC236}">
                <a16:creationId xmlns:a16="http://schemas.microsoft.com/office/drawing/2014/main" id="{FA2EA786-E2C7-4109-A797-BE9A3FBE2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2813" y="4587875"/>
            <a:ext cx="23775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enter text</a:t>
            </a:r>
            <a:endParaRPr lang="en-US" altLang="zh-CN" b="1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99" name="TextBox 12">
            <a:extLst>
              <a:ext uri="{FF2B5EF4-FFF2-40B4-BE49-F238E27FC236}">
                <a16:creationId xmlns:a16="http://schemas.microsoft.com/office/drawing/2014/main" id="{7393DAFA-073A-43FB-9B0B-E7F1E31C0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3117850"/>
            <a:ext cx="19672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enter text</a:t>
            </a:r>
            <a:endParaRPr lang="en-US" altLang="zh-CN" sz="14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2300" name="组合 13">
            <a:extLst>
              <a:ext uri="{FF2B5EF4-FFF2-40B4-BE49-F238E27FC236}">
                <a16:creationId xmlns:a16="http://schemas.microsoft.com/office/drawing/2014/main" id="{E2DB5DB0-A663-4F16-A285-7C339B0BA7F2}"/>
              </a:ext>
            </a:extLst>
          </p:cNvPr>
          <p:cNvGrpSpPr>
            <a:grpSpLocks/>
          </p:cNvGrpSpPr>
          <p:nvPr/>
        </p:nvGrpSpPr>
        <p:grpSpPr bwMode="auto">
          <a:xfrm>
            <a:off x="668338" y="2255838"/>
            <a:ext cx="1944687" cy="2681287"/>
            <a:chOff x="0" y="0"/>
            <a:chExt cx="1944688" cy="2681281"/>
          </a:xfrm>
        </p:grpSpPr>
        <p:sp>
          <p:nvSpPr>
            <p:cNvPr id="11291" name="椭圆​​ 2">
              <a:extLst>
                <a:ext uri="{FF2B5EF4-FFF2-40B4-BE49-F238E27FC236}">
                  <a16:creationId xmlns:a16="http://schemas.microsoft.com/office/drawing/2014/main" id="{9AA9B125-93BF-40CB-AF9A-2D9967CC5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944688" cy="2447925"/>
            </a:xfrm>
            <a:custGeom>
              <a:avLst/>
              <a:gdLst>
                <a:gd name="T0" fmla="*/ 972344 w 1944132"/>
                <a:gd name="T1" fmla="*/ 0 h 2448272"/>
                <a:gd name="T2" fmla="*/ 1944688 w 1944132"/>
                <a:gd name="T3" fmla="*/ 971928 h 2448272"/>
                <a:gd name="T4" fmla="*/ 1100795 w 1944132"/>
                <a:gd name="T5" fmla="*/ 1934410 h 2448272"/>
                <a:gd name="T6" fmla="*/ 972344 w 1944132"/>
                <a:gd name="T7" fmla="*/ 2447925 h 2448272"/>
                <a:gd name="T8" fmla="*/ 843893 w 1944132"/>
                <a:gd name="T9" fmla="*/ 1934410 h 2448272"/>
                <a:gd name="T10" fmla="*/ 0 w 1944132"/>
                <a:gd name="T11" fmla="*/ 971928 h 2448272"/>
                <a:gd name="T12" fmla="*/ 972344 w 1944132"/>
                <a:gd name="T13" fmla="*/ 0 h 2448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4132"/>
                <a:gd name="T22" fmla="*/ 0 h 2448272"/>
                <a:gd name="T23" fmla="*/ 1944132 w 1944132"/>
                <a:gd name="T24" fmla="*/ 2448272 h 24482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solidFill>
              <a:srgbClr val="F49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92" name="椭圆​​ 6">
              <a:extLst>
                <a:ext uri="{FF2B5EF4-FFF2-40B4-BE49-F238E27FC236}">
                  <a16:creationId xmlns:a16="http://schemas.microsoft.com/office/drawing/2014/main" id="{0FF74FFE-22FC-49FB-856A-CEA9CF1AA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98" y="2530160"/>
              <a:ext cx="1512168" cy="151121"/>
            </a:xfrm>
            <a:prstGeom prst="ellipse">
              <a:avLst/>
            </a:prstGeom>
            <a:gradFill rotWithShape="1">
              <a:gsLst>
                <a:gs pos="0">
                  <a:srgbClr val="7F7F7F"/>
                </a:gs>
                <a:gs pos="79999">
                  <a:srgbClr val="FFFFFF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b="1" i="1">
                <a:solidFill>
                  <a:srgbClr val="FFFFFF"/>
                </a:solidFill>
                <a:latin typeface="方正兰亭粗黑_GBK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293" name="矩形​​ 16">
              <a:extLst>
                <a:ext uri="{FF2B5EF4-FFF2-40B4-BE49-F238E27FC236}">
                  <a16:creationId xmlns:a16="http://schemas.microsoft.com/office/drawing/2014/main" id="{01BE62D3-D9B8-42ED-80AF-45B4694FA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7" y="510708"/>
              <a:ext cx="1872501" cy="64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b="1" i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 Unicode MS" pitchFamily="34" charset="-122"/>
                </a:rPr>
                <a:t>Click to record</a:t>
              </a:r>
              <a:endParaRPr lang="en-US" altLang="zh-CN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 Unicode MS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b="1" i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 Unicode MS" pitchFamily="34" charset="-122"/>
                </a:rPr>
                <a:t>Into content</a:t>
              </a:r>
              <a:endParaRPr lang="zh-CN" altLang="en-US" dirty="0"/>
            </a:p>
          </p:txBody>
        </p:sp>
      </p:grpSp>
      <p:grpSp>
        <p:nvGrpSpPr>
          <p:cNvPr id="12304" name="组合 17">
            <a:extLst>
              <a:ext uri="{FF2B5EF4-FFF2-40B4-BE49-F238E27FC236}">
                <a16:creationId xmlns:a16="http://schemas.microsoft.com/office/drawing/2014/main" id="{A8DCD68A-AA02-4E8A-B23D-7FFC9AAA12C3}"/>
              </a:ext>
            </a:extLst>
          </p:cNvPr>
          <p:cNvGrpSpPr>
            <a:grpSpLocks/>
          </p:cNvGrpSpPr>
          <p:nvPr/>
        </p:nvGrpSpPr>
        <p:grpSpPr bwMode="auto">
          <a:xfrm>
            <a:off x="3078031" y="1882775"/>
            <a:ext cx="1493969" cy="1946275"/>
            <a:chOff x="-55755" y="0"/>
            <a:chExt cx="1495617" cy="1946260"/>
          </a:xfrm>
        </p:grpSpPr>
        <p:sp>
          <p:nvSpPr>
            <p:cNvPr id="11288" name="椭圆​​ 2">
              <a:extLst>
                <a:ext uri="{FF2B5EF4-FFF2-40B4-BE49-F238E27FC236}">
                  <a16:creationId xmlns:a16="http://schemas.microsoft.com/office/drawing/2014/main" id="{0A5DF92A-3E3F-408F-A06E-9CCA9D56F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39862" cy="1812925"/>
            </a:xfrm>
            <a:custGeom>
              <a:avLst/>
              <a:gdLst>
                <a:gd name="T0" fmla="*/ 719931 w 1944132"/>
                <a:gd name="T1" fmla="*/ 0 h 2448272"/>
                <a:gd name="T2" fmla="*/ 1439862 w 1944132"/>
                <a:gd name="T3" fmla="*/ 719807 h 2448272"/>
                <a:gd name="T4" fmla="*/ 815037 w 1944132"/>
                <a:gd name="T5" fmla="*/ 1432617 h 2448272"/>
                <a:gd name="T6" fmla="*/ 719931 w 1944132"/>
                <a:gd name="T7" fmla="*/ 1812925 h 2448272"/>
                <a:gd name="T8" fmla="*/ 624825 w 1944132"/>
                <a:gd name="T9" fmla="*/ 1432617 h 2448272"/>
                <a:gd name="T10" fmla="*/ 0 w 1944132"/>
                <a:gd name="T11" fmla="*/ 719807 h 2448272"/>
                <a:gd name="T12" fmla="*/ 719931 w 1944132"/>
                <a:gd name="T13" fmla="*/ 0 h 2448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4132"/>
                <a:gd name="T22" fmla="*/ 0 h 2448272"/>
                <a:gd name="T23" fmla="*/ 1944132 w 1944132"/>
                <a:gd name="T24" fmla="*/ 2448272 h 24482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solidFill>
              <a:srgbClr val="EE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89" name="椭圆​​ 9">
              <a:extLst>
                <a:ext uri="{FF2B5EF4-FFF2-40B4-BE49-F238E27FC236}">
                  <a16:creationId xmlns:a16="http://schemas.microsoft.com/office/drawing/2014/main" id="{FA680B7B-A558-4909-9174-29A2BA816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074" y="1851416"/>
              <a:ext cx="1116000" cy="94844"/>
            </a:xfrm>
            <a:prstGeom prst="ellipse">
              <a:avLst/>
            </a:prstGeom>
            <a:gradFill rotWithShape="1">
              <a:gsLst>
                <a:gs pos="0">
                  <a:srgbClr val="7F7F7F"/>
                </a:gs>
                <a:gs pos="79999">
                  <a:srgbClr val="FFFFFF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b="1" i="1">
                <a:solidFill>
                  <a:srgbClr val="FFFFFF"/>
                </a:solidFill>
                <a:latin typeface="方正兰亭粗黑_GBK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290" name="矩形​​ 17">
              <a:extLst>
                <a:ext uri="{FF2B5EF4-FFF2-40B4-BE49-F238E27FC236}">
                  <a16:creationId xmlns:a16="http://schemas.microsoft.com/office/drawing/2014/main" id="{D726FFF9-CBDE-4511-829F-88F5C014F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5755" y="326679"/>
              <a:ext cx="1493401" cy="52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 Unicode MS" pitchFamily="34" charset="-122"/>
                </a:rPr>
                <a:t>Click to record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 Unicode MS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 Unicode MS" pitchFamily="34" charset="-122"/>
                </a:rPr>
                <a:t>Into content</a:t>
              </a:r>
              <a:endParaRPr lang="zh-CN" altLang="en-US" sz="1400" dirty="0"/>
            </a:p>
          </p:txBody>
        </p:sp>
      </p:grpSp>
      <p:grpSp>
        <p:nvGrpSpPr>
          <p:cNvPr id="12308" name="组合 21">
            <a:extLst>
              <a:ext uri="{FF2B5EF4-FFF2-40B4-BE49-F238E27FC236}">
                <a16:creationId xmlns:a16="http://schemas.microsoft.com/office/drawing/2014/main" id="{5C155961-FD50-40AC-81D9-FCC080C36FFF}"/>
              </a:ext>
            </a:extLst>
          </p:cNvPr>
          <p:cNvGrpSpPr>
            <a:grpSpLocks/>
          </p:cNvGrpSpPr>
          <p:nvPr/>
        </p:nvGrpSpPr>
        <p:grpSpPr bwMode="auto">
          <a:xfrm>
            <a:off x="5133929" y="1371600"/>
            <a:ext cx="1125629" cy="1358900"/>
            <a:chOff x="-57196" y="0"/>
            <a:chExt cx="1125629" cy="1357676"/>
          </a:xfrm>
        </p:grpSpPr>
        <p:sp>
          <p:nvSpPr>
            <p:cNvPr id="11285" name="椭圆​​ 2">
              <a:extLst>
                <a:ext uri="{FF2B5EF4-FFF2-40B4-BE49-F238E27FC236}">
                  <a16:creationId xmlns:a16="http://schemas.microsoft.com/office/drawing/2014/main" id="{73F77C48-C0F6-4822-B817-3DD7C88F8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12825" cy="1274762"/>
            </a:xfrm>
            <a:custGeom>
              <a:avLst/>
              <a:gdLst>
                <a:gd name="T0" fmla="*/ 506413 w 1944132"/>
                <a:gd name="T1" fmla="*/ 0 h 2448272"/>
                <a:gd name="T2" fmla="*/ 1012825 w 1944132"/>
                <a:gd name="T3" fmla="*/ 506134 h 2448272"/>
                <a:gd name="T4" fmla="*/ 573312 w 1944132"/>
                <a:gd name="T5" fmla="*/ 1007348 h 2448272"/>
                <a:gd name="T6" fmla="*/ 506413 w 1944132"/>
                <a:gd name="T7" fmla="*/ 1274762 h 2448272"/>
                <a:gd name="T8" fmla="*/ 439513 w 1944132"/>
                <a:gd name="T9" fmla="*/ 1007348 h 2448272"/>
                <a:gd name="T10" fmla="*/ 0 w 1944132"/>
                <a:gd name="T11" fmla="*/ 506134 h 2448272"/>
                <a:gd name="T12" fmla="*/ 506413 w 1944132"/>
                <a:gd name="T13" fmla="*/ 0 h 2448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4132"/>
                <a:gd name="T22" fmla="*/ 0 h 2448272"/>
                <a:gd name="T23" fmla="*/ 1944132 w 1944132"/>
                <a:gd name="T24" fmla="*/ 2448272 h 24482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solidFill>
              <a:srgbClr val="53C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86" name="椭圆​​ 10">
              <a:extLst>
                <a:ext uri="{FF2B5EF4-FFF2-40B4-BE49-F238E27FC236}">
                  <a16:creationId xmlns:a16="http://schemas.microsoft.com/office/drawing/2014/main" id="{8A76BAE0-9F78-4A33-A423-B88EE96AA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45" y="1262832"/>
              <a:ext cx="720000" cy="94844"/>
            </a:xfrm>
            <a:prstGeom prst="ellipse">
              <a:avLst/>
            </a:prstGeom>
            <a:gradFill rotWithShape="1">
              <a:gsLst>
                <a:gs pos="0">
                  <a:srgbClr val="7F7F7F"/>
                </a:gs>
                <a:gs pos="79999">
                  <a:srgbClr val="FFFFFF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b="1" i="1">
                <a:solidFill>
                  <a:srgbClr val="FFFFFF"/>
                </a:solidFill>
                <a:latin typeface="方正兰亭粗黑_GBK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287" name="矩形​​ 18">
              <a:extLst>
                <a:ext uri="{FF2B5EF4-FFF2-40B4-BE49-F238E27FC236}">
                  <a16:creationId xmlns:a16="http://schemas.microsoft.com/office/drawing/2014/main" id="{6BF53D21-9659-4CB0-8D06-9C112F14C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7196" y="210633"/>
              <a:ext cx="1125629" cy="39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 Unicode MS" pitchFamily="34" charset="-122"/>
                </a:rPr>
                <a:t>Click to record</a:t>
              </a:r>
              <a:endParaRPr lang="en-US" altLang="zh-CN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 Unicode MS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 Unicode MS" pitchFamily="34" charset="-122"/>
                </a:rPr>
                <a:t>Into content</a:t>
              </a:r>
              <a:endParaRPr lang="zh-CN" altLang="en-US" sz="1000" dirty="0"/>
            </a:p>
          </p:txBody>
        </p:sp>
      </p:grpSp>
      <p:sp>
        <p:nvSpPr>
          <p:cNvPr id="12312" name="TextBox 25">
            <a:extLst>
              <a:ext uri="{FF2B5EF4-FFF2-40B4-BE49-F238E27FC236}">
                <a16:creationId xmlns:a16="http://schemas.microsoft.com/office/drawing/2014/main" id="{C22678BC-2A89-4A44-8410-930CFF369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441575"/>
            <a:ext cx="19672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enter text</a:t>
            </a:r>
            <a:endParaRPr lang="en-US" altLang="zh-CN" sz="14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2313" name="组合 26">
            <a:extLst>
              <a:ext uri="{FF2B5EF4-FFF2-40B4-BE49-F238E27FC236}">
                <a16:creationId xmlns:a16="http://schemas.microsoft.com/office/drawing/2014/main" id="{0D4CFEAF-4DFD-407A-A281-8059AA5EB298}"/>
              </a:ext>
            </a:extLst>
          </p:cNvPr>
          <p:cNvGrpSpPr>
            <a:grpSpLocks/>
          </p:cNvGrpSpPr>
          <p:nvPr/>
        </p:nvGrpSpPr>
        <p:grpSpPr bwMode="auto">
          <a:xfrm>
            <a:off x="6824877" y="1127125"/>
            <a:ext cx="934872" cy="1133475"/>
            <a:chOff x="-54953" y="0"/>
            <a:chExt cx="1121143" cy="1357676"/>
          </a:xfrm>
        </p:grpSpPr>
        <p:sp>
          <p:nvSpPr>
            <p:cNvPr id="11282" name="椭圆​​ 2">
              <a:extLst>
                <a:ext uri="{FF2B5EF4-FFF2-40B4-BE49-F238E27FC236}">
                  <a16:creationId xmlns:a16="http://schemas.microsoft.com/office/drawing/2014/main" id="{B55861AB-6970-4CBE-B0D5-AEA25F08C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12825" cy="1274762"/>
            </a:xfrm>
            <a:custGeom>
              <a:avLst/>
              <a:gdLst>
                <a:gd name="T0" fmla="*/ 506413 w 1944132"/>
                <a:gd name="T1" fmla="*/ 0 h 2448272"/>
                <a:gd name="T2" fmla="*/ 1012825 w 1944132"/>
                <a:gd name="T3" fmla="*/ 506134 h 2448272"/>
                <a:gd name="T4" fmla="*/ 573312 w 1944132"/>
                <a:gd name="T5" fmla="*/ 1007348 h 2448272"/>
                <a:gd name="T6" fmla="*/ 506413 w 1944132"/>
                <a:gd name="T7" fmla="*/ 1274762 h 2448272"/>
                <a:gd name="T8" fmla="*/ 439513 w 1944132"/>
                <a:gd name="T9" fmla="*/ 1007348 h 2448272"/>
                <a:gd name="T10" fmla="*/ 0 w 1944132"/>
                <a:gd name="T11" fmla="*/ 506134 h 2448272"/>
                <a:gd name="T12" fmla="*/ 506413 w 1944132"/>
                <a:gd name="T13" fmla="*/ 0 h 2448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4132"/>
                <a:gd name="T22" fmla="*/ 0 h 2448272"/>
                <a:gd name="T23" fmla="*/ 1944132 w 1944132"/>
                <a:gd name="T24" fmla="*/ 2448272 h 24482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solidFill>
              <a:srgbClr val="317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83" name="椭圆​​ 10">
              <a:extLst>
                <a:ext uri="{FF2B5EF4-FFF2-40B4-BE49-F238E27FC236}">
                  <a16:creationId xmlns:a16="http://schemas.microsoft.com/office/drawing/2014/main" id="{CCFB0F68-C50B-426C-B09B-504EAD2CE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45" y="1262832"/>
              <a:ext cx="720000" cy="94844"/>
            </a:xfrm>
            <a:prstGeom prst="ellipse">
              <a:avLst/>
            </a:prstGeom>
            <a:gradFill rotWithShape="1">
              <a:gsLst>
                <a:gs pos="0">
                  <a:srgbClr val="7F7F7F"/>
                </a:gs>
                <a:gs pos="79999">
                  <a:srgbClr val="FFFFFF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b="1" i="1">
                <a:solidFill>
                  <a:srgbClr val="FFFFFF"/>
                </a:solidFill>
                <a:latin typeface="方正兰亭粗黑_GBK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284" name="矩形​​ 18">
              <a:extLst>
                <a:ext uri="{FF2B5EF4-FFF2-40B4-BE49-F238E27FC236}">
                  <a16:creationId xmlns:a16="http://schemas.microsoft.com/office/drawing/2014/main" id="{F1147E33-B88F-48C4-92A3-82C291495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4953" y="210633"/>
              <a:ext cx="1121143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 Unicode MS" pitchFamily="34" charset="-122"/>
                </a:rPr>
                <a:t>Click to record</a:t>
              </a:r>
              <a:endParaRPr lang="en-US" altLang="zh-CN" sz="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 Unicode MS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 Unicode MS" pitchFamily="34" charset="-122"/>
                </a:rPr>
                <a:t>Into content</a:t>
              </a:r>
              <a:endParaRPr lang="zh-CN" altLang="en-US" sz="800" dirty="0"/>
            </a:p>
          </p:txBody>
        </p:sp>
      </p:grp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500" tmFilter="0,0; .5, 1; 1, 1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3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18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15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08" decel="50000">
                                          <p:stCondLst>
                                            <p:cond delay="44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08" decel="50000">
                                          <p:stCondLst>
                                            <p:cond delay="869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5" dur="25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9" dur="25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5" dur="25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12291" grpId="0" bldLvl="0" autoUpdateAnimBg="0"/>
      <p:bldP spid="12292" grpId="0" bldLvl="0" autoUpdateAnimBg="0"/>
      <p:bldP spid="3" grpId="0" bldLvl="0" autoUpdateAnimBg="0"/>
      <p:bldP spid="12298" grpId="0" bldLvl="0" autoUpdateAnimBg="0"/>
      <p:bldP spid="12299" grpId="0" bldLvl="0" autoUpdateAnimBg="0"/>
      <p:bldP spid="12312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灯片编号占位符 4">
            <a:extLst>
              <a:ext uri="{FF2B5EF4-FFF2-40B4-BE49-F238E27FC236}">
                <a16:creationId xmlns:a16="http://schemas.microsoft.com/office/drawing/2014/main" id="{C197E1B0-7E9F-42B0-BE1B-C67830272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B923715-E28F-43C1-8132-11D7F347B58A}" type="slidenum">
              <a:rPr lang="zh-CN" altLang="en-US">
                <a:solidFill>
                  <a:srgbClr val="898989"/>
                </a:solidFill>
              </a:rPr>
              <a:pPr/>
              <a:t>11</a:t>
            </a:fld>
            <a:endParaRPr lang="zh-CN" altLang="en-US" sz="1800"/>
          </a:p>
        </p:txBody>
      </p:sp>
      <p:pic>
        <p:nvPicPr>
          <p:cNvPr id="12291" name="图片 3">
            <a:extLst>
              <a:ext uri="{FF2B5EF4-FFF2-40B4-BE49-F238E27FC236}">
                <a16:creationId xmlns:a16="http://schemas.microsoft.com/office/drawing/2014/main" id="{F487BFD5-3039-45E1-A33D-BD165D21F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8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4">
            <a:extLst>
              <a:ext uri="{FF2B5EF4-FFF2-40B4-BE49-F238E27FC236}">
                <a16:creationId xmlns:a16="http://schemas.microsoft.com/office/drawing/2014/main" id="{C512E6CD-915C-4736-A5AF-A88064A7E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3851275"/>
            <a:ext cx="4716462" cy="1885950"/>
          </a:xfrm>
          <a:prstGeom prst="rect">
            <a:avLst/>
          </a:prstGeom>
          <a:solidFill>
            <a:srgbClr val="EE363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6" name="矩形 5">
            <a:extLst>
              <a:ext uri="{FF2B5EF4-FFF2-40B4-BE49-F238E27FC236}">
                <a16:creationId xmlns:a16="http://schemas.microsoft.com/office/drawing/2014/main" id="{DDDD587C-AB9F-4ACC-AFBB-6B38A2FAE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13025"/>
            <a:ext cx="5867400" cy="2476500"/>
          </a:xfrm>
          <a:prstGeom prst="rect">
            <a:avLst/>
          </a:prstGeom>
          <a:solidFill>
            <a:srgbClr val="F4902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7" name="椭圆 8">
            <a:extLst>
              <a:ext uri="{FF2B5EF4-FFF2-40B4-BE49-F238E27FC236}">
                <a16:creationId xmlns:a16="http://schemas.microsoft.com/office/drawing/2014/main" id="{9FC2CAF7-9D43-475A-AAD2-F1CD4CB34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95725"/>
            <a:ext cx="1152525" cy="1150938"/>
          </a:xfrm>
          <a:prstGeom prst="ellipse">
            <a:avLst/>
          </a:prstGeom>
          <a:solidFill>
            <a:srgbClr val="FFFFFF">
              <a:alpha val="32156"/>
            </a:srgbClr>
          </a:solidFill>
          <a:ln w="1270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  <a:sym typeface="方正兰亭粗黑_GBK" pitchFamily="2" charset="-122"/>
              </a:rPr>
              <a:t>2</a:t>
            </a:r>
          </a:p>
        </p:txBody>
      </p:sp>
      <p:sp>
        <p:nvSpPr>
          <p:cNvPr id="13318" name="矩形 9">
            <a:extLst>
              <a:ext uri="{FF2B5EF4-FFF2-40B4-BE49-F238E27FC236}">
                <a16:creationId xmlns:a16="http://schemas.microsoft.com/office/drawing/2014/main" id="{D0BC088C-3BFC-4A49-875B-27AA610B9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325" y="4676775"/>
            <a:ext cx="156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Part I title</a:t>
            </a:r>
          </a:p>
        </p:txBody>
      </p:sp>
      <p:sp>
        <p:nvSpPr>
          <p:cNvPr id="13319" name="TextBox 11">
            <a:extLst>
              <a:ext uri="{FF2B5EF4-FFF2-40B4-BE49-F238E27FC236}">
                <a16:creationId xmlns:a16="http://schemas.microsoft.com/office/drawing/2014/main" id="{FCF21332-7E16-436F-88E9-EBC6678F9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857500"/>
            <a:ext cx="218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a title here</a:t>
            </a:r>
          </a:p>
        </p:txBody>
      </p:sp>
      <p:sp>
        <p:nvSpPr>
          <p:cNvPr id="13320" name="TextBox 12">
            <a:extLst>
              <a:ext uri="{FF2B5EF4-FFF2-40B4-BE49-F238E27FC236}">
                <a16:creationId xmlns:a16="http://schemas.microsoft.com/office/drawing/2014/main" id="{D41C91BA-57F6-4E04-A44C-7165C2855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3257550"/>
            <a:ext cx="3630612" cy="37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/>
                </a:solidFill>
                <a:latin typeface="方正兰亭粗黑_GBK" pitchFamily="2" charset="-122"/>
                <a:sym typeface="宋体" panose="02010600030101010101" pitchFamily="2" charset="-122"/>
              </a:rPr>
              <a:t>Enter a simple text overview here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13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" dur="500" tmFilter="0,0; .5, 1; 1, 1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9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17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13316" grpId="0" bldLvl="0" animBg="1" autoUpdateAnimBg="0"/>
      <p:bldP spid="13317" grpId="0" bldLvl="0" animBg="1" autoUpdateAnimBg="0"/>
      <p:bldP spid="13318" grpId="0" bldLvl="0" autoUpdateAnimBg="0"/>
      <p:bldP spid="13319" grpId="0" bldLvl="0" autoUpdateAnimBg="0"/>
      <p:bldP spid="13320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灯片编号占位符 4">
            <a:extLst>
              <a:ext uri="{FF2B5EF4-FFF2-40B4-BE49-F238E27FC236}">
                <a16:creationId xmlns:a16="http://schemas.microsoft.com/office/drawing/2014/main" id="{863E78D7-9C80-47BF-A19F-F746C9BB5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E2AD10D-E93F-42FB-8759-2AAA47AD770C}" type="slidenum">
              <a:rPr lang="zh-CN" altLang="en-US">
                <a:solidFill>
                  <a:srgbClr val="898989"/>
                </a:solidFill>
              </a:rPr>
              <a:pPr/>
              <a:t>12</a:t>
            </a:fld>
            <a:endParaRPr lang="zh-CN" altLang="en-US" sz="1800"/>
          </a:p>
        </p:txBody>
      </p:sp>
      <p:sp>
        <p:nvSpPr>
          <p:cNvPr id="2" name="矩形 3">
            <a:extLst>
              <a:ext uri="{FF2B5EF4-FFF2-40B4-BE49-F238E27FC236}">
                <a16:creationId xmlns:a16="http://schemas.microsoft.com/office/drawing/2014/main" id="{13D94C0E-E750-4364-A28A-699904264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5113"/>
            <a:ext cx="179388" cy="720725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39" name="TextBox 4">
            <a:extLst>
              <a:ext uri="{FF2B5EF4-FFF2-40B4-BE49-F238E27FC236}">
                <a16:creationId xmlns:a16="http://schemas.microsoft.com/office/drawing/2014/main" id="{61C4C63B-AF5B-4AE0-9514-291C29798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184150"/>
            <a:ext cx="269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the relevant title</a:t>
            </a:r>
          </a:p>
        </p:txBody>
      </p:sp>
      <p:sp>
        <p:nvSpPr>
          <p:cNvPr id="14340" name="TextBox 5">
            <a:extLst>
              <a:ext uri="{FF2B5EF4-FFF2-40B4-BE49-F238E27FC236}">
                <a16:creationId xmlns:a16="http://schemas.microsoft.com/office/drawing/2014/main" id="{392B95C0-DFA3-441E-8EA2-AE4B733BC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87388"/>
            <a:ext cx="3046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201X</a:t>
            </a: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Annual Summary Business Report</a:t>
            </a:r>
          </a:p>
        </p:txBody>
      </p:sp>
      <p:sp>
        <p:nvSpPr>
          <p:cNvPr id="13318" name="矩形 6">
            <a:extLst>
              <a:ext uri="{FF2B5EF4-FFF2-40B4-BE49-F238E27FC236}">
                <a16:creationId xmlns:a16="http://schemas.microsoft.com/office/drawing/2014/main" id="{66890579-D593-45CD-B098-577DF3961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70538"/>
            <a:ext cx="2266950" cy="144462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9" name="矩形 7">
            <a:extLst>
              <a:ext uri="{FF2B5EF4-FFF2-40B4-BE49-F238E27FC236}">
                <a16:creationId xmlns:a16="http://schemas.microsoft.com/office/drawing/2014/main" id="{763B6FC0-51DE-4218-A4FD-E9630EBB2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5570538"/>
            <a:ext cx="2305050" cy="144462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20" name="矩形 8">
            <a:extLst>
              <a:ext uri="{FF2B5EF4-FFF2-40B4-BE49-F238E27FC236}">
                <a16:creationId xmlns:a16="http://schemas.microsoft.com/office/drawing/2014/main" id="{1FC5CE78-26CF-4BD9-B533-8B39F7768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70538"/>
            <a:ext cx="2266950" cy="144462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21" name="矩形 9">
            <a:extLst>
              <a:ext uri="{FF2B5EF4-FFF2-40B4-BE49-F238E27FC236}">
                <a16:creationId xmlns:a16="http://schemas.microsoft.com/office/drawing/2014/main" id="{61C51682-61DB-4365-AB8A-ABC94D19C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0" y="5570538"/>
            <a:ext cx="2305050" cy="144462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" name="图片 1">
            <a:extLst>
              <a:ext uri="{FF2B5EF4-FFF2-40B4-BE49-F238E27FC236}">
                <a16:creationId xmlns:a16="http://schemas.microsoft.com/office/drawing/2014/main" id="{FF97D1DD-7A43-43E5-9A36-636A6193A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" b="46390"/>
          <a:stretch>
            <a:fillRect/>
          </a:stretch>
        </p:blipFill>
        <p:spPr bwMode="auto">
          <a:xfrm>
            <a:off x="-15875" y="1217613"/>
            <a:ext cx="9142413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图片 10">
            <a:extLst>
              <a:ext uri="{FF2B5EF4-FFF2-40B4-BE49-F238E27FC236}">
                <a16:creationId xmlns:a16="http://schemas.microsoft.com/office/drawing/2014/main" id="{C5D664C3-E21A-40E6-A6FC-C32A71C89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" b="46390"/>
          <a:stretch>
            <a:fillRect/>
          </a:stretch>
        </p:blipFill>
        <p:spPr bwMode="auto">
          <a:xfrm>
            <a:off x="-25400" y="1223963"/>
            <a:ext cx="91440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椭圆 11">
            <a:extLst>
              <a:ext uri="{FF2B5EF4-FFF2-40B4-BE49-F238E27FC236}">
                <a16:creationId xmlns:a16="http://schemas.microsoft.com/office/drawing/2014/main" id="{13152C53-E209-482E-A8BC-AB01C3ED7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146425"/>
            <a:ext cx="1871663" cy="1871663"/>
          </a:xfrm>
          <a:prstGeom prst="ellipse">
            <a:avLst/>
          </a:prstGeom>
          <a:solidFill>
            <a:srgbClr val="53C3B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8" name="TextBox 12">
            <a:extLst>
              <a:ext uri="{FF2B5EF4-FFF2-40B4-BE49-F238E27FC236}">
                <a16:creationId xmlns:a16="http://schemas.microsoft.com/office/drawing/2014/main" id="{853CAFD3-8E34-41DE-8D2E-38BB54A90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0" y="3721100"/>
            <a:ext cx="1363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Title</a:t>
            </a:r>
          </a:p>
        </p:txBody>
      </p:sp>
      <p:sp>
        <p:nvSpPr>
          <p:cNvPr id="14349" name="TextBox 13">
            <a:extLst>
              <a:ext uri="{FF2B5EF4-FFF2-40B4-BE49-F238E27FC236}">
                <a16:creationId xmlns:a16="http://schemas.microsoft.com/office/drawing/2014/main" id="{B8535115-E172-48AF-9C9B-B56ECD45B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4243388"/>
            <a:ext cx="6048375" cy="37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3F3F3F"/>
                </a:solidFill>
                <a:latin typeface="方正兰亭粗黑_GBK" pitchFamily="2" charset="-122"/>
                <a:sym typeface="宋体" panose="02010600030101010101" pitchFamily="2" charset="-122"/>
              </a:rPr>
              <a:t>Enter a simple text overview here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500" tmFilter="0,0; .5, 1; 1, 1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14339" grpId="0" bldLvl="0" autoUpdateAnimBg="0"/>
      <p:bldP spid="14340" grpId="0" bldLvl="0" autoUpdateAnimBg="0"/>
      <p:bldP spid="14347" grpId="0" bldLvl="0" animBg="1" autoUpdateAnimBg="0"/>
      <p:bldP spid="14348" grpId="0" bldLvl="0" autoUpdateAnimBg="0"/>
      <p:bldP spid="14349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灯片编号占位符 4">
            <a:extLst>
              <a:ext uri="{FF2B5EF4-FFF2-40B4-BE49-F238E27FC236}">
                <a16:creationId xmlns:a16="http://schemas.microsoft.com/office/drawing/2014/main" id="{36CA6161-BE51-4D24-AC76-A2210B10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7CBD216-D53C-40AF-A341-4755059DA400}" type="slidenum">
              <a:rPr lang="zh-CN" altLang="en-US">
                <a:solidFill>
                  <a:srgbClr val="898989"/>
                </a:solidFill>
              </a:rPr>
              <a:pPr/>
              <a:t>13</a:t>
            </a:fld>
            <a:endParaRPr lang="zh-CN" altLang="en-US" sz="1800"/>
          </a:p>
        </p:txBody>
      </p:sp>
      <p:sp>
        <p:nvSpPr>
          <p:cNvPr id="2" name="矩形 3">
            <a:extLst>
              <a:ext uri="{FF2B5EF4-FFF2-40B4-BE49-F238E27FC236}">
                <a16:creationId xmlns:a16="http://schemas.microsoft.com/office/drawing/2014/main" id="{0C3FC2CA-0EF6-4F4C-A820-A3E373122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5113"/>
            <a:ext cx="179388" cy="720725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3" name="TextBox 4">
            <a:extLst>
              <a:ext uri="{FF2B5EF4-FFF2-40B4-BE49-F238E27FC236}">
                <a16:creationId xmlns:a16="http://schemas.microsoft.com/office/drawing/2014/main" id="{E86BCF8A-1475-4EF7-9A43-9535F566A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184150"/>
            <a:ext cx="269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the relevant title</a:t>
            </a:r>
          </a:p>
        </p:txBody>
      </p:sp>
      <p:sp>
        <p:nvSpPr>
          <p:cNvPr id="15364" name="TextBox 5">
            <a:extLst>
              <a:ext uri="{FF2B5EF4-FFF2-40B4-BE49-F238E27FC236}">
                <a16:creationId xmlns:a16="http://schemas.microsoft.com/office/drawing/2014/main" id="{2A0441DE-8FD1-493F-B20F-88940FBA7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87388"/>
            <a:ext cx="3046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201X</a:t>
            </a: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Annual Summary Business Report</a:t>
            </a:r>
          </a:p>
        </p:txBody>
      </p:sp>
      <p:sp>
        <p:nvSpPr>
          <p:cNvPr id="14342" name="矩形 6">
            <a:extLst>
              <a:ext uri="{FF2B5EF4-FFF2-40B4-BE49-F238E27FC236}">
                <a16:creationId xmlns:a16="http://schemas.microsoft.com/office/drawing/2014/main" id="{C891D33C-9264-4087-B1A6-15E3A8A6C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70538"/>
            <a:ext cx="2266950" cy="144462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3" name="矩形 7">
            <a:extLst>
              <a:ext uri="{FF2B5EF4-FFF2-40B4-BE49-F238E27FC236}">
                <a16:creationId xmlns:a16="http://schemas.microsoft.com/office/drawing/2014/main" id="{24F3A736-F7B7-45CC-83B7-FCDC30F2B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5570538"/>
            <a:ext cx="2305050" cy="144462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4" name="矩形 8">
            <a:extLst>
              <a:ext uri="{FF2B5EF4-FFF2-40B4-BE49-F238E27FC236}">
                <a16:creationId xmlns:a16="http://schemas.microsoft.com/office/drawing/2014/main" id="{C0AADBA6-90CE-42F5-8C25-C5C435609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70538"/>
            <a:ext cx="2266950" cy="144462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5" name="矩形 9">
            <a:extLst>
              <a:ext uri="{FF2B5EF4-FFF2-40B4-BE49-F238E27FC236}">
                <a16:creationId xmlns:a16="http://schemas.microsoft.com/office/drawing/2014/main" id="{65D22023-5477-4313-A1AF-DA419EFDE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0" y="5570538"/>
            <a:ext cx="2305050" cy="144462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AutoShape 10">
            <a:extLst>
              <a:ext uri="{FF2B5EF4-FFF2-40B4-BE49-F238E27FC236}">
                <a16:creationId xmlns:a16="http://schemas.microsoft.com/office/drawing/2014/main" id="{4F3E01FD-4D41-44D0-97FA-0FBEA935D8B0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894138" y="-581025"/>
            <a:ext cx="1398587" cy="7675563"/>
          </a:xfrm>
          <a:prstGeom prst="downArrow">
            <a:avLst>
              <a:gd name="adj1" fmla="val 49074"/>
              <a:gd name="adj2" fmla="val 44819"/>
            </a:avLst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5370" name="组合 41">
            <a:extLst>
              <a:ext uri="{FF2B5EF4-FFF2-40B4-BE49-F238E27FC236}">
                <a16:creationId xmlns:a16="http://schemas.microsoft.com/office/drawing/2014/main" id="{67604397-2530-44FF-8D70-B1ED34098C73}"/>
              </a:ext>
            </a:extLst>
          </p:cNvPr>
          <p:cNvGrpSpPr>
            <a:grpSpLocks/>
          </p:cNvGrpSpPr>
          <p:nvPr/>
        </p:nvGrpSpPr>
        <p:grpSpPr bwMode="auto">
          <a:xfrm>
            <a:off x="2589213" y="2522538"/>
            <a:ext cx="1701800" cy="1539875"/>
            <a:chOff x="0" y="0"/>
            <a:chExt cx="1935848" cy="1751017"/>
          </a:xfrm>
        </p:grpSpPr>
        <p:grpSp>
          <p:nvGrpSpPr>
            <p:cNvPr id="14371" name="Group 6">
              <a:extLst>
                <a:ext uri="{FF2B5EF4-FFF2-40B4-BE49-F238E27FC236}">
                  <a16:creationId xmlns:a16="http://schemas.microsoft.com/office/drawing/2014/main" id="{656FF549-1884-4482-B391-0EA19FC6CC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986" y="0"/>
              <a:ext cx="1753450" cy="1751017"/>
              <a:chOff x="0" y="0"/>
              <a:chExt cx="1801" cy="1801"/>
            </a:xfrm>
          </p:grpSpPr>
          <p:sp>
            <p:nvSpPr>
              <p:cNvPr id="14373" name="Oval 7">
                <a:extLst>
                  <a:ext uri="{FF2B5EF4-FFF2-40B4-BE49-F238E27FC236}">
                    <a16:creationId xmlns:a16="http://schemas.microsoft.com/office/drawing/2014/main" id="{3A2A0D9F-967D-4D4B-B9C4-A1EDE20E17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1" cy="1801"/>
              </a:xfrm>
              <a:prstGeom prst="ellipse">
                <a:avLst/>
              </a:prstGeom>
              <a:solidFill>
                <a:srgbClr val="D8D8D8">
                  <a:alpha val="4705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zh-CN" sz="20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374" name="Oval 8">
                <a:extLst>
                  <a:ext uri="{FF2B5EF4-FFF2-40B4-BE49-F238E27FC236}">
                    <a16:creationId xmlns:a16="http://schemas.microsoft.com/office/drawing/2014/main" id="{3150FC93-394E-4F62-BE35-507F44F409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" y="122"/>
                <a:ext cx="1556" cy="1556"/>
              </a:xfrm>
              <a:prstGeom prst="ellipse">
                <a:avLst/>
              </a:prstGeom>
              <a:solidFill>
                <a:srgbClr val="53C3B0"/>
              </a:solidFill>
              <a:ln w="38100">
                <a:solidFill>
                  <a:srgbClr val="FFFFFF"/>
                </a:solidFill>
                <a:bevel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zh-CN" sz="20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4372" name="Text Box 9">
              <a:extLst>
                <a:ext uri="{FF2B5EF4-FFF2-40B4-BE49-F238E27FC236}">
                  <a16:creationId xmlns:a16="http://schemas.microsoft.com/office/drawing/2014/main" id="{09E129B9-C698-4B65-9983-44E99772B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27060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2F2F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Write text</a:t>
              </a:r>
              <a:endParaRPr lang="zh-CN" altLang="en-US" dirty="0"/>
            </a:p>
          </p:txBody>
        </p:sp>
      </p:grpSp>
      <p:grpSp>
        <p:nvGrpSpPr>
          <p:cNvPr id="15375" name="组合 46">
            <a:extLst>
              <a:ext uri="{FF2B5EF4-FFF2-40B4-BE49-F238E27FC236}">
                <a16:creationId xmlns:a16="http://schemas.microsoft.com/office/drawing/2014/main" id="{E5D5DDE7-E424-4C7E-BC4B-2DCFD182C77B}"/>
              </a:ext>
            </a:extLst>
          </p:cNvPr>
          <p:cNvGrpSpPr>
            <a:grpSpLocks/>
          </p:cNvGrpSpPr>
          <p:nvPr/>
        </p:nvGrpSpPr>
        <p:grpSpPr bwMode="auto">
          <a:xfrm>
            <a:off x="4291013" y="2522538"/>
            <a:ext cx="1701800" cy="1539875"/>
            <a:chOff x="0" y="0"/>
            <a:chExt cx="1935848" cy="1751017"/>
          </a:xfrm>
        </p:grpSpPr>
        <p:grpSp>
          <p:nvGrpSpPr>
            <p:cNvPr id="14367" name="Group 6">
              <a:extLst>
                <a:ext uri="{FF2B5EF4-FFF2-40B4-BE49-F238E27FC236}">
                  <a16:creationId xmlns:a16="http://schemas.microsoft.com/office/drawing/2014/main" id="{538E6C82-6947-49BB-AA78-2F7CEFD16E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986" y="0"/>
              <a:ext cx="1753450" cy="1751017"/>
              <a:chOff x="0" y="0"/>
              <a:chExt cx="1801" cy="1801"/>
            </a:xfrm>
          </p:grpSpPr>
          <p:sp>
            <p:nvSpPr>
              <p:cNvPr id="14369" name="Oval 7">
                <a:extLst>
                  <a:ext uri="{FF2B5EF4-FFF2-40B4-BE49-F238E27FC236}">
                    <a16:creationId xmlns:a16="http://schemas.microsoft.com/office/drawing/2014/main" id="{1F63F285-E204-41E1-B881-483910B46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1" cy="1801"/>
              </a:xfrm>
              <a:prstGeom prst="ellipse">
                <a:avLst/>
              </a:prstGeom>
              <a:solidFill>
                <a:srgbClr val="D8D8D8">
                  <a:alpha val="4705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zh-CN" sz="20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370" name="Oval 8">
                <a:extLst>
                  <a:ext uri="{FF2B5EF4-FFF2-40B4-BE49-F238E27FC236}">
                    <a16:creationId xmlns:a16="http://schemas.microsoft.com/office/drawing/2014/main" id="{E0D70A48-20F9-4576-8FEA-07B3D2DDB3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" y="122"/>
                <a:ext cx="1556" cy="1556"/>
              </a:xfrm>
              <a:prstGeom prst="ellipse">
                <a:avLst/>
              </a:prstGeom>
              <a:solidFill>
                <a:srgbClr val="317FB7"/>
              </a:solidFill>
              <a:ln w="38100">
                <a:solidFill>
                  <a:srgbClr val="FFFFFF"/>
                </a:solidFill>
                <a:bevel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zh-CN" sz="20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4368" name="Text Box 9">
              <a:extLst>
                <a:ext uri="{FF2B5EF4-FFF2-40B4-BE49-F238E27FC236}">
                  <a16:creationId xmlns:a16="http://schemas.microsoft.com/office/drawing/2014/main" id="{6DCB53D7-6809-4017-9A7D-823589DA3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08010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2F2F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Write text</a:t>
              </a:r>
              <a:endParaRPr lang="zh-CN" altLang="en-US" dirty="0"/>
            </a:p>
          </p:txBody>
        </p:sp>
      </p:grpSp>
      <p:grpSp>
        <p:nvGrpSpPr>
          <p:cNvPr id="15380" name="组合 51">
            <a:extLst>
              <a:ext uri="{FF2B5EF4-FFF2-40B4-BE49-F238E27FC236}">
                <a16:creationId xmlns:a16="http://schemas.microsoft.com/office/drawing/2014/main" id="{ED9F776E-F97B-4461-8196-D7AE088681A0}"/>
              </a:ext>
            </a:extLst>
          </p:cNvPr>
          <p:cNvGrpSpPr>
            <a:grpSpLocks/>
          </p:cNvGrpSpPr>
          <p:nvPr/>
        </p:nvGrpSpPr>
        <p:grpSpPr bwMode="auto">
          <a:xfrm>
            <a:off x="6010275" y="2522538"/>
            <a:ext cx="1701800" cy="1539875"/>
            <a:chOff x="0" y="0"/>
            <a:chExt cx="1935848" cy="1751017"/>
          </a:xfrm>
        </p:grpSpPr>
        <p:grpSp>
          <p:nvGrpSpPr>
            <p:cNvPr id="14363" name="Group 6">
              <a:extLst>
                <a:ext uri="{FF2B5EF4-FFF2-40B4-BE49-F238E27FC236}">
                  <a16:creationId xmlns:a16="http://schemas.microsoft.com/office/drawing/2014/main" id="{48FEA373-326F-41B2-BA4E-A4EC72B36E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986" y="0"/>
              <a:ext cx="1753450" cy="1751017"/>
              <a:chOff x="0" y="0"/>
              <a:chExt cx="1801" cy="1801"/>
            </a:xfrm>
          </p:grpSpPr>
          <p:sp>
            <p:nvSpPr>
              <p:cNvPr id="14365" name="Oval 7">
                <a:extLst>
                  <a:ext uri="{FF2B5EF4-FFF2-40B4-BE49-F238E27FC236}">
                    <a16:creationId xmlns:a16="http://schemas.microsoft.com/office/drawing/2014/main" id="{5CA90761-D755-4BA6-A002-875E73490E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1" cy="1801"/>
              </a:xfrm>
              <a:prstGeom prst="ellipse">
                <a:avLst/>
              </a:prstGeom>
              <a:solidFill>
                <a:srgbClr val="D8D8D8">
                  <a:alpha val="4705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zh-CN" sz="20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366" name="Oval 8">
                <a:extLst>
                  <a:ext uri="{FF2B5EF4-FFF2-40B4-BE49-F238E27FC236}">
                    <a16:creationId xmlns:a16="http://schemas.microsoft.com/office/drawing/2014/main" id="{032265E3-0B50-466C-8AC9-C83172869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" y="122"/>
                <a:ext cx="1556" cy="1556"/>
              </a:xfrm>
              <a:prstGeom prst="ellipse">
                <a:avLst/>
              </a:prstGeom>
              <a:solidFill>
                <a:srgbClr val="F49022"/>
              </a:solidFill>
              <a:ln w="38100">
                <a:solidFill>
                  <a:srgbClr val="FFFFFF"/>
                </a:solidFill>
                <a:bevel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zh-CN" sz="20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4364" name="Text Box 9">
              <a:extLst>
                <a:ext uri="{FF2B5EF4-FFF2-40B4-BE49-F238E27FC236}">
                  <a16:creationId xmlns:a16="http://schemas.microsoft.com/office/drawing/2014/main" id="{D65D37C2-D89D-44B5-AF9D-49BED71FA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08010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2F2F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Write text</a:t>
              </a:r>
              <a:endParaRPr lang="zh-CN" altLang="en-US" dirty="0"/>
            </a:p>
          </p:txBody>
        </p:sp>
      </p:grpSp>
      <p:grpSp>
        <p:nvGrpSpPr>
          <p:cNvPr id="15385" name="组合 40">
            <a:extLst>
              <a:ext uri="{FF2B5EF4-FFF2-40B4-BE49-F238E27FC236}">
                <a16:creationId xmlns:a16="http://schemas.microsoft.com/office/drawing/2014/main" id="{78B8FBE6-2AA6-490F-9963-A3D18F5EBAE5}"/>
              </a:ext>
            </a:extLst>
          </p:cNvPr>
          <p:cNvGrpSpPr>
            <a:grpSpLocks/>
          </p:cNvGrpSpPr>
          <p:nvPr/>
        </p:nvGrpSpPr>
        <p:grpSpPr bwMode="auto">
          <a:xfrm>
            <a:off x="925513" y="2522538"/>
            <a:ext cx="1701800" cy="1539875"/>
            <a:chOff x="0" y="0"/>
            <a:chExt cx="1935848" cy="1751017"/>
          </a:xfrm>
        </p:grpSpPr>
        <p:grpSp>
          <p:nvGrpSpPr>
            <p:cNvPr id="14359" name="Group 6">
              <a:extLst>
                <a:ext uri="{FF2B5EF4-FFF2-40B4-BE49-F238E27FC236}">
                  <a16:creationId xmlns:a16="http://schemas.microsoft.com/office/drawing/2014/main" id="{DE7C0D8E-4B2B-48CA-9E0F-58B80AC157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986" y="0"/>
              <a:ext cx="1753450" cy="1751017"/>
              <a:chOff x="0" y="0"/>
              <a:chExt cx="1801" cy="1801"/>
            </a:xfrm>
          </p:grpSpPr>
          <p:sp>
            <p:nvSpPr>
              <p:cNvPr id="14361" name="Oval 7">
                <a:extLst>
                  <a:ext uri="{FF2B5EF4-FFF2-40B4-BE49-F238E27FC236}">
                    <a16:creationId xmlns:a16="http://schemas.microsoft.com/office/drawing/2014/main" id="{915A8C64-ECD5-4FFD-A8D4-4911D1423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1" cy="1801"/>
              </a:xfrm>
              <a:prstGeom prst="ellipse">
                <a:avLst/>
              </a:prstGeom>
              <a:solidFill>
                <a:srgbClr val="D8D8D8">
                  <a:alpha val="4705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zh-CN" sz="2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362" name="Oval 8">
                <a:extLst>
                  <a:ext uri="{FF2B5EF4-FFF2-40B4-BE49-F238E27FC236}">
                    <a16:creationId xmlns:a16="http://schemas.microsoft.com/office/drawing/2014/main" id="{393E1363-7956-4A93-9B28-5E168D44FE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" y="122"/>
                <a:ext cx="1556" cy="1556"/>
              </a:xfrm>
              <a:prstGeom prst="ellipse">
                <a:avLst/>
              </a:prstGeom>
              <a:solidFill>
                <a:srgbClr val="EE3636"/>
              </a:solidFill>
              <a:ln w="38100">
                <a:solidFill>
                  <a:srgbClr val="FFFFFF"/>
                </a:solidFill>
                <a:bevel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zh-CN" sz="2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4360" name="Text Box 9">
              <a:extLst>
                <a:ext uri="{FF2B5EF4-FFF2-40B4-BE49-F238E27FC236}">
                  <a16:creationId xmlns:a16="http://schemas.microsoft.com/office/drawing/2014/main" id="{AD58D204-4079-4B39-BC24-8F9AD31D3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08010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2F2F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Write text</a:t>
              </a:r>
            </a:p>
          </p:txBody>
        </p:sp>
      </p:grpSp>
      <p:sp>
        <p:nvSpPr>
          <p:cNvPr id="15390" name="矩形标注 31">
            <a:extLst>
              <a:ext uri="{FF2B5EF4-FFF2-40B4-BE49-F238E27FC236}">
                <a16:creationId xmlns:a16="http://schemas.microsoft.com/office/drawing/2014/main" id="{A5271659-91AA-4CC8-9C5E-50E825AAA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0" y="4340225"/>
            <a:ext cx="1477963" cy="46038"/>
          </a:xfrm>
          <a:prstGeom prst="wedgeRectCallout">
            <a:avLst>
              <a:gd name="adj1" fmla="val -17528"/>
              <a:gd name="adj2" fmla="val -509463"/>
            </a:avLst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C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91" name="矩形标注 32">
            <a:extLst>
              <a:ext uri="{FF2B5EF4-FFF2-40B4-BE49-F238E27FC236}">
                <a16:creationId xmlns:a16="http://schemas.microsoft.com/office/drawing/2014/main" id="{2F245226-EA24-4EC5-9D2D-F17DF5D79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313" y="2176463"/>
            <a:ext cx="1584325" cy="63500"/>
          </a:xfrm>
          <a:prstGeom prst="wedgeRectCallout">
            <a:avLst>
              <a:gd name="adj1" fmla="val -23398"/>
              <a:gd name="adj2" fmla="val 403287"/>
            </a:avLst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C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92" name="Rectangle 28">
            <a:extLst>
              <a:ext uri="{FF2B5EF4-FFF2-40B4-BE49-F238E27FC236}">
                <a16:creationId xmlns:a16="http://schemas.microsoft.com/office/drawing/2014/main" id="{198CC254-728B-4585-83AC-D1880A73F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949" y="4378325"/>
            <a:ext cx="1843089" cy="29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 text</a:t>
            </a:r>
          </a:p>
        </p:txBody>
      </p:sp>
      <p:sp>
        <p:nvSpPr>
          <p:cNvPr id="15393" name="Rectangle 28">
            <a:extLst>
              <a:ext uri="{FF2B5EF4-FFF2-40B4-BE49-F238E27FC236}">
                <a16:creationId xmlns:a16="http://schemas.microsoft.com/office/drawing/2014/main" id="{01579763-6A01-48CF-B3A3-6ADD0490E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1633538"/>
            <a:ext cx="1928812" cy="29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 text</a:t>
            </a:r>
          </a:p>
        </p:txBody>
      </p:sp>
      <p:sp>
        <p:nvSpPr>
          <p:cNvPr id="15394" name="矩形标注 35">
            <a:extLst>
              <a:ext uri="{FF2B5EF4-FFF2-40B4-BE49-F238E27FC236}">
                <a16:creationId xmlns:a16="http://schemas.microsoft.com/office/drawing/2014/main" id="{C602FDAF-D88C-418D-9841-4B00C7F39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425" y="2176463"/>
            <a:ext cx="1584325" cy="63500"/>
          </a:xfrm>
          <a:prstGeom prst="wedgeRectCallout">
            <a:avLst>
              <a:gd name="adj1" fmla="val -23398"/>
              <a:gd name="adj2" fmla="val 403287"/>
            </a:avLst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C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95" name="Rectangle 28">
            <a:extLst>
              <a:ext uri="{FF2B5EF4-FFF2-40B4-BE49-F238E27FC236}">
                <a16:creationId xmlns:a16="http://schemas.microsoft.com/office/drawing/2014/main" id="{98736AF5-BF80-40A4-9DDE-8280EBF86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6626" y="1633538"/>
            <a:ext cx="1833518" cy="29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 text</a:t>
            </a:r>
          </a:p>
        </p:txBody>
      </p:sp>
      <p:sp>
        <p:nvSpPr>
          <p:cNvPr id="15396" name="矩形标注 37">
            <a:extLst>
              <a:ext uri="{FF2B5EF4-FFF2-40B4-BE49-F238E27FC236}">
                <a16:creationId xmlns:a16="http://schemas.microsoft.com/office/drawing/2014/main" id="{8F75BAD7-DFE6-40C3-80E3-E61D7B068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8575" y="4340225"/>
            <a:ext cx="1476375" cy="46038"/>
          </a:xfrm>
          <a:prstGeom prst="wedgeRectCallout">
            <a:avLst>
              <a:gd name="adj1" fmla="val -17528"/>
              <a:gd name="adj2" fmla="val -509463"/>
            </a:avLst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C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97" name="Rectangle 28">
            <a:extLst>
              <a:ext uri="{FF2B5EF4-FFF2-40B4-BE49-F238E27FC236}">
                <a16:creationId xmlns:a16="http://schemas.microsoft.com/office/drawing/2014/main" id="{49E88EAD-58CD-4581-B828-9E18E5EAC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7938" y="4378325"/>
            <a:ext cx="1742356" cy="29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 text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500" tmFilter="0,0; .5, 1; 1, 1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6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6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0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7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8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6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8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9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0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2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10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11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8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120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125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rAng="0" ptsTypes="">
                                      <p:cBhvr>
                                        <p:cTn id="12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128" dur="1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2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rAng="0" ptsTypes="">
                                      <p:cBhvr>
                                        <p:cTn id="1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133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2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rAng="0" ptsTypes="">
                                      <p:cBhvr>
                                        <p:cTn id="1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138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2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rAng="0" ptsTypes="">
                                      <p:cBhvr>
                                        <p:cTn id="14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143" dur="1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2650"/>
                            </p:stCondLst>
                            <p:childTnLst>
                              <p:par>
                                <p:cTn id="146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15363" grpId="0" bldLvl="0" autoUpdateAnimBg="0"/>
      <p:bldP spid="15364" grpId="0" bldLvl="0" autoUpdateAnimBg="0"/>
      <p:bldP spid="3" grpId="0" bldLvl="0" animBg="1" autoUpdateAnimBg="0"/>
      <p:bldP spid="3" grpId="1" bldLvl="0" animBg="1" autoUpdateAnimBg="0"/>
      <p:bldP spid="15390" grpId="0" bldLvl="0" animBg="1" autoUpdateAnimBg="0"/>
      <p:bldP spid="15390" grpId="1" bldLvl="0" animBg="1" autoUpdateAnimBg="0"/>
      <p:bldP spid="15390" grpId="2" bldLvl="0" animBg="1" autoUpdateAnimBg="0"/>
      <p:bldP spid="15391" grpId="0" bldLvl="0" animBg="1" autoUpdateAnimBg="0"/>
      <p:bldP spid="15391" grpId="1" bldLvl="0" animBg="1" autoUpdateAnimBg="0"/>
      <p:bldP spid="15391" grpId="2" bldLvl="0" animBg="1" autoUpdateAnimBg="0"/>
      <p:bldP spid="15392" grpId="0" bldLvl="0" autoUpdateAnimBg="0"/>
      <p:bldP spid="15392" grpId="1" bldLvl="0" autoUpdateAnimBg="0"/>
      <p:bldP spid="15393" grpId="0" bldLvl="0" autoUpdateAnimBg="0"/>
      <p:bldP spid="15393" grpId="1" bldLvl="0" autoUpdateAnimBg="0"/>
      <p:bldP spid="15394" grpId="0" bldLvl="0" animBg="1" autoUpdateAnimBg="0"/>
      <p:bldP spid="15394" grpId="1" bldLvl="0" animBg="1" autoUpdateAnimBg="0"/>
      <p:bldP spid="15394" grpId="2" bldLvl="0" animBg="1" autoUpdateAnimBg="0"/>
      <p:bldP spid="15395" grpId="0" bldLvl="0" autoUpdateAnimBg="0"/>
      <p:bldP spid="15395" grpId="1" bldLvl="0" autoUpdateAnimBg="0"/>
      <p:bldP spid="15396" grpId="0" bldLvl="0" animBg="1" autoUpdateAnimBg="0"/>
      <p:bldP spid="15396" grpId="1" bldLvl="0" animBg="1" autoUpdateAnimBg="0"/>
      <p:bldP spid="15396" grpId="2" bldLvl="0" animBg="1" autoUpdateAnimBg="0"/>
      <p:bldP spid="15397" grpId="0" bldLvl="0" autoUpdateAnimBg="0"/>
      <p:bldP spid="15397" grpId="1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灯片编号占位符 4">
            <a:extLst>
              <a:ext uri="{FF2B5EF4-FFF2-40B4-BE49-F238E27FC236}">
                <a16:creationId xmlns:a16="http://schemas.microsoft.com/office/drawing/2014/main" id="{479E01B0-A97F-4FED-BA07-F3B2AEAE8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C1F43A7-DD9F-42B3-BB07-A693562C3E15}" type="slidenum">
              <a:rPr lang="zh-CN" altLang="en-US">
                <a:solidFill>
                  <a:srgbClr val="898989"/>
                </a:solidFill>
              </a:rPr>
              <a:pPr/>
              <a:t>14</a:t>
            </a:fld>
            <a:endParaRPr lang="zh-CN" altLang="en-US" sz="1800"/>
          </a:p>
        </p:txBody>
      </p:sp>
      <p:sp>
        <p:nvSpPr>
          <p:cNvPr id="2" name="矩形 3">
            <a:extLst>
              <a:ext uri="{FF2B5EF4-FFF2-40B4-BE49-F238E27FC236}">
                <a16:creationId xmlns:a16="http://schemas.microsoft.com/office/drawing/2014/main" id="{24B90049-3E70-4DB7-82F2-3994F5C49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5113"/>
            <a:ext cx="179388" cy="720725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87" name="TextBox 4">
            <a:extLst>
              <a:ext uri="{FF2B5EF4-FFF2-40B4-BE49-F238E27FC236}">
                <a16:creationId xmlns:a16="http://schemas.microsoft.com/office/drawing/2014/main" id="{EE124B98-FFF8-479B-B1C6-287EC10EC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184150"/>
            <a:ext cx="269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the relevant title</a:t>
            </a:r>
          </a:p>
        </p:txBody>
      </p:sp>
      <p:sp>
        <p:nvSpPr>
          <p:cNvPr id="16388" name="TextBox 5">
            <a:extLst>
              <a:ext uri="{FF2B5EF4-FFF2-40B4-BE49-F238E27FC236}">
                <a16:creationId xmlns:a16="http://schemas.microsoft.com/office/drawing/2014/main" id="{7A1F2F47-A993-4709-B1F7-8025967BF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87388"/>
            <a:ext cx="3046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201X</a:t>
            </a: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Annual Summary Business Report</a:t>
            </a:r>
          </a:p>
        </p:txBody>
      </p:sp>
      <p:sp>
        <p:nvSpPr>
          <p:cNvPr id="15366" name="矩形 6">
            <a:extLst>
              <a:ext uri="{FF2B5EF4-FFF2-40B4-BE49-F238E27FC236}">
                <a16:creationId xmlns:a16="http://schemas.microsoft.com/office/drawing/2014/main" id="{E489B686-5D29-4A5E-9720-D62452F77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70538"/>
            <a:ext cx="2266950" cy="144462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7" name="矩形 7">
            <a:extLst>
              <a:ext uri="{FF2B5EF4-FFF2-40B4-BE49-F238E27FC236}">
                <a16:creationId xmlns:a16="http://schemas.microsoft.com/office/drawing/2014/main" id="{AD3D6EAE-21B7-46E2-B1C3-35FD3B5F6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5570538"/>
            <a:ext cx="2305050" cy="144462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8" name="矩形 8">
            <a:extLst>
              <a:ext uri="{FF2B5EF4-FFF2-40B4-BE49-F238E27FC236}">
                <a16:creationId xmlns:a16="http://schemas.microsoft.com/office/drawing/2014/main" id="{27BFBB67-5676-44D2-B2CE-E7F4894C2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70538"/>
            <a:ext cx="2266950" cy="144462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9" name="矩形 9">
            <a:extLst>
              <a:ext uri="{FF2B5EF4-FFF2-40B4-BE49-F238E27FC236}">
                <a16:creationId xmlns:a16="http://schemas.microsoft.com/office/drawing/2014/main" id="{8CD4EB23-1452-445B-8262-66333FD9B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0" y="5570538"/>
            <a:ext cx="2305050" cy="144462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Line 3">
            <a:extLst>
              <a:ext uri="{FF2B5EF4-FFF2-40B4-BE49-F238E27FC236}">
                <a16:creationId xmlns:a16="http://schemas.microsoft.com/office/drawing/2014/main" id="{EF6C9794-578A-4CF8-A8E7-AFCC1598C347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1712913" y="4235450"/>
            <a:ext cx="2381250" cy="0"/>
          </a:xfrm>
          <a:prstGeom prst="line">
            <a:avLst/>
          </a:prstGeom>
          <a:noFill/>
          <a:ln w="9525">
            <a:solidFill>
              <a:srgbClr val="1F8A7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4" name="Line 4">
            <a:extLst>
              <a:ext uri="{FF2B5EF4-FFF2-40B4-BE49-F238E27FC236}">
                <a16:creationId xmlns:a16="http://schemas.microsoft.com/office/drawing/2014/main" id="{BAA9A0B6-C6D0-4EA3-9E22-518CACD19810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1717675" y="3467100"/>
            <a:ext cx="3557588" cy="0"/>
          </a:xfrm>
          <a:prstGeom prst="line">
            <a:avLst/>
          </a:prstGeom>
          <a:noFill/>
          <a:ln w="9525">
            <a:solidFill>
              <a:srgbClr val="53C3B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5" name="Line 5">
            <a:extLst>
              <a:ext uri="{FF2B5EF4-FFF2-40B4-BE49-F238E27FC236}">
                <a16:creationId xmlns:a16="http://schemas.microsoft.com/office/drawing/2014/main" id="{E4BFC0D4-DE1C-4B74-AA04-20D456E223AF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1698625" y="2857500"/>
            <a:ext cx="4805363" cy="0"/>
          </a:xfrm>
          <a:prstGeom prst="line">
            <a:avLst/>
          </a:prstGeom>
          <a:noFill/>
          <a:ln w="9525">
            <a:solidFill>
              <a:srgbClr val="53C3B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6" name="Line 6">
            <a:extLst>
              <a:ext uri="{FF2B5EF4-FFF2-40B4-BE49-F238E27FC236}">
                <a16:creationId xmlns:a16="http://schemas.microsoft.com/office/drawing/2014/main" id="{4CE7D66B-FB5F-4907-8C67-D6D1549ECA50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1709738" y="2200275"/>
            <a:ext cx="5994400" cy="0"/>
          </a:xfrm>
          <a:prstGeom prst="line">
            <a:avLst/>
          </a:prstGeom>
          <a:noFill/>
          <a:ln w="9525">
            <a:solidFill>
              <a:srgbClr val="53C3B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7" name="Rectangle 9">
            <a:extLst>
              <a:ext uri="{FF2B5EF4-FFF2-40B4-BE49-F238E27FC236}">
                <a16:creationId xmlns:a16="http://schemas.microsoft.com/office/drawing/2014/main" id="{23B71709-779A-4935-A6A5-F2B85AD93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450" y="2203450"/>
            <a:ext cx="1219200" cy="4953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 b="1" i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398" name="Rectangle 10">
            <a:extLst>
              <a:ext uri="{FF2B5EF4-FFF2-40B4-BE49-F238E27FC236}">
                <a16:creationId xmlns:a16="http://schemas.microsoft.com/office/drawing/2014/main" id="{C4839AFF-26DE-4E88-AF4F-34D3EB893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9075" y="2851150"/>
            <a:ext cx="1219200" cy="4953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399" name="Rectangle 11">
            <a:extLst>
              <a:ext uri="{FF2B5EF4-FFF2-40B4-BE49-F238E27FC236}">
                <a16:creationId xmlns:a16="http://schemas.microsoft.com/office/drawing/2014/main" id="{F018EFA0-A6A8-469F-A096-77522FFB1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213" y="3471863"/>
            <a:ext cx="1185862" cy="4953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400" name="Rectangle 12">
            <a:extLst>
              <a:ext uri="{FF2B5EF4-FFF2-40B4-BE49-F238E27FC236}">
                <a16:creationId xmlns:a16="http://schemas.microsoft.com/office/drawing/2014/main" id="{9B478FD9-DED4-495D-AA91-C83F73240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6363" y="4232275"/>
            <a:ext cx="1466850" cy="4953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401" name="Line 13">
            <a:extLst>
              <a:ext uri="{FF2B5EF4-FFF2-40B4-BE49-F238E27FC236}">
                <a16:creationId xmlns:a16="http://schemas.microsoft.com/office/drawing/2014/main" id="{B354D5C6-D447-4778-A3A0-26E36BA9B6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4975" y="4743450"/>
            <a:ext cx="6103938" cy="0"/>
          </a:xfrm>
          <a:prstGeom prst="line">
            <a:avLst/>
          </a:prstGeom>
          <a:noFill/>
          <a:ln w="9525">
            <a:solidFill>
              <a:srgbClr val="53C3B0"/>
            </a:solidFill>
            <a:bevel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2" name="Line 14">
            <a:extLst>
              <a:ext uri="{FF2B5EF4-FFF2-40B4-BE49-F238E27FC236}">
                <a16:creationId xmlns:a16="http://schemas.microsoft.com/office/drawing/2014/main" id="{42587569-6166-45F3-92A4-3D7A07D38ECC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0800" y="3090863"/>
            <a:ext cx="3308350" cy="0"/>
          </a:xfrm>
          <a:prstGeom prst="line">
            <a:avLst/>
          </a:prstGeom>
          <a:noFill/>
          <a:ln w="9525">
            <a:solidFill>
              <a:srgbClr val="1F8A70"/>
            </a:solidFill>
            <a:bevel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3" name="Line 15">
            <a:extLst>
              <a:ext uri="{FF2B5EF4-FFF2-40B4-BE49-F238E27FC236}">
                <a16:creationId xmlns:a16="http://schemas.microsoft.com/office/drawing/2014/main" id="{A198C5BF-950A-454C-9E27-42230601BA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8150" y="1487488"/>
            <a:ext cx="6103938" cy="3248025"/>
          </a:xfrm>
          <a:prstGeom prst="line">
            <a:avLst/>
          </a:prstGeom>
          <a:noFill/>
          <a:ln w="38100">
            <a:solidFill>
              <a:srgbClr val="53C3B0"/>
            </a:solidFill>
            <a:bevel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4" name="Line 16">
            <a:extLst>
              <a:ext uri="{FF2B5EF4-FFF2-40B4-BE49-F238E27FC236}">
                <a16:creationId xmlns:a16="http://schemas.microsoft.com/office/drawing/2014/main" id="{8F6B20ED-8AFF-4852-B12B-70C9711659DC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996156" y="3091657"/>
            <a:ext cx="3309937" cy="0"/>
          </a:xfrm>
          <a:prstGeom prst="line">
            <a:avLst/>
          </a:prstGeom>
          <a:noFill/>
          <a:ln w="9525">
            <a:solidFill>
              <a:srgbClr val="53C3B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5" name="Line 17">
            <a:extLst>
              <a:ext uri="{FF2B5EF4-FFF2-40B4-BE49-F238E27FC236}">
                <a16:creationId xmlns:a16="http://schemas.microsoft.com/office/drawing/2014/main" id="{D3381DBB-F3E0-4310-A538-E32E6ED63760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2456656" y="3091657"/>
            <a:ext cx="3309937" cy="0"/>
          </a:xfrm>
          <a:prstGeom prst="line">
            <a:avLst/>
          </a:prstGeom>
          <a:noFill/>
          <a:ln w="9525">
            <a:solidFill>
              <a:srgbClr val="53C3B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6" name="Line 18">
            <a:extLst>
              <a:ext uri="{FF2B5EF4-FFF2-40B4-BE49-F238E27FC236}">
                <a16:creationId xmlns:a16="http://schemas.microsoft.com/office/drawing/2014/main" id="{DDACF55C-EE9F-4D0C-B4CD-769F0B8CA331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3644106" y="3091657"/>
            <a:ext cx="3309937" cy="0"/>
          </a:xfrm>
          <a:prstGeom prst="line">
            <a:avLst/>
          </a:prstGeom>
          <a:noFill/>
          <a:ln w="9525">
            <a:solidFill>
              <a:srgbClr val="53C3B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7" name="Line 19">
            <a:extLst>
              <a:ext uri="{FF2B5EF4-FFF2-40B4-BE49-F238E27FC236}">
                <a16:creationId xmlns:a16="http://schemas.microsoft.com/office/drawing/2014/main" id="{44DC1029-EF48-4768-9BC1-1B52C84E78AF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4863306" y="3091657"/>
            <a:ext cx="3309937" cy="0"/>
          </a:xfrm>
          <a:prstGeom prst="line">
            <a:avLst/>
          </a:prstGeom>
          <a:noFill/>
          <a:ln w="9525">
            <a:solidFill>
              <a:srgbClr val="53C3B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6408" name="Group 20">
            <a:extLst>
              <a:ext uri="{FF2B5EF4-FFF2-40B4-BE49-F238E27FC236}">
                <a16:creationId xmlns:a16="http://schemas.microsoft.com/office/drawing/2014/main" id="{2FC54DB4-3757-4D3E-BDEA-A4937B4D8F97}"/>
              </a:ext>
            </a:extLst>
          </p:cNvPr>
          <p:cNvGrpSpPr>
            <a:grpSpLocks/>
          </p:cNvGrpSpPr>
          <p:nvPr/>
        </p:nvGrpSpPr>
        <p:grpSpPr bwMode="auto">
          <a:xfrm>
            <a:off x="2416175" y="4024313"/>
            <a:ext cx="479425" cy="466725"/>
            <a:chOff x="0" y="0"/>
            <a:chExt cx="784" cy="765"/>
          </a:xfrm>
        </p:grpSpPr>
        <p:grpSp>
          <p:nvGrpSpPr>
            <p:cNvPr id="15408" name="Group 22">
              <a:extLst>
                <a:ext uri="{FF2B5EF4-FFF2-40B4-BE49-F238E27FC236}">
                  <a16:creationId xmlns:a16="http://schemas.microsoft.com/office/drawing/2014/main" id="{9FC66786-39A0-4C30-B691-90E0736394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784" cy="765"/>
              <a:chOff x="0" y="0"/>
              <a:chExt cx="1042" cy="1019"/>
            </a:xfrm>
          </p:grpSpPr>
          <p:pic>
            <p:nvPicPr>
              <p:cNvPr id="15410" name="Picture 23" descr="circuler_1">
                <a:extLst>
                  <a:ext uri="{FF2B5EF4-FFF2-40B4-BE49-F238E27FC236}">
                    <a16:creationId xmlns:a16="http://schemas.microsoft.com/office/drawing/2014/main" id="{7E30B603-6629-4F6C-B1B1-1E73C1A89F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</p:pic>
          <p:sp>
            <p:nvSpPr>
              <p:cNvPr id="15411" name="Oval 24">
                <a:extLst>
                  <a:ext uri="{FF2B5EF4-FFF2-40B4-BE49-F238E27FC236}">
                    <a16:creationId xmlns:a16="http://schemas.microsoft.com/office/drawing/2014/main" id="{3DC1A6C6-E6FD-459A-B76E-AA42CEFDF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solidFill>
                <a:srgbClr val="F77307"/>
              </a:solidFill>
              <a:ln w="19050">
                <a:solidFill>
                  <a:srgbClr val="FFFFFF"/>
                </a:solidFill>
                <a:bevel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zh-CN" i="1">
                  <a:solidFill>
                    <a:srgbClr val="000000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</p:grpSp>
        <p:sp>
          <p:nvSpPr>
            <p:cNvPr id="16412" name="WordArt 26">
              <a:extLst>
                <a:ext uri="{FF2B5EF4-FFF2-40B4-BE49-F238E27FC236}">
                  <a16:creationId xmlns:a16="http://schemas.microsoft.com/office/drawing/2014/main" id="{7786C9A8-6FC0-41A2-843F-856F48F0B41F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288" y="227"/>
              <a:ext cx="157" cy="29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strike="sngStrike" kern="10">
                  <a:solidFill>
                    <a:schemeClr val="bg1"/>
                  </a:solidFill>
                  <a:latin typeface="Impact" panose="020B0806030902050204" pitchFamily="34" charset="0"/>
                </a:rPr>
                <a:t>1</a:t>
              </a:r>
              <a:endParaRPr lang="zh-CN" altLang="en-US" sz="2400" strike="sngStrike" kern="1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6413" name="Group 27">
            <a:extLst>
              <a:ext uri="{FF2B5EF4-FFF2-40B4-BE49-F238E27FC236}">
                <a16:creationId xmlns:a16="http://schemas.microsoft.com/office/drawing/2014/main" id="{3163D5CE-4285-48EC-9914-76A57E9EBEBA}"/>
              </a:ext>
            </a:extLst>
          </p:cNvPr>
          <p:cNvGrpSpPr>
            <a:grpSpLocks/>
          </p:cNvGrpSpPr>
          <p:nvPr/>
        </p:nvGrpSpPr>
        <p:grpSpPr bwMode="auto">
          <a:xfrm>
            <a:off x="3865563" y="3182938"/>
            <a:ext cx="479425" cy="466725"/>
            <a:chOff x="0" y="0"/>
            <a:chExt cx="302" cy="294"/>
          </a:xfrm>
        </p:grpSpPr>
        <p:grpSp>
          <p:nvGrpSpPr>
            <p:cNvPr id="15404" name="Group 29">
              <a:extLst>
                <a:ext uri="{FF2B5EF4-FFF2-40B4-BE49-F238E27FC236}">
                  <a16:creationId xmlns:a16="http://schemas.microsoft.com/office/drawing/2014/main" id="{472FCC80-BE4B-4E4D-A728-6ED36D5BAB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02" cy="294"/>
              <a:chOff x="0" y="0"/>
              <a:chExt cx="1042" cy="1019"/>
            </a:xfrm>
          </p:grpSpPr>
          <p:pic>
            <p:nvPicPr>
              <p:cNvPr id="15406" name="Picture 30" descr="circuler_1">
                <a:extLst>
                  <a:ext uri="{FF2B5EF4-FFF2-40B4-BE49-F238E27FC236}">
                    <a16:creationId xmlns:a16="http://schemas.microsoft.com/office/drawing/2014/main" id="{D31C8552-B403-44CE-9BFC-9FB8A5E2FC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</p:pic>
          <p:sp>
            <p:nvSpPr>
              <p:cNvPr id="15407" name="Oval 31">
                <a:extLst>
                  <a:ext uri="{FF2B5EF4-FFF2-40B4-BE49-F238E27FC236}">
                    <a16:creationId xmlns:a16="http://schemas.microsoft.com/office/drawing/2014/main" id="{378FF980-84B2-4A33-B38A-D2DC6BB88B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solidFill>
                <a:srgbClr val="F77307"/>
              </a:solidFill>
              <a:ln w="19050">
                <a:solidFill>
                  <a:srgbClr val="FFFFFF"/>
                </a:solidFill>
                <a:bevel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000000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</p:grpSp>
        <p:sp>
          <p:nvSpPr>
            <p:cNvPr id="16417" name="WordArt 33">
              <a:extLst>
                <a:ext uri="{FF2B5EF4-FFF2-40B4-BE49-F238E27FC236}">
                  <a16:creationId xmlns:a16="http://schemas.microsoft.com/office/drawing/2014/main" id="{61BDAC85-D5D5-4334-A3D1-3F587D7A5986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111" y="87"/>
              <a:ext cx="78" cy="11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strike="sngStrike" kern="10">
                  <a:solidFill>
                    <a:schemeClr val="bg1"/>
                  </a:solidFill>
                  <a:latin typeface="Impact" panose="020B0806030902050204" pitchFamily="34" charset="0"/>
                </a:rPr>
                <a:t>2</a:t>
              </a:r>
              <a:endParaRPr lang="zh-CN" altLang="en-US" sz="2400" strike="sngStrike" kern="1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6418" name="Group 34">
            <a:extLst>
              <a:ext uri="{FF2B5EF4-FFF2-40B4-BE49-F238E27FC236}">
                <a16:creationId xmlns:a16="http://schemas.microsoft.com/office/drawing/2014/main" id="{4BCB79E3-B522-43D9-9AAA-73D594F41743}"/>
              </a:ext>
            </a:extLst>
          </p:cNvPr>
          <p:cNvGrpSpPr>
            <a:grpSpLocks/>
          </p:cNvGrpSpPr>
          <p:nvPr/>
        </p:nvGrpSpPr>
        <p:grpSpPr bwMode="auto">
          <a:xfrm>
            <a:off x="4995863" y="2540000"/>
            <a:ext cx="606425" cy="593725"/>
            <a:chOff x="0" y="0"/>
            <a:chExt cx="300" cy="294"/>
          </a:xfrm>
        </p:grpSpPr>
        <p:sp>
          <p:nvSpPr>
            <p:cNvPr id="15402" name="Oval 38">
              <a:extLst>
                <a:ext uri="{FF2B5EF4-FFF2-40B4-BE49-F238E27FC236}">
                  <a16:creationId xmlns:a16="http://schemas.microsoft.com/office/drawing/2014/main" id="{E5618B46-E7EC-47B9-B8D6-23E4694D0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00" cy="294"/>
            </a:xfrm>
            <a:prstGeom prst="ellipse">
              <a:avLst/>
            </a:prstGeom>
            <a:solidFill>
              <a:srgbClr val="EE3636"/>
            </a:solidFill>
            <a:ln w="9525">
              <a:solidFill>
                <a:srgbClr val="F2F2F2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3200" b="1" i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20" name="WordArt 40">
              <a:extLst>
                <a:ext uri="{FF2B5EF4-FFF2-40B4-BE49-F238E27FC236}">
                  <a16:creationId xmlns:a16="http://schemas.microsoft.com/office/drawing/2014/main" id="{BF516408-20C3-4D7C-8C61-81D8E345C8C4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111" y="87"/>
              <a:ext cx="78" cy="11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strike="sngStrike" kern="10">
                  <a:solidFill>
                    <a:srgbClr val="FFFFFF"/>
                  </a:solidFill>
                  <a:latin typeface="Impact" panose="020B0806030902050204" pitchFamily="34" charset="0"/>
                </a:rPr>
                <a:t>3</a:t>
              </a:r>
              <a:endParaRPr lang="zh-CN" altLang="en-US" sz="2400" strike="sngStrike" kern="10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6421" name="Group 41">
            <a:extLst>
              <a:ext uri="{FF2B5EF4-FFF2-40B4-BE49-F238E27FC236}">
                <a16:creationId xmlns:a16="http://schemas.microsoft.com/office/drawing/2014/main" id="{FC83C2DC-8304-4C29-8DC6-63D320C7AD19}"/>
              </a:ext>
            </a:extLst>
          </p:cNvPr>
          <p:cNvGrpSpPr>
            <a:grpSpLocks/>
          </p:cNvGrpSpPr>
          <p:nvPr/>
        </p:nvGrpSpPr>
        <p:grpSpPr bwMode="auto">
          <a:xfrm>
            <a:off x="6288088" y="1947863"/>
            <a:ext cx="479425" cy="466725"/>
            <a:chOff x="0" y="0"/>
            <a:chExt cx="302" cy="294"/>
          </a:xfrm>
        </p:grpSpPr>
        <p:grpSp>
          <p:nvGrpSpPr>
            <p:cNvPr id="15398" name="Group 43">
              <a:extLst>
                <a:ext uri="{FF2B5EF4-FFF2-40B4-BE49-F238E27FC236}">
                  <a16:creationId xmlns:a16="http://schemas.microsoft.com/office/drawing/2014/main" id="{DFDDEBEE-2899-4EA0-BAAF-E43CC9A917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02" cy="294"/>
              <a:chOff x="0" y="0"/>
              <a:chExt cx="1042" cy="1019"/>
            </a:xfrm>
          </p:grpSpPr>
          <p:pic>
            <p:nvPicPr>
              <p:cNvPr id="15400" name="Picture 44" descr="circuler_1">
                <a:extLst>
                  <a:ext uri="{FF2B5EF4-FFF2-40B4-BE49-F238E27FC236}">
                    <a16:creationId xmlns:a16="http://schemas.microsoft.com/office/drawing/2014/main" id="{2B698E70-EAB3-499B-9D78-B3FA455775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</p:pic>
          <p:sp>
            <p:nvSpPr>
              <p:cNvPr id="15401" name="Oval 45">
                <a:extLst>
                  <a:ext uri="{FF2B5EF4-FFF2-40B4-BE49-F238E27FC236}">
                    <a16:creationId xmlns:a16="http://schemas.microsoft.com/office/drawing/2014/main" id="{F17BAD81-9DFE-4BA0-A2CD-0C59E2B8B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solidFill>
                <a:srgbClr val="F77307"/>
              </a:solidFill>
              <a:ln w="19050">
                <a:solidFill>
                  <a:srgbClr val="FFFFFF"/>
                </a:solidFill>
                <a:bevel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000000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</p:grpSp>
        <p:sp>
          <p:nvSpPr>
            <p:cNvPr id="16425" name="WordArt 47">
              <a:extLst>
                <a:ext uri="{FF2B5EF4-FFF2-40B4-BE49-F238E27FC236}">
                  <a16:creationId xmlns:a16="http://schemas.microsoft.com/office/drawing/2014/main" id="{D4D692BA-006E-45B7-A148-AD4BAFCBB544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111" y="87"/>
              <a:ext cx="78" cy="11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strike="sngStrike" kern="10">
                  <a:solidFill>
                    <a:schemeClr val="bg1"/>
                  </a:solidFill>
                  <a:latin typeface="Impact" panose="020B0806030902050204" pitchFamily="34" charset="0"/>
                </a:rPr>
                <a:t>4</a:t>
              </a:r>
              <a:endParaRPr lang="zh-CN" altLang="en-US" sz="2400" strike="sngStrike" kern="1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6426" name="Rectangle 48">
            <a:extLst>
              <a:ext uri="{FF2B5EF4-FFF2-40B4-BE49-F238E27FC236}">
                <a16:creationId xmlns:a16="http://schemas.microsoft.com/office/drawing/2014/main" id="{93CF0FC1-F0F8-4C8B-9F69-CBF7D0B5D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993" y="4285947"/>
            <a:ext cx="140493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</a:t>
            </a: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Paragraph text content</a:t>
            </a:r>
            <a:endParaRPr lang="zh-CN" altLang="en-US" dirty="0"/>
          </a:p>
        </p:txBody>
      </p:sp>
      <p:sp>
        <p:nvSpPr>
          <p:cNvPr id="16427" name="Rectangle 49">
            <a:extLst>
              <a:ext uri="{FF2B5EF4-FFF2-40B4-BE49-F238E27FC236}">
                <a16:creationId xmlns:a16="http://schemas.microsoft.com/office/drawing/2014/main" id="{517B4E78-5EBE-46D0-AFEE-B862E1D38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6494" y="3604341"/>
            <a:ext cx="1396997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</a:t>
            </a: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Paragraph text content</a:t>
            </a:r>
            <a:endParaRPr lang="zh-CN" altLang="en-US" dirty="0"/>
          </a:p>
        </p:txBody>
      </p:sp>
      <p:sp>
        <p:nvSpPr>
          <p:cNvPr id="16428" name="Rectangle 50">
            <a:extLst>
              <a:ext uri="{FF2B5EF4-FFF2-40B4-BE49-F238E27FC236}">
                <a16:creationId xmlns:a16="http://schemas.microsoft.com/office/drawing/2014/main" id="{963A81D4-599B-49F0-99FC-BCE9CEEEB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8634" y="3007877"/>
            <a:ext cx="1675658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8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</a:t>
            </a: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8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Paragraph text content</a:t>
            </a:r>
            <a:endParaRPr lang="zh-CN" altLang="en-US" sz="800" dirty="0"/>
          </a:p>
        </p:txBody>
      </p:sp>
      <p:sp>
        <p:nvSpPr>
          <p:cNvPr id="16429" name="Rectangle 51">
            <a:extLst>
              <a:ext uri="{FF2B5EF4-FFF2-40B4-BE49-F238E27FC236}">
                <a16:creationId xmlns:a16="http://schemas.microsoft.com/office/drawing/2014/main" id="{23CA5A95-1EF5-43BF-84D1-5CFA51A51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799" y="2607828"/>
            <a:ext cx="11985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</a:t>
            </a: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Paragraph text content</a:t>
            </a:r>
            <a:endParaRPr lang="zh-CN" altLang="en-US" dirty="0"/>
          </a:p>
        </p:txBody>
      </p:sp>
      <p:sp>
        <p:nvSpPr>
          <p:cNvPr id="16430" name="Text Box 52">
            <a:extLst>
              <a:ext uri="{FF2B5EF4-FFF2-40B4-BE49-F238E27FC236}">
                <a16:creationId xmlns:a16="http://schemas.microsoft.com/office/drawing/2014/main" id="{13AB9681-A8D2-46CD-B310-A6A0ED3BC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7" y="1417638"/>
            <a:ext cx="838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b="1" i="1" dirty="0">
                <a:solidFill>
                  <a:srgbClr val="317FB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Title</a:t>
            </a:r>
          </a:p>
        </p:txBody>
      </p:sp>
      <p:sp>
        <p:nvSpPr>
          <p:cNvPr id="16431" name="Text Box 53">
            <a:extLst>
              <a:ext uri="{FF2B5EF4-FFF2-40B4-BE49-F238E27FC236}">
                <a16:creationId xmlns:a16="http://schemas.microsoft.com/office/drawing/2014/main" id="{5DD058CE-9851-43C8-BE1F-AFC14F88C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4757738"/>
            <a:ext cx="74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i="1">
                <a:solidFill>
                  <a:srgbClr val="317FB7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Text</a:t>
            </a:r>
            <a:endParaRPr lang="en-US" altLang="zh-CN" i="1">
              <a:solidFill>
                <a:srgbClr val="317FB7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16432" name="Text Box 54">
            <a:extLst>
              <a:ext uri="{FF2B5EF4-FFF2-40B4-BE49-F238E27FC236}">
                <a16:creationId xmlns:a16="http://schemas.microsoft.com/office/drawing/2014/main" id="{A93F697E-76F0-4E0F-943E-6C098D5F8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213" y="4757738"/>
            <a:ext cx="74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i="1">
                <a:solidFill>
                  <a:srgbClr val="317FB7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Text</a:t>
            </a:r>
            <a:endParaRPr lang="en-US" altLang="zh-CN" i="1">
              <a:solidFill>
                <a:srgbClr val="317FB7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16433" name="Text Box 55">
            <a:extLst>
              <a:ext uri="{FF2B5EF4-FFF2-40B4-BE49-F238E27FC236}">
                <a16:creationId xmlns:a16="http://schemas.microsoft.com/office/drawing/2014/main" id="{7FFE935C-FE57-4F04-8BBD-F4AE1DED0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2838" y="4757738"/>
            <a:ext cx="749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i="1">
                <a:solidFill>
                  <a:srgbClr val="317FB7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Text</a:t>
            </a:r>
            <a:endParaRPr lang="en-US" altLang="zh-CN" i="1">
              <a:solidFill>
                <a:srgbClr val="317FB7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16434" name="Text Box 56">
            <a:extLst>
              <a:ext uri="{FF2B5EF4-FFF2-40B4-BE49-F238E27FC236}">
                <a16:creationId xmlns:a16="http://schemas.microsoft.com/office/drawing/2014/main" id="{2E6A8C4B-01AA-45CF-A874-F910428FD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7275" y="4757738"/>
            <a:ext cx="74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i="1">
                <a:solidFill>
                  <a:srgbClr val="317FB7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Text</a:t>
            </a:r>
            <a:endParaRPr lang="en-US" altLang="zh-CN" i="1">
              <a:solidFill>
                <a:srgbClr val="317FB7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500" tmFilter="0,0; .5, 1; 1, 1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6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69" dur="25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7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74" dur="25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7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79" dur="25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84" dur="25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6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10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16387" grpId="0" bldLvl="0" autoUpdateAnimBg="0"/>
      <p:bldP spid="16388" grpId="0" bldLvl="0" autoUpdateAnimBg="0"/>
      <p:bldP spid="16397" grpId="0" bldLvl="0" animBg="1" autoUpdateAnimBg="0"/>
      <p:bldP spid="16398" grpId="0" bldLvl="0" animBg="1" autoUpdateAnimBg="0"/>
      <p:bldP spid="16399" grpId="0" bldLvl="0" animBg="1" autoUpdateAnimBg="0"/>
      <p:bldP spid="16400" grpId="0" bldLvl="0" animBg="1" autoUpdateAnimBg="0"/>
      <p:bldP spid="16426" grpId="0" bldLvl="0" autoUpdateAnimBg="0"/>
      <p:bldP spid="16427" grpId="0" bldLvl="0" autoUpdateAnimBg="0"/>
      <p:bldP spid="16428" grpId="0" bldLvl="0" autoUpdateAnimBg="0"/>
      <p:bldP spid="16429" grpId="0" bldLvl="0" autoUpdateAnimBg="0"/>
      <p:bldP spid="16430" grpId="0" bldLvl="0" autoUpdateAnimBg="0"/>
      <p:bldP spid="16431" grpId="0" bldLvl="0" autoUpdateAnimBg="0"/>
      <p:bldP spid="16432" grpId="0" bldLvl="0" autoUpdateAnimBg="0"/>
      <p:bldP spid="16433" grpId="0" bldLvl="0" autoUpdateAnimBg="0"/>
      <p:bldP spid="16434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灯片编号占位符 4">
            <a:extLst>
              <a:ext uri="{FF2B5EF4-FFF2-40B4-BE49-F238E27FC236}">
                <a16:creationId xmlns:a16="http://schemas.microsoft.com/office/drawing/2014/main" id="{046934DB-1D4F-4114-8F62-FC2416BE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7436227-5C8E-4FC8-AAFF-D000F621350D}" type="slidenum">
              <a:rPr lang="zh-CN" altLang="en-US">
                <a:solidFill>
                  <a:srgbClr val="898989"/>
                </a:solidFill>
              </a:rPr>
              <a:pPr/>
              <a:t>15</a:t>
            </a:fld>
            <a:endParaRPr lang="zh-CN" altLang="en-US" sz="1800"/>
          </a:p>
        </p:txBody>
      </p:sp>
      <p:sp>
        <p:nvSpPr>
          <p:cNvPr id="2" name="矩形 3">
            <a:extLst>
              <a:ext uri="{FF2B5EF4-FFF2-40B4-BE49-F238E27FC236}">
                <a16:creationId xmlns:a16="http://schemas.microsoft.com/office/drawing/2014/main" id="{F1955D75-9E34-4287-A815-ED525847B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5113"/>
            <a:ext cx="179388" cy="720725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1" name="TextBox 4">
            <a:extLst>
              <a:ext uri="{FF2B5EF4-FFF2-40B4-BE49-F238E27FC236}">
                <a16:creationId xmlns:a16="http://schemas.microsoft.com/office/drawing/2014/main" id="{27E54625-D7BE-4EA8-A6BF-CE5D37628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184150"/>
            <a:ext cx="269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the relevant title</a:t>
            </a:r>
          </a:p>
        </p:txBody>
      </p:sp>
      <p:sp>
        <p:nvSpPr>
          <p:cNvPr id="17412" name="TextBox 5">
            <a:extLst>
              <a:ext uri="{FF2B5EF4-FFF2-40B4-BE49-F238E27FC236}">
                <a16:creationId xmlns:a16="http://schemas.microsoft.com/office/drawing/2014/main" id="{27BBC824-033A-4876-86B5-7B599E6BA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87388"/>
            <a:ext cx="3046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201X</a:t>
            </a: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Annual Summary Business Report</a:t>
            </a:r>
          </a:p>
        </p:txBody>
      </p:sp>
      <p:sp>
        <p:nvSpPr>
          <p:cNvPr id="16390" name="矩形 6">
            <a:extLst>
              <a:ext uri="{FF2B5EF4-FFF2-40B4-BE49-F238E27FC236}">
                <a16:creationId xmlns:a16="http://schemas.microsoft.com/office/drawing/2014/main" id="{32A76275-6052-4293-BC61-EA3716368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70538"/>
            <a:ext cx="2266950" cy="144462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1" name="矩形 7">
            <a:extLst>
              <a:ext uri="{FF2B5EF4-FFF2-40B4-BE49-F238E27FC236}">
                <a16:creationId xmlns:a16="http://schemas.microsoft.com/office/drawing/2014/main" id="{D4D83612-135B-4746-8938-1F7568431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5570538"/>
            <a:ext cx="2305050" cy="144462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2" name="矩形 8">
            <a:extLst>
              <a:ext uri="{FF2B5EF4-FFF2-40B4-BE49-F238E27FC236}">
                <a16:creationId xmlns:a16="http://schemas.microsoft.com/office/drawing/2014/main" id="{22A07F5C-7206-46FB-B678-2618B438B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70538"/>
            <a:ext cx="2266950" cy="144462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3" name="矩形 9">
            <a:extLst>
              <a:ext uri="{FF2B5EF4-FFF2-40B4-BE49-F238E27FC236}">
                <a16:creationId xmlns:a16="http://schemas.microsoft.com/office/drawing/2014/main" id="{49912576-089F-47FD-8FB0-D21F30B9C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0" y="5570538"/>
            <a:ext cx="2305050" cy="144462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3AEAD0D-2BD3-46D9-A5C0-E0D17AF29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3997325"/>
            <a:ext cx="2066925" cy="733425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8" name="矩形 14">
            <a:extLst>
              <a:ext uri="{FF2B5EF4-FFF2-40B4-BE49-F238E27FC236}">
                <a16:creationId xmlns:a16="http://schemas.microsoft.com/office/drawing/2014/main" id="{48135F8D-EC12-4569-9EA8-98C51730F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3650" y="3663950"/>
            <a:ext cx="2066925" cy="1065213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9" name="矩形 15">
            <a:extLst>
              <a:ext uri="{FF2B5EF4-FFF2-40B4-BE49-F238E27FC236}">
                <a16:creationId xmlns:a16="http://schemas.microsoft.com/office/drawing/2014/main" id="{82939969-2A5C-4F73-B7E6-86519EDA5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575" y="3395663"/>
            <a:ext cx="2065338" cy="1325562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20" name="矩形 16">
            <a:extLst>
              <a:ext uri="{FF2B5EF4-FFF2-40B4-BE49-F238E27FC236}">
                <a16:creationId xmlns:a16="http://schemas.microsoft.com/office/drawing/2014/main" id="{872AD2A1-5754-4209-BE52-7E5486C49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5913" y="2863850"/>
            <a:ext cx="2066925" cy="1865313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21" name="椭圆 17">
            <a:extLst>
              <a:ext uri="{FF2B5EF4-FFF2-40B4-BE49-F238E27FC236}">
                <a16:creationId xmlns:a16="http://schemas.microsoft.com/office/drawing/2014/main" id="{BBECD6FB-453D-4D37-ADBF-56B93D794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1300" y="3721100"/>
            <a:ext cx="690563" cy="690563"/>
          </a:xfrm>
          <a:prstGeom prst="ellipse">
            <a:avLst/>
          </a:prstGeom>
          <a:solidFill>
            <a:srgbClr val="FFFFFF">
              <a:alpha val="32156"/>
            </a:srgbClr>
          </a:solidFill>
          <a:ln w="1270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  <a:sym typeface="方正兰亭粗黑_GBK" pitchFamily="2" charset="-122"/>
              </a:rPr>
              <a:t>03</a:t>
            </a:r>
          </a:p>
        </p:txBody>
      </p:sp>
      <p:sp>
        <p:nvSpPr>
          <p:cNvPr id="17422" name="椭圆 18">
            <a:extLst>
              <a:ext uri="{FF2B5EF4-FFF2-40B4-BE49-F238E27FC236}">
                <a16:creationId xmlns:a16="http://schemas.microsoft.com/office/drawing/2014/main" id="{E38CCE60-ABB3-4057-88E4-7319FD4B6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3849688"/>
            <a:ext cx="690562" cy="690562"/>
          </a:xfrm>
          <a:prstGeom prst="ellipse">
            <a:avLst/>
          </a:prstGeom>
          <a:solidFill>
            <a:srgbClr val="FFFFFF">
              <a:alpha val="32156"/>
            </a:srgbClr>
          </a:solidFill>
          <a:ln w="1270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  <a:sym typeface="方正兰亭粗黑_GBK" pitchFamily="2" charset="-122"/>
              </a:rPr>
              <a:t>02</a:t>
            </a:r>
          </a:p>
        </p:txBody>
      </p:sp>
      <p:sp>
        <p:nvSpPr>
          <p:cNvPr id="17423" name="椭圆 19">
            <a:extLst>
              <a:ext uri="{FF2B5EF4-FFF2-40B4-BE49-F238E27FC236}">
                <a16:creationId xmlns:a16="http://schemas.microsoft.com/office/drawing/2014/main" id="{DB579374-695C-41F1-A864-ECD16B1E4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475" y="3997325"/>
            <a:ext cx="692150" cy="688975"/>
          </a:xfrm>
          <a:prstGeom prst="ellipse">
            <a:avLst/>
          </a:prstGeom>
          <a:solidFill>
            <a:srgbClr val="FFFFFF">
              <a:alpha val="32156"/>
            </a:srgbClr>
          </a:solidFill>
          <a:ln w="1270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  <a:sym typeface="方正兰亭粗黑_GBK" pitchFamily="2" charset="-122"/>
              </a:rPr>
              <a:t>01</a:t>
            </a:r>
          </a:p>
        </p:txBody>
      </p:sp>
      <p:sp>
        <p:nvSpPr>
          <p:cNvPr id="17424" name="直接连接符 21">
            <a:extLst>
              <a:ext uri="{FF2B5EF4-FFF2-40B4-BE49-F238E27FC236}">
                <a16:creationId xmlns:a16="http://schemas.microsoft.com/office/drawing/2014/main" id="{1546261C-CC3B-42D6-A560-347E11AB107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8850" y="1346200"/>
            <a:ext cx="0" cy="1517650"/>
          </a:xfrm>
          <a:prstGeom prst="line">
            <a:avLst/>
          </a:prstGeom>
          <a:noFill/>
          <a:ln w="76200">
            <a:solidFill>
              <a:srgbClr val="F49022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5" name="流程图: 资料带 22">
            <a:extLst>
              <a:ext uri="{FF2B5EF4-FFF2-40B4-BE49-F238E27FC236}">
                <a16:creationId xmlns:a16="http://schemas.microsoft.com/office/drawing/2014/main" id="{051A9E7A-6D3D-4FE9-ABCC-B2559ADFB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1346200"/>
            <a:ext cx="935038" cy="758825"/>
          </a:xfrm>
          <a:prstGeom prst="flowChartPunchedTape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26" name="椭圆 23">
            <a:extLst>
              <a:ext uri="{FF2B5EF4-FFF2-40B4-BE49-F238E27FC236}">
                <a16:creationId xmlns:a16="http://schemas.microsoft.com/office/drawing/2014/main" id="{814FF45A-1975-4821-B573-481D1A7B4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1088" y="1414463"/>
            <a:ext cx="560387" cy="560387"/>
          </a:xfrm>
          <a:prstGeom prst="ellipse">
            <a:avLst/>
          </a:prstGeom>
          <a:solidFill>
            <a:srgbClr val="FFFFFF">
              <a:alpha val="32156"/>
            </a:srgbClr>
          </a:solidFill>
          <a:ln w="1270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  <a:sym typeface="方正兰亭粗黑_GBK" pitchFamily="2" charset="-122"/>
              </a:rPr>
              <a:t>04</a:t>
            </a:r>
          </a:p>
        </p:txBody>
      </p:sp>
      <p:sp>
        <p:nvSpPr>
          <p:cNvPr id="17427" name="TextBox 24">
            <a:extLst>
              <a:ext uri="{FF2B5EF4-FFF2-40B4-BE49-F238E27FC236}">
                <a16:creationId xmlns:a16="http://schemas.microsoft.com/office/drawing/2014/main" id="{26D706B8-0F4D-440E-B75B-ADDCAC98A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3128963"/>
            <a:ext cx="1692275" cy="69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/>
                </a:solidFill>
                <a:latin typeface="方正兰亭粗黑_GBK" pitchFamily="2" charset="-122"/>
                <a:sym typeface="宋体" panose="02010600030101010101" pitchFamily="2" charset="-122"/>
              </a:rPr>
              <a:t>Enter a simple text overview here</a:t>
            </a:r>
          </a:p>
        </p:txBody>
      </p:sp>
      <p:sp>
        <p:nvSpPr>
          <p:cNvPr id="17428" name="Text Box 40">
            <a:extLst>
              <a:ext uri="{FF2B5EF4-FFF2-40B4-BE49-F238E27FC236}">
                <a16:creationId xmlns:a16="http://schemas.microsoft.com/office/drawing/2014/main" id="{B6D2AA31-2091-451D-9045-8E4D8B6B6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3" y="2959100"/>
            <a:ext cx="1789112" cy="29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enter text</a:t>
            </a:r>
          </a:p>
        </p:txBody>
      </p:sp>
      <p:sp>
        <p:nvSpPr>
          <p:cNvPr id="17429" name="Rectangle 11">
            <a:extLst>
              <a:ext uri="{FF2B5EF4-FFF2-40B4-BE49-F238E27FC236}">
                <a16:creationId xmlns:a16="http://schemas.microsoft.com/office/drawing/2014/main" id="{9D230F76-2033-407C-A46E-8091845FF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7" y="2655888"/>
            <a:ext cx="183514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100" b="1" dirty="0">
                <a:solidFill>
                  <a:srgbClr val="53C3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enter a title</a:t>
            </a:r>
          </a:p>
        </p:txBody>
      </p:sp>
      <p:sp>
        <p:nvSpPr>
          <p:cNvPr id="17430" name="Text Box 40">
            <a:extLst>
              <a:ext uri="{FF2B5EF4-FFF2-40B4-BE49-F238E27FC236}">
                <a16:creationId xmlns:a16="http://schemas.microsoft.com/office/drawing/2014/main" id="{A43BDDCF-1F48-40F6-9615-0AE9A217D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527300"/>
            <a:ext cx="1789112" cy="29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enter text</a:t>
            </a:r>
          </a:p>
        </p:txBody>
      </p:sp>
      <p:sp>
        <p:nvSpPr>
          <p:cNvPr id="17431" name="Rectangle 11">
            <a:extLst>
              <a:ext uri="{FF2B5EF4-FFF2-40B4-BE49-F238E27FC236}">
                <a16:creationId xmlns:a16="http://schemas.microsoft.com/office/drawing/2014/main" id="{E308DBDE-8788-4F98-ABC0-B2C61FDD8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0824" y="2224088"/>
            <a:ext cx="192087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100" b="1" dirty="0">
                <a:solidFill>
                  <a:srgbClr val="317FB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enter a title</a:t>
            </a:r>
          </a:p>
        </p:txBody>
      </p:sp>
      <p:sp>
        <p:nvSpPr>
          <p:cNvPr id="17432" name="Text Box 40">
            <a:extLst>
              <a:ext uri="{FF2B5EF4-FFF2-40B4-BE49-F238E27FC236}">
                <a16:creationId xmlns:a16="http://schemas.microsoft.com/office/drawing/2014/main" id="{F263298E-B472-441C-B3B0-5B8CF56CA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1997075"/>
            <a:ext cx="1789113" cy="29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enter text</a:t>
            </a:r>
          </a:p>
        </p:txBody>
      </p:sp>
      <p:sp>
        <p:nvSpPr>
          <p:cNvPr id="17433" name="Rectangle 11">
            <a:extLst>
              <a:ext uri="{FF2B5EF4-FFF2-40B4-BE49-F238E27FC236}">
                <a16:creationId xmlns:a16="http://schemas.microsoft.com/office/drawing/2014/main" id="{B4BE34E1-5525-4447-B690-7384D64AE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0" y="1695450"/>
            <a:ext cx="1912529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100" b="1" dirty="0">
                <a:solidFill>
                  <a:srgbClr val="EE36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enter a title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500" tmFilter="0,0; .5, 1; 1, 1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3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3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4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13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3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13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3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13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3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13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3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9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17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650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7" dur="500" tmFilter="0,0; .5, 1; 1, 1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1" dur="75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9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1" dur="500" tmFilter="0,0; .5, 1; 1, 1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5" dur="75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1850"/>
                            </p:stCondLst>
                            <p:childTnLst>
                              <p:par>
                                <p:cTn id="10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5" dur="500" tmFilter="0,0; .5, 1; 1, 1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2700"/>
                            </p:stCondLst>
                            <p:childTnLst>
                              <p:par>
                                <p:cTn id="1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9" dur="75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17411" grpId="0" bldLvl="0" autoUpdateAnimBg="0"/>
      <p:bldP spid="17412" grpId="0" bldLvl="0" autoUpdateAnimBg="0"/>
      <p:bldP spid="3" grpId="0" bldLvl="0" animBg="1" autoUpdateAnimBg="0"/>
      <p:bldP spid="17418" grpId="0" bldLvl="0" animBg="1" autoUpdateAnimBg="0"/>
      <p:bldP spid="17419" grpId="0" bldLvl="0" animBg="1" autoUpdateAnimBg="0"/>
      <p:bldP spid="17420" grpId="0" bldLvl="0" animBg="1" autoUpdateAnimBg="0"/>
      <p:bldP spid="17421" grpId="0" bldLvl="0" animBg="1" autoUpdateAnimBg="0"/>
      <p:bldP spid="17422" grpId="0" bldLvl="0" animBg="1" autoUpdateAnimBg="0"/>
      <p:bldP spid="17423" grpId="0" bldLvl="0" animBg="1" autoUpdateAnimBg="0"/>
      <p:bldP spid="17425" grpId="0" bldLvl="0" animBg="1" autoUpdateAnimBg="0"/>
      <p:bldP spid="17426" grpId="0" bldLvl="0" animBg="1" autoUpdateAnimBg="0"/>
      <p:bldP spid="17427" grpId="0" bldLvl="0" autoUpdateAnimBg="0"/>
      <p:bldP spid="17428" grpId="0" bldLvl="0" autoUpdateAnimBg="0"/>
      <p:bldP spid="17429" grpId="0" bldLvl="0" autoUpdateAnimBg="0"/>
      <p:bldP spid="17430" grpId="0" bldLvl="0" autoUpdateAnimBg="0"/>
      <p:bldP spid="17431" grpId="0" bldLvl="0" autoUpdateAnimBg="0"/>
      <p:bldP spid="17432" grpId="0" bldLvl="0" autoUpdateAnimBg="0"/>
      <p:bldP spid="17433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灯片编号占位符 4">
            <a:extLst>
              <a:ext uri="{FF2B5EF4-FFF2-40B4-BE49-F238E27FC236}">
                <a16:creationId xmlns:a16="http://schemas.microsoft.com/office/drawing/2014/main" id="{D727C192-701B-415C-AC81-186BC4780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096D7D7-9073-4EC0-9422-4859E0B92A7C}" type="slidenum">
              <a:rPr lang="zh-CN" altLang="en-US">
                <a:solidFill>
                  <a:srgbClr val="898989"/>
                </a:solidFill>
              </a:rPr>
              <a:pPr/>
              <a:t>16</a:t>
            </a:fld>
            <a:endParaRPr lang="zh-CN" altLang="en-US" sz="1800"/>
          </a:p>
        </p:txBody>
      </p:sp>
      <p:sp>
        <p:nvSpPr>
          <p:cNvPr id="2" name="矩形 3">
            <a:extLst>
              <a:ext uri="{FF2B5EF4-FFF2-40B4-BE49-F238E27FC236}">
                <a16:creationId xmlns:a16="http://schemas.microsoft.com/office/drawing/2014/main" id="{9C80096C-F40B-435C-8E2A-727216C06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5113"/>
            <a:ext cx="179388" cy="720725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35" name="TextBox 4">
            <a:extLst>
              <a:ext uri="{FF2B5EF4-FFF2-40B4-BE49-F238E27FC236}">
                <a16:creationId xmlns:a16="http://schemas.microsoft.com/office/drawing/2014/main" id="{3D7A25D7-AF18-414A-93DF-789E79393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184150"/>
            <a:ext cx="269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the relevant title</a:t>
            </a:r>
          </a:p>
        </p:txBody>
      </p:sp>
      <p:sp>
        <p:nvSpPr>
          <p:cNvPr id="18436" name="TextBox 5">
            <a:extLst>
              <a:ext uri="{FF2B5EF4-FFF2-40B4-BE49-F238E27FC236}">
                <a16:creationId xmlns:a16="http://schemas.microsoft.com/office/drawing/2014/main" id="{E421A409-58E2-4C4E-845D-31A8092B4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87388"/>
            <a:ext cx="3046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201X</a:t>
            </a: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Annual Summary Business Report</a:t>
            </a:r>
          </a:p>
        </p:txBody>
      </p:sp>
      <p:sp>
        <p:nvSpPr>
          <p:cNvPr id="17414" name="矩形 6">
            <a:extLst>
              <a:ext uri="{FF2B5EF4-FFF2-40B4-BE49-F238E27FC236}">
                <a16:creationId xmlns:a16="http://schemas.microsoft.com/office/drawing/2014/main" id="{2DF8BF54-23C0-4A8D-BE43-F0A6D8B82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70538"/>
            <a:ext cx="2266950" cy="144462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5" name="矩形 7">
            <a:extLst>
              <a:ext uri="{FF2B5EF4-FFF2-40B4-BE49-F238E27FC236}">
                <a16:creationId xmlns:a16="http://schemas.microsoft.com/office/drawing/2014/main" id="{E5ABA30A-5430-4C7E-8FDA-8F3DACA0D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5570538"/>
            <a:ext cx="2305050" cy="144462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6" name="矩形 8">
            <a:extLst>
              <a:ext uri="{FF2B5EF4-FFF2-40B4-BE49-F238E27FC236}">
                <a16:creationId xmlns:a16="http://schemas.microsoft.com/office/drawing/2014/main" id="{3169742A-7452-4C01-ADC1-B9746E1A6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70538"/>
            <a:ext cx="2266950" cy="144462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7" name="矩形 9">
            <a:extLst>
              <a:ext uri="{FF2B5EF4-FFF2-40B4-BE49-F238E27FC236}">
                <a16:creationId xmlns:a16="http://schemas.microsoft.com/office/drawing/2014/main" id="{C120128C-DBB3-43E0-A19A-0823FF4C1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0" y="5570538"/>
            <a:ext cx="2305050" cy="144462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矩形 11">
            <a:extLst>
              <a:ext uri="{FF2B5EF4-FFF2-40B4-BE49-F238E27FC236}">
                <a16:creationId xmlns:a16="http://schemas.microsoft.com/office/drawing/2014/main" id="{67F4DE47-1DE7-4C4B-8472-316853100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" y="1562100"/>
            <a:ext cx="1512888" cy="15113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2" name="矩形 12">
            <a:extLst>
              <a:ext uri="{FF2B5EF4-FFF2-40B4-BE49-F238E27FC236}">
                <a16:creationId xmlns:a16="http://schemas.microsoft.com/office/drawing/2014/main" id="{39127481-B657-4EED-B4A2-160A81ECB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913" y="1562100"/>
            <a:ext cx="1511300" cy="15113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3" name="矩形 13">
            <a:extLst>
              <a:ext uri="{FF2B5EF4-FFF2-40B4-BE49-F238E27FC236}">
                <a16:creationId xmlns:a16="http://schemas.microsoft.com/office/drawing/2014/main" id="{DE120D88-0FBE-402D-B07C-882682E12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1562100"/>
            <a:ext cx="1512887" cy="15113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4" name="矩形 14">
            <a:extLst>
              <a:ext uri="{FF2B5EF4-FFF2-40B4-BE49-F238E27FC236}">
                <a16:creationId xmlns:a16="http://schemas.microsoft.com/office/drawing/2014/main" id="{35A4B1D0-74AA-453B-9CFF-8CEBBE2BB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" y="3238500"/>
            <a:ext cx="1512888" cy="1511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5" name="矩形 15">
            <a:extLst>
              <a:ext uri="{FF2B5EF4-FFF2-40B4-BE49-F238E27FC236}">
                <a16:creationId xmlns:a16="http://schemas.microsoft.com/office/drawing/2014/main" id="{955A21A6-3AEA-4C3F-931C-37C17AFAC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913" y="3238500"/>
            <a:ext cx="1511300" cy="15113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6" name="矩形 16">
            <a:extLst>
              <a:ext uri="{FF2B5EF4-FFF2-40B4-BE49-F238E27FC236}">
                <a16:creationId xmlns:a16="http://schemas.microsoft.com/office/drawing/2014/main" id="{1FA20082-DEA7-42CA-8AF0-7F9300AE3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3238500"/>
            <a:ext cx="1512887" cy="1511300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7" name="TextBox 17">
            <a:extLst>
              <a:ext uri="{FF2B5EF4-FFF2-40B4-BE49-F238E27FC236}">
                <a16:creationId xmlns:a16="http://schemas.microsoft.com/office/drawing/2014/main" id="{6CDBE60F-7DAD-4E3A-B393-E78F71717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3567113"/>
            <a:ext cx="1108075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Some cases</a:t>
            </a:r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Show</a:t>
            </a:r>
          </a:p>
        </p:txBody>
      </p:sp>
      <p:cxnSp>
        <p:nvCxnSpPr>
          <p:cNvPr id="18448" name="肘形连接符 18">
            <a:extLst>
              <a:ext uri="{FF2B5EF4-FFF2-40B4-BE49-F238E27FC236}">
                <a16:creationId xmlns:a16="http://schemas.microsoft.com/office/drawing/2014/main" id="{81715E42-A701-41D1-8249-BB60DF89712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724525" y="1633538"/>
            <a:ext cx="2879725" cy="2879725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EE3636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9" name="TextBox 19">
            <a:extLst>
              <a:ext uri="{FF2B5EF4-FFF2-40B4-BE49-F238E27FC236}">
                <a16:creationId xmlns:a16="http://schemas.microsoft.com/office/drawing/2014/main" id="{5C1D4C00-0DE1-4868-9188-5E38D8EEB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1525" y="1993900"/>
            <a:ext cx="2824163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3F3F3F"/>
                </a:solidFill>
                <a:latin typeface="方正兰亭粗黑_GBK" pitchFamily="2" charset="-122"/>
                <a:sym typeface="宋体" panose="02010600030101010101" pitchFamily="2" charset="-122"/>
              </a:rPr>
              <a:t>Enter a simple text overview here</a:t>
            </a:r>
          </a:p>
        </p:txBody>
      </p:sp>
      <p:sp>
        <p:nvSpPr>
          <p:cNvPr id="18450" name="矩形 20">
            <a:extLst>
              <a:ext uri="{FF2B5EF4-FFF2-40B4-BE49-F238E27FC236}">
                <a16:creationId xmlns:a16="http://schemas.microsoft.com/office/drawing/2014/main" id="{B83E7527-551B-458D-91F5-8BB81206A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633538"/>
            <a:ext cx="2592924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a related title</a:t>
            </a:r>
          </a:p>
        </p:txBody>
      </p:sp>
      <p:sp>
        <p:nvSpPr>
          <p:cNvPr id="18451" name="TextBox 21">
            <a:extLst>
              <a:ext uri="{FF2B5EF4-FFF2-40B4-BE49-F238E27FC236}">
                <a16:creationId xmlns:a16="http://schemas.microsoft.com/office/drawing/2014/main" id="{CE67AE66-4E69-411D-A2B2-3F9367B0D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662363"/>
            <a:ext cx="2824163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3F3F3F"/>
                </a:solidFill>
                <a:latin typeface="方正兰亭粗黑_GBK" pitchFamily="2" charset="-122"/>
                <a:sym typeface="宋体" panose="02010600030101010101" pitchFamily="2" charset="-122"/>
              </a:rPr>
              <a:t>Enter a simple text overview here</a:t>
            </a:r>
          </a:p>
        </p:txBody>
      </p:sp>
      <p:sp>
        <p:nvSpPr>
          <p:cNvPr id="18452" name="矩形 22">
            <a:extLst>
              <a:ext uri="{FF2B5EF4-FFF2-40B4-BE49-F238E27FC236}">
                <a16:creationId xmlns:a16="http://schemas.microsoft.com/office/drawing/2014/main" id="{29D2AF98-7EC8-4497-879E-A1590EA6A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0400" y="3302000"/>
            <a:ext cx="250390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a related title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500" tmFilter="0,0; .5, 1; 1, 1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5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2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65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0" dur="1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5" dur="1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65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1" dur="1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6" dur="1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18435" grpId="0" bldLvl="0" autoUpdateAnimBg="0"/>
      <p:bldP spid="18436" grpId="0" bldLvl="0" autoUpdateAnimBg="0"/>
      <p:bldP spid="3" grpId="0" bldLvl="0" animBg="1" autoUpdateAnimBg="0"/>
      <p:bldP spid="18442" grpId="0" bldLvl="0" animBg="1" autoUpdateAnimBg="0"/>
      <p:bldP spid="18443" grpId="0" bldLvl="0" animBg="1" autoUpdateAnimBg="0"/>
      <p:bldP spid="18444" grpId="0" bldLvl="0" animBg="1" autoUpdateAnimBg="0"/>
      <p:bldP spid="18445" grpId="0" bldLvl="0" animBg="1" autoUpdateAnimBg="0"/>
      <p:bldP spid="18446" grpId="0" bldLvl="0" animBg="1" autoUpdateAnimBg="0"/>
      <p:bldP spid="18447" grpId="0" bldLvl="0" autoUpdateAnimBg="0"/>
      <p:bldP spid="18448" grpId="0" animBg="1"/>
      <p:bldP spid="18449" grpId="0" bldLvl="0" autoUpdateAnimBg="0"/>
      <p:bldP spid="18450" grpId="0" bldLvl="0" autoUpdateAnimBg="0"/>
      <p:bldP spid="18451" grpId="0" bldLvl="0" autoUpdateAnimBg="0"/>
      <p:bldP spid="18452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灯片编号占位符 4">
            <a:extLst>
              <a:ext uri="{FF2B5EF4-FFF2-40B4-BE49-F238E27FC236}">
                <a16:creationId xmlns:a16="http://schemas.microsoft.com/office/drawing/2014/main" id="{BDAA87E7-3A28-456F-8332-BC5534DC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67EA5BD-4B0D-411A-8210-C7F793E2530A}" type="slidenum">
              <a:rPr lang="zh-CN" altLang="en-US">
                <a:solidFill>
                  <a:srgbClr val="898989"/>
                </a:solidFill>
              </a:rPr>
              <a:pPr/>
              <a:t>17</a:t>
            </a:fld>
            <a:endParaRPr lang="zh-CN" altLang="en-US" sz="1800"/>
          </a:p>
        </p:txBody>
      </p:sp>
      <p:sp>
        <p:nvSpPr>
          <p:cNvPr id="2" name="矩形 3">
            <a:extLst>
              <a:ext uri="{FF2B5EF4-FFF2-40B4-BE49-F238E27FC236}">
                <a16:creationId xmlns:a16="http://schemas.microsoft.com/office/drawing/2014/main" id="{61B9406D-8D4A-4916-8A11-5C371B18A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5113"/>
            <a:ext cx="179388" cy="720725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59" name="TextBox 4">
            <a:extLst>
              <a:ext uri="{FF2B5EF4-FFF2-40B4-BE49-F238E27FC236}">
                <a16:creationId xmlns:a16="http://schemas.microsoft.com/office/drawing/2014/main" id="{BE6926F8-A48B-4511-B07D-C2654D6AC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184150"/>
            <a:ext cx="269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the relevant title</a:t>
            </a:r>
          </a:p>
        </p:txBody>
      </p:sp>
      <p:sp>
        <p:nvSpPr>
          <p:cNvPr id="19460" name="TextBox 5">
            <a:extLst>
              <a:ext uri="{FF2B5EF4-FFF2-40B4-BE49-F238E27FC236}">
                <a16:creationId xmlns:a16="http://schemas.microsoft.com/office/drawing/2014/main" id="{59D8500A-D0E8-4597-8F48-7A65096AC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87388"/>
            <a:ext cx="3046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201X</a:t>
            </a: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Annual Summary Business Report</a:t>
            </a:r>
          </a:p>
        </p:txBody>
      </p:sp>
      <p:sp>
        <p:nvSpPr>
          <p:cNvPr id="18438" name="矩形 6">
            <a:extLst>
              <a:ext uri="{FF2B5EF4-FFF2-40B4-BE49-F238E27FC236}">
                <a16:creationId xmlns:a16="http://schemas.microsoft.com/office/drawing/2014/main" id="{4DA47801-F41E-4FDB-B592-D2B9A1476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70538"/>
            <a:ext cx="2266950" cy="144462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39" name="矩形 7">
            <a:extLst>
              <a:ext uri="{FF2B5EF4-FFF2-40B4-BE49-F238E27FC236}">
                <a16:creationId xmlns:a16="http://schemas.microsoft.com/office/drawing/2014/main" id="{63DDDF8D-5C8D-47D3-A680-D8DC75C7F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5570538"/>
            <a:ext cx="2305050" cy="144462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0" name="矩形 8">
            <a:extLst>
              <a:ext uri="{FF2B5EF4-FFF2-40B4-BE49-F238E27FC236}">
                <a16:creationId xmlns:a16="http://schemas.microsoft.com/office/drawing/2014/main" id="{381E477C-F531-4E78-B065-E28763CC6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70538"/>
            <a:ext cx="2266950" cy="144462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1" name="矩形 9">
            <a:extLst>
              <a:ext uri="{FF2B5EF4-FFF2-40B4-BE49-F238E27FC236}">
                <a16:creationId xmlns:a16="http://schemas.microsoft.com/office/drawing/2014/main" id="{79837FF4-2D53-4DE3-B0C6-EDFCDF4CA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0" y="5570538"/>
            <a:ext cx="2305050" cy="144462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任意多边形 10">
            <a:extLst>
              <a:ext uri="{FF2B5EF4-FFF2-40B4-BE49-F238E27FC236}">
                <a16:creationId xmlns:a16="http://schemas.microsoft.com/office/drawing/2014/main" id="{37CBAA1E-172E-4123-873C-8EE879BDCC61}"/>
              </a:ext>
            </a:extLst>
          </p:cNvPr>
          <p:cNvSpPr>
            <a:spLocks noChangeArrowheads="1"/>
          </p:cNvSpPr>
          <p:nvPr/>
        </p:nvSpPr>
        <p:spPr bwMode="auto">
          <a:xfrm rot="1723431">
            <a:off x="2647950" y="2774950"/>
            <a:ext cx="1817688" cy="1339850"/>
          </a:xfrm>
          <a:custGeom>
            <a:avLst/>
            <a:gdLst>
              <a:gd name="T0" fmla="*/ 1172437 w 2351321"/>
              <a:gd name="T1" fmla="*/ 0 h 1732770"/>
              <a:gd name="T2" fmla="*/ 1779847 w 2351321"/>
              <a:gd name="T3" fmla="*/ 574520 h 1732770"/>
              <a:gd name="T4" fmla="*/ 1772364 w 2351321"/>
              <a:gd name="T5" fmla="*/ 1339850 h 1732770"/>
              <a:gd name="T6" fmla="*/ 0 w 2351321"/>
              <a:gd name="T7" fmla="*/ 935220 h 1732770"/>
              <a:gd name="T8" fmla="*/ 1172437 w 2351321"/>
              <a:gd name="T9" fmla="*/ 0 h 17327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1321"/>
              <a:gd name="T16" fmla="*/ 0 h 1732770"/>
              <a:gd name="T17" fmla="*/ 2351321 w 2351321"/>
              <a:gd name="T18" fmla="*/ 1732770 h 17327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1321" h="1732770">
                <a:moveTo>
                  <a:pt x="1516639" y="0"/>
                </a:moveTo>
                <a:lnTo>
                  <a:pt x="2302371" y="743002"/>
                </a:lnTo>
                <a:cubicBezTo>
                  <a:pt x="2370314" y="1065730"/>
                  <a:pt x="2367934" y="1403106"/>
                  <a:pt x="2292691" y="1732770"/>
                </a:cubicBezTo>
                <a:lnTo>
                  <a:pt x="0" y="1209479"/>
                </a:lnTo>
                <a:lnTo>
                  <a:pt x="1516639" y="0"/>
                </a:lnTo>
                <a:close/>
              </a:path>
            </a:pathLst>
          </a:custGeom>
          <a:solidFill>
            <a:srgbClr val="EE3636"/>
          </a:solidFill>
          <a:ln w="25400" cap="flat" cmpd="sng">
            <a:solidFill>
              <a:srgbClr val="FFFFFF"/>
            </a:solidFill>
            <a:bevel/>
            <a:headEnd/>
            <a:tailEnd/>
          </a:ln>
        </p:spPr>
        <p:txBody>
          <a:bodyPr lIns="2385060" tIns="1267461" rIns="133604" bIns="1612899" anchor="ctr"/>
          <a:lstStyle/>
          <a:p>
            <a:endParaRPr lang="zh-CN" altLang="en-US"/>
          </a:p>
        </p:txBody>
      </p:sp>
      <p:sp>
        <p:nvSpPr>
          <p:cNvPr id="19466" name="任意多边形 11">
            <a:extLst>
              <a:ext uri="{FF2B5EF4-FFF2-40B4-BE49-F238E27FC236}">
                <a16:creationId xmlns:a16="http://schemas.microsoft.com/office/drawing/2014/main" id="{CA78C7B8-C4AC-4E96-9BA2-E767F773D885}"/>
              </a:ext>
            </a:extLst>
          </p:cNvPr>
          <p:cNvSpPr>
            <a:spLocks noChangeArrowheads="1"/>
          </p:cNvSpPr>
          <p:nvPr/>
        </p:nvSpPr>
        <p:spPr bwMode="auto">
          <a:xfrm rot="1723431">
            <a:off x="796925" y="1419225"/>
            <a:ext cx="3635375" cy="3635375"/>
          </a:xfrm>
          <a:custGeom>
            <a:avLst/>
            <a:gdLst>
              <a:gd name="T0" fmla="*/ 3822845 w 3413760"/>
              <a:gd name="T1" fmla="*/ 2366419 h 3413760"/>
              <a:gd name="T2" fmla="*/ 2775552 w 3413760"/>
              <a:gd name="T3" fmla="*/ 3679684 h 3413760"/>
              <a:gd name="T4" fmla="*/ 1935688 w 3413760"/>
              <a:gd name="T5" fmla="*/ 1935688 h 3413760"/>
              <a:gd name="T6" fmla="*/ 3822845 w 3413760"/>
              <a:gd name="T7" fmla="*/ 2366419 h 3413760"/>
              <a:gd name="T8" fmla="*/ 0 60000 65536"/>
              <a:gd name="T9" fmla="*/ 0 60000 65536"/>
              <a:gd name="T10" fmla="*/ 0 60000 65536"/>
              <a:gd name="T11" fmla="*/ 0 60000 65536"/>
              <a:gd name="T12" fmla="*/ 0 w 3413760"/>
              <a:gd name="T13" fmla="*/ 0 h 3413760"/>
              <a:gd name="T14" fmla="*/ 3413760 w 3413760"/>
              <a:gd name="T15" fmla="*/ 3413760 h 3413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13760" h="3413760">
                <a:moveTo>
                  <a:pt x="3370965" y="2086696"/>
                </a:moveTo>
                <a:cubicBezTo>
                  <a:pt x="3255378" y="2593118"/>
                  <a:pt x="2915472" y="3019346"/>
                  <a:pt x="2447467" y="3244726"/>
                </a:cubicBezTo>
                <a:lnTo>
                  <a:pt x="1706880" y="1706880"/>
                </a:lnTo>
                <a:lnTo>
                  <a:pt x="3370965" y="2086696"/>
                </a:lnTo>
                <a:close/>
              </a:path>
            </a:pathLst>
          </a:custGeom>
          <a:solidFill>
            <a:srgbClr val="F49022"/>
          </a:solidFill>
          <a:ln w="25400" cap="flat" cmpd="sng">
            <a:solidFill>
              <a:srgbClr val="FFFFFF"/>
            </a:solidFill>
            <a:bevel/>
            <a:headEnd/>
            <a:tailEnd/>
          </a:ln>
        </p:spPr>
        <p:txBody>
          <a:bodyPr lIns="2244090" tIns="2081530" rIns="374650" bIns="781050" anchor="ctr"/>
          <a:lstStyle/>
          <a:p>
            <a:endParaRPr lang="zh-CN" altLang="en-US"/>
          </a:p>
        </p:txBody>
      </p:sp>
      <p:sp>
        <p:nvSpPr>
          <p:cNvPr id="19467" name="任意多边形 12">
            <a:extLst>
              <a:ext uri="{FF2B5EF4-FFF2-40B4-BE49-F238E27FC236}">
                <a16:creationId xmlns:a16="http://schemas.microsoft.com/office/drawing/2014/main" id="{4DE4413A-A680-49CB-8665-A4E84029C650}"/>
              </a:ext>
            </a:extLst>
          </p:cNvPr>
          <p:cNvSpPr>
            <a:spLocks noChangeArrowheads="1"/>
          </p:cNvSpPr>
          <p:nvPr/>
        </p:nvSpPr>
        <p:spPr bwMode="auto">
          <a:xfrm rot="1723431">
            <a:off x="796925" y="1419225"/>
            <a:ext cx="3635375" cy="3635375"/>
          </a:xfrm>
          <a:custGeom>
            <a:avLst/>
            <a:gdLst>
              <a:gd name="T0" fmla="*/ 2775510 w 3413760"/>
              <a:gd name="T1" fmla="*/ 3679704 h 3413760"/>
              <a:gd name="T2" fmla="*/ 1095824 w 3413760"/>
              <a:gd name="T3" fmla="*/ 3679684 h 3413760"/>
              <a:gd name="T4" fmla="*/ 1935688 w 3413760"/>
              <a:gd name="T5" fmla="*/ 1935688 h 3413760"/>
              <a:gd name="T6" fmla="*/ 2775510 w 3413760"/>
              <a:gd name="T7" fmla="*/ 3679704 h 3413760"/>
              <a:gd name="T8" fmla="*/ 0 60000 65536"/>
              <a:gd name="T9" fmla="*/ 0 60000 65536"/>
              <a:gd name="T10" fmla="*/ 0 60000 65536"/>
              <a:gd name="T11" fmla="*/ 0 60000 65536"/>
              <a:gd name="T12" fmla="*/ 0 w 3413760"/>
              <a:gd name="T13" fmla="*/ 0 h 3413760"/>
              <a:gd name="T14" fmla="*/ 3413760 w 3413760"/>
              <a:gd name="T15" fmla="*/ 3413760 h 3413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13760" h="3413760">
                <a:moveTo>
                  <a:pt x="2447430" y="3244744"/>
                </a:moveTo>
                <a:cubicBezTo>
                  <a:pt x="1979433" y="3470105"/>
                  <a:pt x="1434283" y="3470099"/>
                  <a:pt x="966292" y="3244726"/>
                </a:cubicBezTo>
                <a:lnTo>
                  <a:pt x="1706880" y="1706880"/>
                </a:lnTo>
                <a:lnTo>
                  <a:pt x="2447430" y="3244744"/>
                </a:lnTo>
                <a:close/>
              </a:path>
            </a:pathLst>
          </a:custGeom>
          <a:solidFill>
            <a:srgbClr val="317FB7"/>
          </a:solidFill>
          <a:ln w="25400" cap="flat" cmpd="sng">
            <a:solidFill>
              <a:srgbClr val="FFFFFF"/>
            </a:solidFill>
            <a:bevel/>
            <a:headEnd/>
            <a:tailEnd/>
          </a:ln>
        </p:spPr>
        <p:txBody>
          <a:bodyPr lIns="1299210" tIns="2731771" rIns="1299210" bIns="130809" anchor="ctr"/>
          <a:lstStyle/>
          <a:p>
            <a:endParaRPr lang="zh-CN" altLang="en-US"/>
          </a:p>
        </p:txBody>
      </p:sp>
      <p:sp>
        <p:nvSpPr>
          <p:cNvPr id="19468" name="任意多边形 13">
            <a:extLst>
              <a:ext uri="{FF2B5EF4-FFF2-40B4-BE49-F238E27FC236}">
                <a16:creationId xmlns:a16="http://schemas.microsoft.com/office/drawing/2014/main" id="{3E14E12C-C72D-4A14-8B22-BFAB583D9373}"/>
              </a:ext>
            </a:extLst>
          </p:cNvPr>
          <p:cNvSpPr>
            <a:spLocks noChangeArrowheads="1"/>
          </p:cNvSpPr>
          <p:nvPr/>
        </p:nvSpPr>
        <p:spPr bwMode="auto">
          <a:xfrm rot="1723431">
            <a:off x="796925" y="1419225"/>
            <a:ext cx="3635375" cy="3635375"/>
          </a:xfrm>
          <a:custGeom>
            <a:avLst/>
            <a:gdLst>
              <a:gd name="T0" fmla="*/ 1095824 w 3413760"/>
              <a:gd name="T1" fmla="*/ 3679684 h 3413760"/>
              <a:gd name="T2" fmla="*/ 48532 w 3413760"/>
              <a:gd name="T3" fmla="*/ 2366419 h 3413760"/>
              <a:gd name="T4" fmla="*/ 1935688 w 3413760"/>
              <a:gd name="T5" fmla="*/ 1935688 h 3413760"/>
              <a:gd name="T6" fmla="*/ 1095824 w 3413760"/>
              <a:gd name="T7" fmla="*/ 3679684 h 3413760"/>
              <a:gd name="T8" fmla="*/ 0 60000 65536"/>
              <a:gd name="T9" fmla="*/ 0 60000 65536"/>
              <a:gd name="T10" fmla="*/ 0 60000 65536"/>
              <a:gd name="T11" fmla="*/ 0 60000 65536"/>
              <a:gd name="T12" fmla="*/ 0 w 3413760"/>
              <a:gd name="T13" fmla="*/ 0 h 3413760"/>
              <a:gd name="T14" fmla="*/ 3413760 w 3413760"/>
              <a:gd name="T15" fmla="*/ 3413760 h 3413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13760" h="3413760">
                <a:moveTo>
                  <a:pt x="966292" y="3244726"/>
                </a:moveTo>
                <a:cubicBezTo>
                  <a:pt x="498287" y="3019347"/>
                  <a:pt x="158382" y="2593118"/>
                  <a:pt x="42795" y="2086696"/>
                </a:cubicBezTo>
                <a:lnTo>
                  <a:pt x="1706880" y="1706880"/>
                </a:lnTo>
                <a:lnTo>
                  <a:pt x="966292" y="3244726"/>
                </a:lnTo>
                <a:close/>
              </a:path>
            </a:pathLst>
          </a:custGeom>
          <a:solidFill>
            <a:srgbClr val="53C3B0"/>
          </a:solidFill>
          <a:ln w="25400" cap="flat" cmpd="sng">
            <a:solidFill>
              <a:srgbClr val="FFFFFF"/>
            </a:solidFill>
            <a:bevel/>
            <a:headEnd/>
            <a:tailEnd/>
          </a:ln>
        </p:spPr>
        <p:txBody>
          <a:bodyPr lIns="374650" tIns="2081530" rIns="2244090" bIns="781050" anchor="ctr"/>
          <a:lstStyle/>
          <a:p>
            <a:endParaRPr lang="zh-CN" altLang="en-US"/>
          </a:p>
        </p:txBody>
      </p:sp>
      <p:sp>
        <p:nvSpPr>
          <p:cNvPr id="19469" name="任意多边形 14">
            <a:extLst>
              <a:ext uri="{FF2B5EF4-FFF2-40B4-BE49-F238E27FC236}">
                <a16:creationId xmlns:a16="http://schemas.microsoft.com/office/drawing/2014/main" id="{0C55001E-BFAD-40C7-96DA-4CB6766640CA}"/>
              </a:ext>
            </a:extLst>
          </p:cNvPr>
          <p:cNvSpPr>
            <a:spLocks noChangeArrowheads="1"/>
          </p:cNvSpPr>
          <p:nvPr/>
        </p:nvSpPr>
        <p:spPr bwMode="auto">
          <a:xfrm rot="1723431">
            <a:off x="796925" y="1419225"/>
            <a:ext cx="3635375" cy="3635375"/>
          </a:xfrm>
          <a:custGeom>
            <a:avLst/>
            <a:gdLst>
              <a:gd name="T0" fmla="*/ 48532 w 3413760"/>
              <a:gd name="T1" fmla="*/ 2366417 h 3413760"/>
              <a:gd name="T2" fmla="*/ 422306 w 3413760"/>
              <a:gd name="T3" fmla="*/ 728807 h 3413760"/>
              <a:gd name="T4" fmla="*/ 1935688 w 3413760"/>
              <a:gd name="T5" fmla="*/ 1935688 h 3413760"/>
              <a:gd name="T6" fmla="*/ 48532 w 3413760"/>
              <a:gd name="T7" fmla="*/ 2366417 h 3413760"/>
              <a:gd name="T8" fmla="*/ 0 60000 65536"/>
              <a:gd name="T9" fmla="*/ 0 60000 65536"/>
              <a:gd name="T10" fmla="*/ 0 60000 65536"/>
              <a:gd name="T11" fmla="*/ 0 60000 65536"/>
              <a:gd name="T12" fmla="*/ 0 w 3413760"/>
              <a:gd name="T13" fmla="*/ 0 h 3413760"/>
              <a:gd name="T14" fmla="*/ 3413760 w 3413760"/>
              <a:gd name="T15" fmla="*/ 3413760 h 3413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13760" h="3413760">
                <a:moveTo>
                  <a:pt x="42795" y="2086695"/>
                </a:moveTo>
                <a:cubicBezTo>
                  <a:pt x="-72792" y="1580274"/>
                  <a:pt x="48519" y="1048777"/>
                  <a:pt x="372387" y="642658"/>
                </a:cubicBezTo>
                <a:lnTo>
                  <a:pt x="1706880" y="1706880"/>
                </a:lnTo>
                <a:lnTo>
                  <a:pt x="42795" y="2086695"/>
                </a:lnTo>
                <a:close/>
              </a:path>
            </a:pathLst>
          </a:custGeom>
          <a:solidFill>
            <a:srgbClr val="EE3636"/>
          </a:solidFill>
          <a:ln w="25400" cap="flat" cmpd="sng">
            <a:solidFill>
              <a:srgbClr val="FFFFFF"/>
            </a:solidFill>
            <a:bevel/>
            <a:headEnd/>
            <a:tailEnd/>
          </a:ln>
        </p:spPr>
        <p:txBody>
          <a:bodyPr lIns="124714" tIns="1258571" rIns="2376170" bIns="1604009" anchor="ctr"/>
          <a:lstStyle/>
          <a:p>
            <a:endParaRPr lang="zh-CN" altLang="en-US"/>
          </a:p>
        </p:txBody>
      </p:sp>
      <p:sp>
        <p:nvSpPr>
          <p:cNvPr id="19470" name="任意多边形 15">
            <a:extLst>
              <a:ext uri="{FF2B5EF4-FFF2-40B4-BE49-F238E27FC236}">
                <a16:creationId xmlns:a16="http://schemas.microsoft.com/office/drawing/2014/main" id="{D4BD6774-49F9-4E12-AA3E-34D74D62FF30}"/>
              </a:ext>
            </a:extLst>
          </p:cNvPr>
          <p:cNvSpPr>
            <a:spLocks noChangeArrowheads="1"/>
          </p:cNvSpPr>
          <p:nvPr/>
        </p:nvSpPr>
        <p:spPr bwMode="auto">
          <a:xfrm rot="1723431">
            <a:off x="796925" y="1419225"/>
            <a:ext cx="3635375" cy="3635375"/>
          </a:xfrm>
          <a:custGeom>
            <a:avLst/>
            <a:gdLst>
              <a:gd name="T0" fmla="*/ 422306 w 3413760"/>
              <a:gd name="T1" fmla="*/ 728807 h 3413760"/>
              <a:gd name="T2" fmla="*/ 1935688 w 3413760"/>
              <a:gd name="T3" fmla="*/ 0 h 3413760"/>
              <a:gd name="T4" fmla="*/ 1935688 w 3413760"/>
              <a:gd name="T5" fmla="*/ 1935688 h 3413760"/>
              <a:gd name="T6" fmla="*/ 422306 w 3413760"/>
              <a:gd name="T7" fmla="*/ 728807 h 3413760"/>
              <a:gd name="T8" fmla="*/ 0 60000 65536"/>
              <a:gd name="T9" fmla="*/ 0 60000 65536"/>
              <a:gd name="T10" fmla="*/ 0 60000 65536"/>
              <a:gd name="T11" fmla="*/ 0 60000 65536"/>
              <a:gd name="T12" fmla="*/ 0 w 3413760"/>
              <a:gd name="T13" fmla="*/ 0 h 3413760"/>
              <a:gd name="T14" fmla="*/ 3413760 w 3413760"/>
              <a:gd name="T15" fmla="*/ 3413760 h 3413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13760" h="3413760">
                <a:moveTo>
                  <a:pt x="372387" y="642658"/>
                </a:moveTo>
                <a:cubicBezTo>
                  <a:pt x="696256" y="236539"/>
                  <a:pt x="1187434" y="0"/>
                  <a:pt x="1706880" y="0"/>
                </a:cubicBezTo>
                <a:lnTo>
                  <a:pt x="1706880" y="1706880"/>
                </a:lnTo>
                <a:lnTo>
                  <a:pt x="372387" y="642658"/>
                </a:lnTo>
                <a:close/>
              </a:path>
            </a:pathLst>
          </a:custGeom>
          <a:solidFill>
            <a:srgbClr val="F49022"/>
          </a:solidFill>
          <a:ln w="25400" cap="flat" cmpd="sng">
            <a:solidFill>
              <a:srgbClr val="FFFFFF"/>
            </a:solidFill>
            <a:bevel/>
            <a:headEnd/>
            <a:tailEnd/>
          </a:ln>
        </p:spPr>
        <p:txBody>
          <a:bodyPr lIns="776478" tIns="361951" rIns="1776222" bIns="2536189" anchor="ctr"/>
          <a:lstStyle/>
          <a:p>
            <a:endParaRPr lang="zh-CN" altLang="en-US"/>
          </a:p>
        </p:txBody>
      </p:sp>
      <p:sp>
        <p:nvSpPr>
          <p:cNvPr id="19471" name="椭圆 16">
            <a:extLst>
              <a:ext uri="{FF2B5EF4-FFF2-40B4-BE49-F238E27FC236}">
                <a16:creationId xmlns:a16="http://schemas.microsoft.com/office/drawing/2014/main" id="{E479DE47-B6CD-4387-ACFF-09E7AA2E5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4900" y="3005138"/>
            <a:ext cx="506413" cy="506412"/>
          </a:xfrm>
          <a:prstGeom prst="ellipse">
            <a:avLst/>
          </a:prstGeom>
          <a:solidFill>
            <a:srgbClr val="53C3B0"/>
          </a:solidFill>
          <a:ln w="2540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900">
              <a:solidFill>
                <a:srgbClr val="FFFFFF"/>
              </a:solidFill>
              <a:latin typeface="方正兰亭粗黑_GBK" pitchFamily="2" charset="-122"/>
              <a:sym typeface="宋体" panose="02010600030101010101" pitchFamily="2" charset="-122"/>
            </a:endParaRPr>
          </a:p>
        </p:txBody>
      </p:sp>
      <p:sp>
        <p:nvSpPr>
          <p:cNvPr id="19472" name="TextBox 17">
            <a:extLst>
              <a:ext uri="{FF2B5EF4-FFF2-40B4-BE49-F238E27FC236}">
                <a16:creationId xmlns:a16="http://schemas.microsoft.com/office/drawing/2014/main" id="{F4B01007-6656-48E4-8148-0357FD035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638425"/>
            <a:ext cx="404813" cy="25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90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zh-CN" altLang="en-US" sz="90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3" name="TextBox 18">
            <a:extLst>
              <a:ext uri="{FF2B5EF4-FFF2-40B4-BE49-F238E27FC236}">
                <a16:creationId xmlns:a16="http://schemas.microsoft.com/office/drawing/2014/main" id="{3F0263E3-0CDE-488B-BB77-EE7B6E591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2779713"/>
            <a:ext cx="404813" cy="25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90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zh-CN" altLang="en-US" sz="90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4" name="TextBox 19">
            <a:extLst>
              <a:ext uri="{FF2B5EF4-FFF2-40B4-BE49-F238E27FC236}">
                <a16:creationId xmlns:a16="http://schemas.microsoft.com/office/drawing/2014/main" id="{BBBDB98F-C970-453C-B0B6-FA5D95E23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550" y="3149600"/>
            <a:ext cx="404813" cy="25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90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90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5" name="TextBox 20">
            <a:extLst>
              <a:ext uri="{FF2B5EF4-FFF2-40B4-BE49-F238E27FC236}">
                <a16:creationId xmlns:a16="http://schemas.microsoft.com/office/drawing/2014/main" id="{9B2CC79B-C369-48BF-8596-6A23B9B41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3454400"/>
            <a:ext cx="404812" cy="25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90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90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6" name="TextBox 21">
            <a:extLst>
              <a:ext uri="{FF2B5EF4-FFF2-40B4-BE49-F238E27FC236}">
                <a16:creationId xmlns:a16="http://schemas.microsoft.com/office/drawing/2014/main" id="{A6E5D769-BAB2-4B3B-8B94-909B8389E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038" y="3487738"/>
            <a:ext cx="404812" cy="25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90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90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7" name="TextBox 22">
            <a:extLst>
              <a:ext uri="{FF2B5EF4-FFF2-40B4-BE49-F238E27FC236}">
                <a16:creationId xmlns:a16="http://schemas.microsoft.com/office/drawing/2014/main" id="{7EEA57E5-F7AD-4F30-A2B4-3A635ACAF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0200" y="3184525"/>
            <a:ext cx="404813" cy="25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90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90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8" name="TextBox 23">
            <a:extLst>
              <a:ext uri="{FF2B5EF4-FFF2-40B4-BE49-F238E27FC236}">
                <a16:creationId xmlns:a16="http://schemas.microsoft.com/office/drawing/2014/main" id="{5492AF34-E5FB-424A-A587-1B8E29CE6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0" y="1522413"/>
            <a:ext cx="8683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Your content is typed here or copied</a:t>
            </a:r>
          </a:p>
        </p:txBody>
      </p:sp>
      <p:sp>
        <p:nvSpPr>
          <p:cNvPr id="19479" name="TextBox 24">
            <a:extLst>
              <a:ext uri="{FF2B5EF4-FFF2-40B4-BE49-F238E27FC236}">
                <a16:creationId xmlns:a16="http://schemas.microsoft.com/office/drawing/2014/main" id="{E49C1BD6-69E7-4D63-9451-D3CD09252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175" y="3013075"/>
            <a:ext cx="8207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Your content is typed here or copied</a:t>
            </a:r>
          </a:p>
        </p:txBody>
      </p:sp>
      <p:sp>
        <p:nvSpPr>
          <p:cNvPr id="19480" name="TextBox 25">
            <a:extLst>
              <a:ext uri="{FF2B5EF4-FFF2-40B4-BE49-F238E27FC236}">
                <a16:creationId xmlns:a16="http://schemas.microsoft.com/office/drawing/2014/main" id="{45C1A45A-55CF-4FE8-86E0-D6043FB42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3948113"/>
            <a:ext cx="8651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Your content is typed here or copied</a:t>
            </a:r>
          </a:p>
        </p:txBody>
      </p:sp>
      <p:sp>
        <p:nvSpPr>
          <p:cNvPr id="19481" name="TextBox 26">
            <a:extLst>
              <a:ext uri="{FF2B5EF4-FFF2-40B4-BE49-F238E27FC236}">
                <a16:creationId xmlns:a16="http://schemas.microsoft.com/office/drawing/2014/main" id="{CCC502D5-B016-42BD-B517-B6DA3B1DA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775" y="2024063"/>
            <a:ext cx="8397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Your content is typed here or copied</a:t>
            </a:r>
          </a:p>
        </p:txBody>
      </p:sp>
      <p:sp>
        <p:nvSpPr>
          <p:cNvPr id="19482" name="TextBox 27">
            <a:extLst>
              <a:ext uri="{FF2B5EF4-FFF2-40B4-BE49-F238E27FC236}">
                <a16:creationId xmlns:a16="http://schemas.microsoft.com/office/drawing/2014/main" id="{ABC815C7-382A-47E1-ABAA-68CD7A956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2238" y="4011613"/>
            <a:ext cx="8255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Your content is typed here or copied</a:t>
            </a:r>
          </a:p>
        </p:txBody>
      </p:sp>
      <p:sp>
        <p:nvSpPr>
          <p:cNvPr id="19483" name="TextBox 28">
            <a:extLst>
              <a:ext uri="{FF2B5EF4-FFF2-40B4-BE49-F238E27FC236}">
                <a16:creationId xmlns:a16="http://schemas.microsoft.com/office/drawing/2014/main" id="{D2539BBA-2689-4FEF-AA82-3FE700D82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338" y="3113088"/>
            <a:ext cx="81121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Your content is typed here or copied</a:t>
            </a:r>
          </a:p>
        </p:txBody>
      </p:sp>
      <p:sp>
        <p:nvSpPr>
          <p:cNvPr id="19484" name="TextBox 29">
            <a:extLst>
              <a:ext uri="{FF2B5EF4-FFF2-40B4-BE49-F238E27FC236}">
                <a16:creationId xmlns:a16="http://schemas.microsoft.com/office/drawing/2014/main" id="{88BBDCAB-BDC5-42C4-B5D9-CC38A7EBA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8463" y="1346200"/>
            <a:ext cx="348456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EE36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Your title</a:t>
            </a:r>
          </a:p>
        </p:txBody>
      </p:sp>
      <p:sp>
        <p:nvSpPr>
          <p:cNvPr id="19485" name="TextBox 30">
            <a:extLst>
              <a:ext uri="{FF2B5EF4-FFF2-40B4-BE49-F238E27FC236}">
                <a16:creationId xmlns:a16="http://schemas.microsoft.com/office/drawing/2014/main" id="{5DB83CA1-2086-4325-A361-60CB62000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0451" y="1899980"/>
            <a:ext cx="4176616" cy="38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Your subtitle hits here or by copying</a:t>
            </a:r>
          </a:p>
        </p:txBody>
      </p:sp>
      <p:sp>
        <p:nvSpPr>
          <p:cNvPr id="19486" name="直接连接符 31">
            <a:extLst>
              <a:ext uri="{FF2B5EF4-FFF2-40B4-BE49-F238E27FC236}">
                <a16:creationId xmlns:a16="http://schemas.microsoft.com/office/drawing/2014/main" id="{0F79A69A-A1D6-4553-A507-AD1B1104C1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8900" y="1933575"/>
            <a:ext cx="3730625" cy="1588"/>
          </a:xfrm>
          <a:prstGeom prst="line">
            <a:avLst/>
          </a:prstGeom>
          <a:noFill/>
          <a:ln w="19050">
            <a:solidFill>
              <a:srgbClr val="EE3636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87" name="六边形 32">
            <a:extLst>
              <a:ext uri="{FF2B5EF4-FFF2-40B4-BE49-F238E27FC236}">
                <a16:creationId xmlns:a16="http://schemas.microsoft.com/office/drawing/2014/main" id="{54A60539-F842-411B-A79C-98CD42C9F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188" y="2654300"/>
            <a:ext cx="1497012" cy="1290638"/>
          </a:xfrm>
          <a:prstGeom prst="hexagon">
            <a:avLst>
              <a:gd name="adj" fmla="val 24997"/>
              <a:gd name="vf" fmla="val 115470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88" name="六边形 33">
            <a:extLst>
              <a:ext uri="{FF2B5EF4-FFF2-40B4-BE49-F238E27FC236}">
                <a16:creationId xmlns:a16="http://schemas.microsoft.com/office/drawing/2014/main" id="{7D6194EE-7980-49BC-B928-D55F5F92D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150" y="3487738"/>
            <a:ext cx="1106488" cy="954087"/>
          </a:xfrm>
          <a:prstGeom prst="hexagon">
            <a:avLst>
              <a:gd name="adj" fmla="val 24993"/>
              <a:gd name="vf" fmla="val 115470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89" name="六边形 34">
            <a:extLst>
              <a:ext uri="{FF2B5EF4-FFF2-40B4-BE49-F238E27FC236}">
                <a16:creationId xmlns:a16="http://schemas.microsoft.com/office/drawing/2014/main" id="{1D564B11-4A04-4E5B-83ED-F723FE773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9025" y="3606800"/>
            <a:ext cx="808038" cy="696913"/>
          </a:xfrm>
          <a:prstGeom prst="hexagon">
            <a:avLst>
              <a:gd name="adj" fmla="val 24998"/>
              <a:gd name="vf" fmla="val 115470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90" name="六边形 35">
            <a:extLst>
              <a:ext uri="{FF2B5EF4-FFF2-40B4-BE49-F238E27FC236}">
                <a16:creationId xmlns:a16="http://schemas.microsoft.com/office/drawing/2014/main" id="{13059C30-E1F0-494D-B1B4-E5E714F3B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5300" y="2773363"/>
            <a:ext cx="615950" cy="530225"/>
          </a:xfrm>
          <a:prstGeom prst="hexagon">
            <a:avLst>
              <a:gd name="adj" fmla="val 25051"/>
              <a:gd name="vf" fmla="val 115470"/>
            </a:avLst>
          </a:prstGeom>
          <a:solidFill>
            <a:srgbClr val="D8D8D8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500" tmFilter="0,0; .5, 1; 1, 1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3" dur="1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9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5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1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7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3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765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7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815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1" dur="10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6" dur="10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9150"/>
                            </p:stCondLst>
                            <p:childTnLst>
                              <p:par>
                                <p:cTn id="1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19459" grpId="0" bldLvl="0" autoUpdateAnimBg="0"/>
      <p:bldP spid="19460" grpId="0" bldLvl="0" autoUpdateAnimBg="0"/>
      <p:bldP spid="19471" grpId="0" bldLvl="0" animBg="1" autoUpdateAnimBg="0"/>
      <p:bldP spid="19472" grpId="0" bldLvl="0" autoUpdateAnimBg="0"/>
      <p:bldP spid="19473" grpId="0" bldLvl="0" autoUpdateAnimBg="0"/>
      <p:bldP spid="19474" grpId="0" bldLvl="0" autoUpdateAnimBg="0"/>
      <p:bldP spid="19475" grpId="0" bldLvl="0" autoUpdateAnimBg="0"/>
      <p:bldP spid="19476" grpId="0" bldLvl="0" autoUpdateAnimBg="0"/>
      <p:bldP spid="19477" grpId="0" bldLvl="0" autoUpdateAnimBg="0"/>
      <p:bldP spid="19478" grpId="0" bldLvl="0" autoUpdateAnimBg="0"/>
      <p:bldP spid="19479" grpId="0" bldLvl="0" autoUpdateAnimBg="0"/>
      <p:bldP spid="19480" grpId="0" bldLvl="0" autoUpdateAnimBg="0"/>
      <p:bldP spid="19481" grpId="0" bldLvl="0" autoUpdateAnimBg="0"/>
      <p:bldP spid="19482" grpId="0" bldLvl="0" autoUpdateAnimBg="0"/>
      <p:bldP spid="19483" grpId="0" bldLvl="0" autoUpdateAnimBg="0"/>
      <p:bldP spid="19484" grpId="0" bldLvl="0" autoUpdateAnimBg="0"/>
      <p:bldP spid="19485" grpId="0" bldLvl="0" autoUpdateAnimBg="0"/>
      <p:bldP spid="19487" grpId="0" bldLvl="0" animBg="1" autoUpdateAnimBg="0"/>
      <p:bldP spid="19488" grpId="0" bldLvl="0" animBg="1" autoUpdateAnimBg="0"/>
      <p:bldP spid="19489" grpId="0" bldLvl="0" animBg="1" autoUpdateAnimBg="0"/>
      <p:bldP spid="19490" grpId="0" bldLvl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灯片编号占位符 4">
            <a:extLst>
              <a:ext uri="{FF2B5EF4-FFF2-40B4-BE49-F238E27FC236}">
                <a16:creationId xmlns:a16="http://schemas.microsoft.com/office/drawing/2014/main" id="{C06A37D6-708A-4131-A870-F474D0A68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CC32A20-5255-44F9-820C-64790179FA9B}" type="slidenum">
              <a:rPr lang="zh-CN" altLang="en-US">
                <a:solidFill>
                  <a:srgbClr val="898989"/>
                </a:solidFill>
              </a:rPr>
              <a:pPr/>
              <a:t>18</a:t>
            </a:fld>
            <a:endParaRPr lang="zh-CN" altLang="en-US" sz="1800"/>
          </a:p>
        </p:txBody>
      </p:sp>
      <p:sp>
        <p:nvSpPr>
          <p:cNvPr id="2" name="矩形 3">
            <a:extLst>
              <a:ext uri="{FF2B5EF4-FFF2-40B4-BE49-F238E27FC236}">
                <a16:creationId xmlns:a16="http://schemas.microsoft.com/office/drawing/2014/main" id="{B2EC0405-1569-48DF-928D-B19DDF93D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5113"/>
            <a:ext cx="179388" cy="720725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3" name="TextBox 4">
            <a:extLst>
              <a:ext uri="{FF2B5EF4-FFF2-40B4-BE49-F238E27FC236}">
                <a16:creationId xmlns:a16="http://schemas.microsoft.com/office/drawing/2014/main" id="{E122478D-7D0B-4EB9-B074-D6D689B26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184150"/>
            <a:ext cx="269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the relevant title</a:t>
            </a:r>
          </a:p>
        </p:txBody>
      </p:sp>
      <p:sp>
        <p:nvSpPr>
          <p:cNvPr id="20484" name="TextBox 5">
            <a:extLst>
              <a:ext uri="{FF2B5EF4-FFF2-40B4-BE49-F238E27FC236}">
                <a16:creationId xmlns:a16="http://schemas.microsoft.com/office/drawing/2014/main" id="{CFAD9801-613A-47EF-9F8F-466175410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87388"/>
            <a:ext cx="3046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201X</a:t>
            </a: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Annual Summary Business Report</a:t>
            </a:r>
          </a:p>
        </p:txBody>
      </p:sp>
      <p:sp>
        <p:nvSpPr>
          <p:cNvPr id="19462" name="矩形 6">
            <a:extLst>
              <a:ext uri="{FF2B5EF4-FFF2-40B4-BE49-F238E27FC236}">
                <a16:creationId xmlns:a16="http://schemas.microsoft.com/office/drawing/2014/main" id="{612B239F-0D6A-499F-927E-439E76898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70538"/>
            <a:ext cx="2266950" cy="144462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3" name="矩形 7">
            <a:extLst>
              <a:ext uri="{FF2B5EF4-FFF2-40B4-BE49-F238E27FC236}">
                <a16:creationId xmlns:a16="http://schemas.microsoft.com/office/drawing/2014/main" id="{53B4FD2D-C510-4105-8A7C-4208F48F6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5570538"/>
            <a:ext cx="2305050" cy="144462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4" name="矩形 8">
            <a:extLst>
              <a:ext uri="{FF2B5EF4-FFF2-40B4-BE49-F238E27FC236}">
                <a16:creationId xmlns:a16="http://schemas.microsoft.com/office/drawing/2014/main" id="{FED9B73C-4A94-402B-8FF4-E563A5080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70538"/>
            <a:ext cx="2266950" cy="144462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5" name="矩形 9">
            <a:extLst>
              <a:ext uri="{FF2B5EF4-FFF2-40B4-BE49-F238E27FC236}">
                <a16:creationId xmlns:a16="http://schemas.microsoft.com/office/drawing/2014/main" id="{7F9E98F7-CD87-4E30-A230-5F808DBE1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0" y="5570538"/>
            <a:ext cx="2305050" cy="144462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" name="组合 10">
            <a:extLst>
              <a:ext uri="{FF2B5EF4-FFF2-40B4-BE49-F238E27FC236}">
                <a16:creationId xmlns:a16="http://schemas.microsoft.com/office/drawing/2014/main" id="{941CAE99-3951-468D-A547-9770AA40B630}"/>
              </a:ext>
            </a:extLst>
          </p:cNvPr>
          <p:cNvGrpSpPr>
            <a:grpSpLocks/>
          </p:cNvGrpSpPr>
          <p:nvPr/>
        </p:nvGrpSpPr>
        <p:grpSpPr bwMode="auto">
          <a:xfrm>
            <a:off x="1023938" y="1604963"/>
            <a:ext cx="1571625" cy="2287587"/>
            <a:chOff x="0" y="0"/>
            <a:chExt cx="1571625" cy="2288729"/>
          </a:xfrm>
        </p:grpSpPr>
        <p:sp>
          <p:nvSpPr>
            <p:cNvPr id="19484" name="Freeform 11">
              <a:extLst>
                <a:ext uri="{FF2B5EF4-FFF2-40B4-BE49-F238E27FC236}">
                  <a16:creationId xmlns:a16="http://schemas.microsoft.com/office/drawing/2014/main" id="{3673B5D9-4B19-4542-BA96-E38D5B9D2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1779"/>
              <a:ext cx="1571625" cy="2266950"/>
            </a:xfrm>
            <a:custGeom>
              <a:avLst/>
              <a:gdLst>
                <a:gd name="T0" fmla="*/ 0 w 990"/>
                <a:gd name="T1" fmla="*/ 1285279688 h 1428"/>
                <a:gd name="T2" fmla="*/ 0 w 990"/>
                <a:gd name="T3" fmla="*/ 2147483647 h 1428"/>
                <a:gd name="T4" fmla="*/ 1950600938 w 990"/>
                <a:gd name="T5" fmla="*/ 2147483647 h 1428"/>
                <a:gd name="T6" fmla="*/ 2147483647 w 990"/>
                <a:gd name="T7" fmla="*/ 2147483647 h 1428"/>
                <a:gd name="T8" fmla="*/ 559474688 w 990"/>
                <a:gd name="T9" fmla="*/ 0 h 1428"/>
                <a:gd name="T10" fmla="*/ 0 w 990"/>
                <a:gd name="T11" fmla="*/ 0 h 1428"/>
                <a:gd name="T12" fmla="*/ 0 w 990"/>
                <a:gd name="T13" fmla="*/ 1285279688 h 14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0"/>
                <a:gd name="T22" fmla="*/ 0 h 1428"/>
                <a:gd name="T23" fmla="*/ 990 w 990"/>
                <a:gd name="T24" fmla="*/ 1428 h 14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0" h="1428">
                  <a:moveTo>
                    <a:pt x="0" y="510"/>
                  </a:moveTo>
                  <a:lnTo>
                    <a:pt x="0" y="1428"/>
                  </a:lnTo>
                  <a:lnTo>
                    <a:pt x="774" y="1428"/>
                  </a:lnTo>
                  <a:lnTo>
                    <a:pt x="990" y="1110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510"/>
                  </a:lnTo>
                  <a:close/>
                </a:path>
              </a:pathLst>
            </a:custGeom>
            <a:solidFill>
              <a:srgbClr val="EE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485" name="矩形 12">
              <a:extLst>
                <a:ext uri="{FF2B5EF4-FFF2-40B4-BE49-F238E27FC236}">
                  <a16:creationId xmlns:a16="http://schemas.microsoft.com/office/drawing/2014/main" id="{8F2750B8-8BB3-408D-BFAA-71DC14CAE1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52103">
              <a:off x="-210158" y="830997"/>
              <a:ext cx="2031325" cy="369332"/>
            </a:xfrm>
            <a:prstGeom prst="rect">
              <a:avLst/>
            </a:prstGeom>
            <a:solidFill>
              <a:srgbClr val="EE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b="1" i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text</a:t>
              </a:r>
            </a:p>
          </p:txBody>
        </p:sp>
      </p:grpSp>
      <p:grpSp>
        <p:nvGrpSpPr>
          <p:cNvPr id="20492" name="组合 13">
            <a:extLst>
              <a:ext uri="{FF2B5EF4-FFF2-40B4-BE49-F238E27FC236}">
                <a16:creationId xmlns:a16="http://schemas.microsoft.com/office/drawing/2014/main" id="{4A17A311-6BB0-49CD-B456-371B22FB394F}"/>
              </a:ext>
            </a:extLst>
          </p:cNvPr>
          <p:cNvGrpSpPr>
            <a:grpSpLocks/>
          </p:cNvGrpSpPr>
          <p:nvPr/>
        </p:nvGrpSpPr>
        <p:grpSpPr bwMode="auto">
          <a:xfrm>
            <a:off x="6176963" y="1562100"/>
            <a:ext cx="2219325" cy="2332038"/>
            <a:chOff x="0" y="0"/>
            <a:chExt cx="2219325" cy="2332133"/>
          </a:xfrm>
        </p:grpSpPr>
        <p:sp>
          <p:nvSpPr>
            <p:cNvPr id="19482" name="Freeform 10">
              <a:extLst>
                <a:ext uri="{FF2B5EF4-FFF2-40B4-BE49-F238E27FC236}">
                  <a16:creationId xmlns:a16="http://schemas.microsoft.com/office/drawing/2014/main" id="{4C8E0103-9488-44D6-A4AB-549D33497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183"/>
              <a:ext cx="2219325" cy="2266950"/>
            </a:xfrm>
            <a:custGeom>
              <a:avLst/>
              <a:gdLst>
                <a:gd name="T0" fmla="*/ 2147483647 w 1398"/>
                <a:gd name="T1" fmla="*/ 2147483647 h 1428"/>
                <a:gd name="T2" fmla="*/ 2147483647 w 1398"/>
                <a:gd name="T3" fmla="*/ 2147483647 h 1428"/>
                <a:gd name="T4" fmla="*/ 1542335625 w 1398"/>
                <a:gd name="T5" fmla="*/ 0 h 1428"/>
                <a:gd name="T6" fmla="*/ 0 w 1398"/>
                <a:gd name="T7" fmla="*/ 0 h 1428"/>
                <a:gd name="T8" fmla="*/ 1935480000 w 1398"/>
                <a:gd name="T9" fmla="*/ 2147483647 h 1428"/>
                <a:gd name="T10" fmla="*/ 1376005313 w 1398"/>
                <a:gd name="T11" fmla="*/ 2147483647 h 1428"/>
                <a:gd name="T12" fmla="*/ 2147483647 w 1398"/>
                <a:gd name="T13" fmla="*/ 2147483647 h 14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98"/>
                <a:gd name="T22" fmla="*/ 0 h 1428"/>
                <a:gd name="T23" fmla="*/ 1398 w 1398"/>
                <a:gd name="T24" fmla="*/ 1428 h 14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98" h="1428">
                  <a:moveTo>
                    <a:pt x="1170" y="1428"/>
                  </a:moveTo>
                  <a:lnTo>
                    <a:pt x="1398" y="1110"/>
                  </a:lnTo>
                  <a:lnTo>
                    <a:pt x="612" y="0"/>
                  </a:lnTo>
                  <a:lnTo>
                    <a:pt x="0" y="0"/>
                  </a:lnTo>
                  <a:lnTo>
                    <a:pt x="768" y="1110"/>
                  </a:lnTo>
                  <a:lnTo>
                    <a:pt x="546" y="1428"/>
                  </a:lnTo>
                  <a:lnTo>
                    <a:pt x="1170" y="1428"/>
                  </a:lnTo>
                  <a:close/>
                </a:path>
              </a:pathLst>
            </a:custGeom>
            <a:solidFill>
              <a:srgbClr val="EE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483" name="矩形 15">
              <a:extLst>
                <a:ext uri="{FF2B5EF4-FFF2-40B4-BE49-F238E27FC236}">
                  <a16:creationId xmlns:a16="http://schemas.microsoft.com/office/drawing/2014/main" id="{7198D4E9-E6E3-4FBF-AF9F-1E8D1A6227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52103">
              <a:off x="139472" y="830997"/>
              <a:ext cx="2031325" cy="369332"/>
            </a:xfrm>
            <a:prstGeom prst="rect">
              <a:avLst/>
            </a:prstGeom>
            <a:solidFill>
              <a:srgbClr val="EE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b="1" i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text</a:t>
              </a:r>
            </a:p>
          </p:txBody>
        </p:sp>
      </p:grpSp>
      <p:grpSp>
        <p:nvGrpSpPr>
          <p:cNvPr id="20495" name="组合 16">
            <a:extLst>
              <a:ext uri="{FF2B5EF4-FFF2-40B4-BE49-F238E27FC236}">
                <a16:creationId xmlns:a16="http://schemas.microsoft.com/office/drawing/2014/main" id="{C4726A0D-63C0-4AE3-B29B-7412F6700422}"/>
              </a:ext>
            </a:extLst>
          </p:cNvPr>
          <p:cNvGrpSpPr>
            <a:grpSpLocks/>
          </p:cNvGrpSpPr>
          <p:nvPr/>
        </p:nvGrpSpPr>
        <p:grpSpPr bwMode="auto">
          <a:xfrm>
            <a:off x="4957763" y="2549525"/>
            <a:ext cx="2286000" cy="1343025"/>
            <a:chOff x="0" y="0"/>
            <a:chExt cx="2286000" cy="1343025"/>
          </a:xfrm>
        </p:grpSpPr>
        <p:sp>
          <p:nvSpPr>
            <p:cNvPr id="19480" name="Freeform 9">
              <a:extLst>
                <a:ext uri="{FF2B5EF4-FFF2-40B4-BE49-F238E27FC236}">
                  <a16:creationId xmlns:a16="http://schemas.microsoft.com/office/drawing/2014/main" id="{11814FAB-D066-4732-BEBA-38EF14857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286000" cy="1343025"/>
            </a:xfrm>
            <a:custGeom>
              <a:avLst/>
              <a:gdLst>
                <a:gd name="T0" fmla="*/ 2147483647 w 1440"/>
                <a:gd name="T1" fmla="*/ 2132052188 h 846"/>
                <a:gd name="T2" fmla="*/ 2147483647 w 1440"/>
                <a:gd name="T3" fmla="*/ 1330642500 h 846"/>
                <a:gd name="T4" fmla="*/ 2147483647 w 1440"/>
                <a:gd name="T5" fmla="*/ 0 h 846"/>
                <a:gd name="T6" fmla="*/ 0 w 1440"/>
                <a:gd name="T7" fmla="*/ 0 h 846"/>
                <a:gd name="T8" fmla="*/ 937498125 w 1440"/>
                <a:gd name="T9" fmla="*/ 1330642500 h 846"/>
                <a:gd name="T10" fmla="*/ 378023438 w 1440"/>
                <a:gd name="T11" fmla="*/ 2132052188 h 846"/>
                <a:gd name="T12" fmla="*/ 2147483647 w 1440"/>
                <a:gd name="T13" fmla="*/ 2132052188 h 8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0"/>
                <a:gd name="T22" fmla="*/ 0 h 846"/>
                <a:gd name="T23" fmla="*/ 1440 w 1440"/>
                <a:gd name="T24" fmla="*/ 846 h 8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0" h="846">
                  <a:moveTo>
                    <a:pt x="1218" y="846"/>
                  </a:moveTo>
                  <a:lnTo>
                    <a:pt x="1440" y="528"/>
                  </a:lnTo>
                  <a:lnTo>
                    <a:pt x="1074" y="0"/>
                  </a:lnTo>
                  <a:lnTo>
                    <a:pt x="0" y="0"/>
                  </a:lnTo>
                  <a:lnTo>
                    <a:pt x="372" y="528"/>
                  </a:lnTo>
                  <a:lnTo>
                    <a:pt x="150" y="846"/>
                  </a:lnTo>
                  <a:lnTo>
                    <a:pt x="1218" y="846"/>
                  </a:lnTo>
                  <a:close/>
                </a:path>
              </a:pathLst>
            </a:custGeom>
            <a:solidFill>
              <a:srgbClr val="F49022"/>
            </a:solidFill>
            <a:ln w="3175" cap="flat" cmpd="sng">
              <a:solidFill>
                <a:srgbClr val="EAEAEA"/>
              </a:solidFill>
              <a:bevel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481" name="矩形 18">
              <a:extLst>
                <a:ext uri="{FF2B5EF4-FFF2-40B4-BE49-F238E27FC236}">
                  <a16:creationId xmlns:a16="http://schemas.microsoft.com/office/drawing/2014/main" id="{9BB79BF4-1BF0-494B-AF79-06DEDB2E21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52103">
              <a:off x="687247" y="340529"/>
              <a:ext cx="129725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b="1" i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text</a:t>
              </a:r>
            </a:p>
          </p:txBody>
        </p:sp>
      </p:grpSp>
      <p:grpSp>
        <p:nvGrpSpPr>
          <p:cNvPr id="20498" name="组合 19">
            <a:extLst>
              <a:ext uri="{FF2B5EF4-FFF2-40B4-BE49-F238E27FC236}">
                <a16:creationId xmlns:a16="http://schemas.microsoft.com/office/drawing/2014/main" id="{C15B866F-C3AF-4529-AE85-751E3D783B92}"/>
              </a:ext>
            </a:extLst>
          </p:cNvPr>
          <p:cNvGrpSpPr>
            <a:grpSpLocks/>
          </p:cNvGrpSpPr>
          <p:nvPr/>
        </p:nvGrpSpPr>
        <p:grpSpPr bwMode="auto">
          <a:xfrm>
            <a:off x="4014788" y="2549525"/>
            <a:ext cx="1390650" cy="1343025"/>
            <a:chOff x="0" y="0"/>
            <a:chExt cx="1390650" cy="1343025"/>
          </a:xfrm>
        </p:grpSpPr>
        <p:sp>
          <p:nvSpPr>
            <p:cNvPr id="19478" name="Freeform 8">
              <a:extLst>
                <a:ext uri="{FF2B5EF4-FFF2-40B4-BE49-F238E27FC236}">
                  <a16:creationId xmlns:a16="http://schemas.microsoft.com/office/drawing/2014/main" id="{20E40090-A3AD-4D97-B3DB-837EC0FE1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390650" cy="1343025"/>
            </a:xfrm>
            <a:custGeom>
              <a:avLst/>
              <a:gdLst>
                <a:gd name="T0" fmla="*/ 1633061250 w 876"/>
                <a:gd name="T1" fmla="*/ 2132052188 h 846"/>
                <a:gd name="T2" fmla="*/ 2147483647 w 876"/>
                <a:gd name="T3" fmla="*/ 1330642500 h 846"/>
                <a:gd name="T4" fmla="*/ 1270158750 w 876"/>
                <a:gd name="T5" fmla="*/ 0 h 846"/>
                <a:gd name="T6" fmla="*/ 0 w 876"/>
                <a:gd name="T7" fmla="*/ 0 h 846"/>
                <a:gd name="T8" fmla="*/ 952619063 w 876"/>
                <a:gd name="T9" fmla="*/ 1330642500 h 846"/>
                <a:gd name="T10" fmla="*/ 378023438 w 876"/>
                <a:gd name="T11" fmla="*/ 2132052188 h 846"/>
                <a:gd name="T12" fmla="*/ 1633061250 w 876"/>
                <a:gd name="T13" fmla="*/ 2132052188 h 8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6"/>
                <a:gd name="T22" fmla="*/ 0 h 846"/>
                <a:gd name="T23" fmla="*/ 876 w 876"/>
                <a:gd name="T24" fmla="*/ 846 h 8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6" h="846">
                  <a:moveTo>
                    <a:pt x="648" y="846"/>
                  </a:moveTo>
                  <a:lnTo>
                    <a:pt x="876" y="528"/>
                  </a:lnTo>
                  <a:lnTo>
                    <a:pt x="504" y="0"/>
                  </a:lnTo>
                  <a:lnTo>
                    <a:pt x="0" y="0"/>
                  </a:lnTo>
                  <a:lnTo>
                    <a:pt x="378" y="528"/>
                  </a:lnTo>
                  <a:lnTo>
                    <a:pt x="150" y="846"/>
                  </a:lnTo>
                  <a:lnTo>
                    <a:pt x="648" y="846"/>
                  </a:lnTo>
                  <a:close/>
                </a:path>
              </a:pathLst>
            </a:custGeom>
            <a:solidFill>
              <a:srgbClr val="53C3B0"/>
            </a:solidFill>
            <a:ln w="9525" cap="rnd" cmpd="sng">
              <a:solidFill>
                <a:srgbClr val="D7D7D7"/>
              </a:solidFill>
              <a:bevel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479" name="矩形 21">
              <a:extLst>
                <a:ext uri="{FF2B5EF4-FFF2-40B4-BE49-F238E27FC236}">
                  <a16:creationId xmlns:a16="http://schemas.microsoft.com/office/drawing/2014/main" id="{25F18A4F-5E22-46E3-932F-00630C7AB7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52103">
              <a:off x="190061" y="350803"/>
              <a:ext cx="129725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text</a:t>
              </a:r>
            </a:p>
          </p:txBody>
        </p:sp>
      </p:grpSp>
      <p:grpSp>
        <p:nvGrpSpPr>
          <p:cNvPr id="20501" name="组合 22">
            <a:extLst>
              <a:ext uri="{FF2B5EF4-FFF2-40B4-BE49-F238E27FC236}">
                <a16:creationId xmlns:a16="http://schemas.microsoft.com/office/drawing/2014/main" id="{ED046A8E-392D-409D-BB1B-F93489F21924}"/>
              </a:ext>
            </a:extLst>
          </p:cNvPr>
          <p:cNvGrpSpPr>
            <a:grpSpLocks/>
          </p:cNvGrpSpPr>
          <p:nvPr/>
        </p:nvGrpSpPr>
        <p:grpSpPr bwMode="auto">
          <a:xfrm>
            <a:off x="2166938" y="2549525"/>
            <a:ext cx="2295525" cy="1343025"/>
            <a:chOff x="0" y="0"/>
            <a:chExt cx="2295525" cy="1343025"/>
          </a:xfrm>
        </p:grpSpPr>
        <p:sp>
          <p:nvSpPr>
            <p:cNvPr id="19476" name="Freeform 7">
              <a:extLst>
                <a:ext uri="{FF2B5EF4-FFF2-40B4-BE49-F238E27FC236}">
                  <a16:creationId xmlns:a16="http://schemas.microsoft.com/office/drawing/2014/main" id="{4E79D1CD-DC8C-4268-BF6B-C3D89E6A3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295525" cy="1343025"/>
            </a:xfrm>
            <a:custGeom>
              <a:avLst/>
              <a:gdLst>
                <a:gd name="T0" fmla="*/ 2147483647 w 1446"/>
                <a:gd name="T1" fmla="*/ 2132052188 h 846"/>
                <a:gd name="T2" fmla="*/ 2147483647 w 1446"/>
                <a:gd name="T3" fmla="*/ 1330642500 h 846"/>
                <a:gd name="T4" fmla="*/ 2147483647 w 1446"/>
                <a:gd name="T5" fmla="*/ 0 h 846"/>
                <a:gd name="T6" fmla="*/ 0 w 1446"/>
                <a:gd name="T7" fmla="*/ 0 h 846"/>
                <a:gd name="T8" fmla="*/ 922377188 w 1446"/>
                <a:gd name="T9" fmla="*/ 1330642500 h 846"/>
                <a:gd name="T10" fmla="*/ 362902500 w 1446"/>
                <a:gd name="T11" fmla="*/ 2132052188 h 846"/>
                <a:gd name="T12" fmla="*/ 2147483647 w 1446"/>
                <a:gd name="T13" fmla="*/ 2132052188 h 8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6"/>
                <a:gd name="T22" fmla="*/ 0 h 846"/>
                <a:gd name="T23" fmla="*/ 1446 w 1446"/>
                <a:gd name="T24" fmla="*/ 846 h 8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6" h="846">
                  <a:moveTo>
                    <a:pt x="1224" y="846"/>
                  </a:moveTo>
                  <a:lnTo>
                    <a:pt x="1446" y="528"/>
                  </a:lnTo>
                  <a:lnTo>
                    <a:pt x="1074" y="0"/>
                  </a:lnTo>
                  <a:lnTo>
                    <a:pt x="0" y="0"/>
                  </a:lnTo>
                  <a:lnTo>
                    <a:pt x="366" y="528"/>
                  </a:lnTo>
                  <a:lnTo>
                    <a:pt x="144" y="846"/>
                  </a:lnTo>
                  <a:lnTo>
                    <a:pt x="1224" y="846"/>
                  </a:lnTo>
                  <a:close/>
                </a:path>
              </a:pathLst>
            </a:custGeom>
            <a:solidFill>
              <a:srgbClr val="317FB7"/>
            </a:solidFill>
            <a:ln w="9525" cap="rnd" cmpd="sng">
              <a:solidFill>
                <a:srgbClr val="D7D7D7"/>
              </a:solidFill>
              <a:bevel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477" name="矩形 24">
              <a:extLst>
                <a:ext uri="{FF2B5EF4-FFF2-40B4-BE49-F238E27FC236}">
                  <a16:creationId xmlns:a16="http://schemas.microsoft.com/office/drawing/2014/main" id="{A712B43D-6561-44AA-A600-4628FD73A7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52103">
              <a:off x="669759" y="350804"/>
              <a:ext cx="129725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text</a:t>
              </a:r>
            </a:p>
          </p:txBody>
        </p:sp>
      </p:grpSp>
      <p:grpSp>
        <p:nvGrpSpPr>
          <p:cNvPr id="20504" name="组合 25">
            <a:extLst>
              <a:ext uri="{FF2B5EF4-FFF2-40B4-BE49-F238E27FC236}">
                <a16:creationId xmlns:a16="http://schemas.microsoft.com/office/drawing/2014/main" id="{1F32878D-02F5-4BAC-97AC-323007673451}"/>
              </a:ext>
            </a:extLst>
          </p:cNvPr>
          <p:cNvGrpSpPr>
            <a:grpSpLocks/>
          </p:cNvGrpSpPr>
          <p:nvPr/>
        </p:nvGrpSpPr>
        <p:grpSpPr bwMode="auto">
          <a:xfrm>
            <a:off x="1528763" y="1625600"/>
            <a:ext cx="5057775" cy="809625"/>
            <a:chOff x="0" y="0"/>
            <a:chExt cx="5057775" cy="809625"/>
          </a:xfrm>
        </p:grpSpPr>
        <p:sp>
          <p:nvSpPr>
            <p:cNvPr id="19474" name="Freeform 6">
              <a:extLst>
                <a:ext uri="{FF2B5EF4-FFF2-40B4-BE49-F238E27FC236}">
                  <a16:creationId xmlns:a16="http://schemas.microsoft.com/office/drawing/2014/main" id="{44EA9D3D-3FD5-4003-BDE2-7F629E19B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057775" cy="809625"/>
            </a:xfrm>
            <a:custGeom>
              <a:avLst/>
              <a:gdLst>
                <a:gd name="T0" fmla="*/ 2147483647 w 3186"/>
                <a:gd name="T1" fmla="*/ 1285279688 h 510"/>
                <a:gd name="T2" fmla="*/ 2147483647 w 3186"/>
                <a:gd name="T3" fmla="*/ 0 h 510"/>
                <a:gd name="T4" fmla="*/ 0 w 3186"/>
                <a:gd name="T5" fmla="*/ 0 h 510"/>
                <a:gd name="T6" fmla="*/ 892135313 w 3186"/>
                <a:gd name="T7" fmla="*/ 1285279688 h 510"/>
                <a:gd name="T8" fmla="*/ 2147483647 w 3186"/>
                <a:gd name="T9" fmla="*/ 1285279688 h 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86"/>
                <a:gd name="T16" fmla="*/ 0 h 510"/>
                <a:gd name="T17" fmla="*/ 3186 w 3186"/>
                <a:gd name="T18" fmla="*/ 510 h 5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86" h="510">
                  <a:moveTo>
                    <a:pt x="3186" y="510"/>
                  </a:moveTo>
                  <a:lnTo>
                    <a:pt x="2832" y="0"/>
                  </a:lnTo>
                  <a:lnTo>
                    <a:pt x="0" y="0"/>
                  </a:lnTo>
                  <a:lnTo>
                    <a:pt x="354" y="510"/>
                  </a:lnTo>
                  <a:lnTo>
                    <a:pt x="3186" y="510"/>
                  </a:lnTo>
                  <a:close/>
                </a:path>
              </a:pathLst>
            </a:custGeom>
            <a:solidFill>
              <a:srgbClr val="F49022"/>
            </a:solidFill>
            <a:ln w="3175" cap="flat" cmpd="sng">
              <a:solidFill>
                <a:srgbClr val="D7D7D7"/>
              </a:solidFill>
              <a:bevel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475" name="矩形 27">
              <a:extLst>
                <a:ext uri="{FF2B5EF4-FFF2-40B4-BE49-F238E27FC236}">
                  <a16:creationId xmlns:a16="http://schemas.microsoft.com/office/drawing/2014/main" id="{440A8969-B422-4AB5-9D3E-D466F34A7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101" y="233944"/>
              <a:ext cx="20313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b="1" i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text</a:t>
              </a:r>
            </a:p>
          </p:txBody>
        </p:sp>
      </p:grpSp>
      <p:sp>
        <p:nvSpPr>
          <p:cNvPr id="20507" name="等腰三角形 28">
            <a:extLst>
              <a:ext uri="{FF2B5EF4-FFF2-40B4-BE49-F238E27FC236}">
                <a16:creationId xmlns:a16="http://schemas.microsoft.com/office/drawing/2014/main" id="{0C194B7E-4836-46B7-ACB3-B5F6771220A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66812" y="4489451"/>
            <a:ext cx="288925" cy="247650"/>
          </a:xfrm>
          <a:prstGeom prst="triangle">
            <a:avLst>
              <a:gd name="adj" fmla="val 50000"/>
            </a:avLst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508" name="TextBox 29">
            <a:extLst>
              <a:ext uri="{FF2B5EF4-FFF2-40B4-BE49-F238E27FC236}">
                <a16:creationId xmlns:a16="http://schemas.microsoft.com/office/drawing/2014/main" id="{72CC50E9-4EB1-463A-B086-9732D55C0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0025" y="4397375"/>
            <a:ext cx="6521450" cy="37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3F3F3F"/>
                </a:solidFill>
                <a:latin typeface="方正兰亭粗黑_GBK" pitchFamily="2" charset="-122"/>
                <a:sym typeface="宋体" panose="02010600030101010101" pitchFamily="2" charset="-122"/>
              </a:rPr>
              <a:t>Enter a simple text overview here</a:t>
            </a:r>
            <a:endParaRPr lang="en-US" altLang="zh-CN" sz="1400" dirty="0">
              <a:solidFill>
                <a:srgbClr val="3F3F3F"/>
              </a:solidFill>
              <a:latin typeface="方正兰亭粗黑_GBK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500" tmFilter="0,0; .5, 1; 1, 1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20483" grpId="0" bldLvl="0" autoUpdateAnimBg="0"/>
      <p:bldP spid="20484" grpId="0" bldLvl="0" autoUpdateAnimBg="0"/>
      <p:bldP spid="20507" grpId="0" bldLvl="0" animBg="1" autoUpdateAnimBg="0"/>
      <p:bldP spid="20508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灯片编号占位符 4">
            <a:extLst>
              <a:ext uri="{FF2B5EF4-FFF2-40B4-BE49-F238E27FC236}">
                <a16:creationId xmlns:a16="http://schemas.microsoft.com/office/drawing/2014/main" id="{448CD7F0-AA55-4AEA-B73C-50E724A3D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272688D-EB37-4808-BA56-4C1D926FEB1A}" type="slidenum">
              <a:rPr lang="zh-CN" altLang="en-US">
                <a:solidFill>
                  <a:srgbClr val="898989"/>
                </a:solidFill>
              </a:rPr>
              <a:pPr/>
              <a:t>19</a:t>
            </a:fld>
            <a:endParaRPr lang="zh-CN" altLang="en-US" sz="1800"/>
          </a:p>
        </p:txBody>
      </p:sp>
      <p:pic>
        <p:nvPicPr>
          <p:cNvPr id="20483" name="图片 3">
            <a:extLst>
              <a:ext uri="{FF2B5EF4-FFF2-40B4-BE49-F238E27FC236}">
                <a16:creationId xmlns:a16="http://schemas.microsoft.com/office/drawing/2014/main" id="{D8FB494B-BDF0-43FE-B4E4-377F71D5B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7"/>
          <a:stretch>
            <a:fillRect/>
          </a:stretch>
        </p:blipFill>
        <p:spPr bwMode="auto">
          <a:xfrm>
            <a:off x="0" y="0"/>
            <a:ext cx="91313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4">
            <a:extLst>
              <a:ext uri="{FF2B5EF4-FFF2-40B4-BE49-F238E27FC236}">
                <a16:creationId xmlns:a16="http://schemas.microsoft.com/office/drawing/2014/main" id="{0AE1AFEE-6BE7-47C6-873F-5DDA0DBEB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52675"/>
            <a:ext cx="3060700" cy="1887538"/>
          </a:xfrm>
          <a:prstGeom prst="rect">
            <a:avLst/>
          </a:prstGeom>
          <a:solidFill>
            <a:srgbClr val="317FB7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08" name="矩形 5">
            <a:extLst>
              <a:ext uri="{FF2B5EF4-FFF2-40B4-BE49-F238E27FC236}">
                <a16:creationId xmlns:a16="http://schemas.microsoft.com/office/drawing/2014/main" id="{47A73CAC-C56B-47F2-9B31-B435DB52A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2352675"/>
            <a:ext cx="6045200" cy="1887538"/>
          </a:xfrm>
          <a:prstGeom prst="rect">
            <a:avLst/>
          </a:prstGeom>
          <a:solidFill>
            <a:srgbClr val="EE363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09" name="椭圆 8">
            <a:extLst>
              <a:ext uri="{FF2B5EF4-FFF2-40B4-BE49-F238E27FC236}">
                <a16:creationId xmlns:a16="http://schemas.microsoft.com/office/drawing/2014/main" id="{5ADA5065-CB3E-4D5E-829F-406F6E62E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0" y="2435225"/>
            <a:ext cx="1152525" cy="1152525"/>
          </a:xfrm>
          <a:prstGeom prst="ellipse">
            <a:avLst/>
          </a:prstGeom>
          <a:solidFill>
            <a:srgbClr val="FFFFFF">
              <a:alpha val="32156"/>
            </a:srgbClr>
          </a:solidFill>
          <a:ln w="1270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  <a:sym typeface="方正兰亭粗黑_GBK" pitchFamily="2" charset="-122"/>
              </a:rPr>
              <a:t>03</a:t>
            </a:r>
          </a:p>
        </p:txBody>
      </p:sp>
      <p:sp>
        <p:nvSpPr>
          <p:cNvPr id="21510" name="矩形 9">
            <a:extLst>
              <a:ext uri="{FF2B5EF4-FFF2-40B4-BE49-F238E27FC236}">
                <a16:creationId xmlns:a16="http://schemas.microsoft.com/office/drawing/2014/main" id="{135A3312-F409-45FB-A5A6-AE4416C38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3721100"/>
            <a:ext cx="157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Part III title</a:t>
            </a:r>
          </a:p>
        </p:txBody>
      </p:sp>
      <p:sp>
        <p:nvSpPr>
          <p:cNvPr id="21511" name="TextBox 11">
            <a:extLst>
              <a:ext uri="{FF2B5EF4-FFF2-40B4-BE49-F238E27FC236}">
                <a16:creationId xmlns:a16="http://schemas.microsoft.com/office/drawing/2014/main" id="{E3812FF5-9551-4A40-B9D1-D5C9E729A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850" y="2597150"/>
            <a:ext cx="218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a title here</a:t>
            </a:r>
          </a:p>
        </p:txBody>
      </p:sp>
      <p:sp>
        <p:nvSpPr>
          <p:cNvPr id="21512" name="TextBox 12">
            <a:extLst>
              <a:ext uri="{FF2B5EF4-FFF2-40B4-BE49-F238E27FC236}">
                <a16:creationId xmlns:a16="http://schemas.microsoft.com/office/drawing/2014/main" id="{E509E1DD-8B77-4A91-9543-55FD869E9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2997200"/>
            <a:ext cx="5006975" cy="37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/>
                </a:solidFill>
                <a:latin typeface="方正兰亭粗黑_GBK" pitchFamily="2" charset="-122"/>
                <a:sym typeface="宋体" panose="02010600030101010101" pitchFamily="2" charset="-122"/>
              </a:rPr>
              <a:t>Enter a simple text overview here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13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" dur="500" tmFilter="0,0; .5, 1; 1, 1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9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17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21508" grpId="0" bldLvl="0" animBg="1" autoUpdateAnimBg="0"/>
      <p:bldP spid="21509" grpId="0" bldLvl="0" animBg="1" autoUpdateAnimBg="0"/>
      <p:bldP spid="21510" grpId="0" bldLvl="0" autoUpdateAnimBg="0"/>
      <p:bldP spid="21511" grpId="0" bldLvl="0" autoUpdateAnimBg="0"/>
      <p:bldP spid="21512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灯片编号占位符 4">
            <a:extLst>
              <a:ext uri="{FF2B5EF4-FFF2-40B4-BE49-F238E27FC236}">
                <a16:creationId xmlns:a16="http://schemas.microsoft.com/office/drawing/2014/main" id="{E0E90848-863A-4942-84E1-E10F6A9F2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95F0D22-D8CF-4671-87B1-FFBB7922B4EA}" type="slidenum">
              <a:rPr lang="zh-CN" altLang="en-US">
                <a:solidFill>
                  <a:srgbClr val="898989"/>
                </a:solidFill>
              </a:rPr>
              <a:pPr/>
              <a:t>2</a:t>
            </a:fld>
            <a:endParaRPr lang="zh-CN" altLang="en-US" sz="1800"/>
          </a:p>
        </p:txBody>
      </p:sp>
      <p:sp>
        <p:nvSpPr>
          <p:cNvPr id="2" name="矩形 3">
            <a:extLst>
              <a:ext uri="{FF2B5EF4-FFF2-40B4-BE49-F238E27FC236}">
                <a16:creationId xmlns:a16="http://schemas.microsoft.com/office/drawing/2014/main" id="{51A02274-032B-4A80-9A33-603782BF4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5113"/>
            <a:ext cx="179388" cy="720725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9" name="TextBox 4">
            <a:extLst>
              <a:ext uri="{FF2B5EF4-FFF2-40B4-BE49-F238E27FC236}">
                <a16:creationId xmlns:a16="http://schemas.microsoft.com/office/drawing/2014/main" id="{28F37620-5512-4AE0-9159-2433E032B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184150"/>
            <a:ext cx="11604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Directory</a:t>
            </a:r>
          </a:p>
        </p:txBody>
      </p:sp>
      <p:sp>
        <p:nvSpPr>
          <p:cNvPr id="4100" name="TextBox 5">
            <a:extLst>
              <a:ext uri="{FF2B5EF4-FFF2-40B4-BE49-F238E27FC236}">
                <a16:creationId xmlns:a16="http://schemas.microsoft.com/office/drawing/2014/main" id="{75FAEE6B-0A66-49EF-A5E9-57A1AC023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87388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8" name="矩形 6">
            <a:extLst>
              <a:ext uri="{FF2B5EF4-FFF2-40B4-BE49-F238E27FC236}">
                <a16:creationId xmlns:a16="http://schemas.microsoft.com/office/drawing/2014/main" id="{DF1CC0FF-52F6-4A5C-A8D1-D85D664AA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70538"/>
            <a:ext cx="2266950" cy="144462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9" name="矩形 7">
            <a:extLst>
              <a:ext uri="{FF2B5EF4-FFF2-40B4-BE49-F238E27FC236}">
                <a16:creationId xmlns:a16="http://schemas.microsoft.com/office/drawing/2014/main" id="{5C858705-E64C-482E-8996-7B20A183E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5570538"/>
            <a:ext cx="2305050" cy="144462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80" name="矩形 8">
            <a:extLst>
              <a:ext uri="{FF2B5EF4-FFF2-40B4-BE49-F238E27FC236}">
                <a16:creationId xmlns:a16="http://schemas.microsoft.com/office/drawing/2014/main" id="{1A3510D0-B944-47FC-85A6-33073DF70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70538"/>
            <a:ext cx="2266950" cy="144462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81" name="矩形 9">
            <a:extLst>
              <a:ext uri="{FF2B5EF4-FFF2-40B4-BE49-F238E27FC236}">
                <a16:creationId xmlns:a16="http://schemas.microsoft.com/office/drawing/2014/main" id="{49C67517-27CE-47BE-B6FB-54AC872F4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0" y="5570538"/>
            <a:ext cx="2305050" cy="144462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" name="图片 15">
            <a:extLst>
              <a:ext uri="{FF2B5EF4-FFF2-40B4-BE49-F238E27FC236}">
                <a16:creationId xmlns:a16="http://schemas.microsoft.com/office/drawing/2014/main" id="{05E5C3B2-93D3-4C7D-A7C7-98F55970D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" r="13031"/>
          <a:stretch>
            <a:fillRect/>
          </a:stretch>
        </p:blipFill>
        <p:spPr bwMode="auto">
          <a:xfrm>
            <a:off x="2805113" y="2363788"/>
            <a:ext cx="2089150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图片 16">
            <a:extLst>
              <a:ext uri="{FF2B5EF4-FFF2-40B4-BE49-F238E27FC236}">
                <a16:creationId xmlns:a16="http://schemas.microsoft.com/office/drawing/2014/main" id="{E45AB24F-51D5-446C-87A7-BEEC50634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3"/>
          <a:stretch>
            <a:fillRect/>
          </a:stretch>
        </p:blipFill>
        <p:spPr bwMode="auto">
          <a:xfrm>
            <a:off x="6186488" y="2363788"/>
            <a:ext cx="2011362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图片 17">
            <a:extLst>
              <a:ext uri="{FF2B5EF4-FFF2-40B4-BE49-F238E27FC236}">
                <a16:creationId xmlns:a16="http://schemas.microsoft.com/office/drawing/2014/main" id="{9E48CA96-7651-4614-B294-9424FE882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4"/>
          <a:stretch>
            <a:fillRect/>
          </a:stretch>
        </p:blipFill>
        <p:spPr bwMode="auto">
          <a:xfrm>
            <a:off x="4473575" y="1533525"/>
            <a:ext cx="208915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图片 18">
            <a:extLst>
              <a:ext uri="{FF2B5EF4-FFF2-40B4-BE49-F238E27FC236}">
                <a16:creationId xmlns:a16="http://schemas.microsoft.com/office/drawing/2014/main" id="{70A2FE04-876F-470E-BF31-446912EC9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" r="6847"/>
          <a:stretch>
            <a:fillRect/>
          </a:stretch>
        </p:blipFill>
        <p:spPr bwMode="auto">
          <a:xfrm>
            <a:off x="1116013" y="1489075"/>
            <a:ext cx="2103437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9" name="组合 30">
            <a:extLst>
              <a:ext uri="{FF2B5EF4-FFF2-40B4-BE49-F238E27FC236}">
                <a16:creationId xmlns:a16="http://schemas.microsoft.com/office/drawing/2014/main" id="{CCDFF254-18A7-4D7E-875B-F95D621478CE}"/>
              </a:ext>
            </a:extLst>
          </p:cNvPr>
          <p:cNvGrpSpPr>
            <a:grpSpLocks/>
          </p:cNvGrpSpPr>
          <p:nvPr/>
        </p:nvGrpSpPr>
        <p:grpSpPr bwMode="auto">
          <a:xfrm>
            <a:off x="1555750" y="3238500"/>
            <a:ext cx="1249117" cy="348124"/>
            <a:chOff x="0" y="0"/>
            <a:chExt cx="1248940" cy="348646"/>
          </a:xfrm>
        </p:grpSpPr>
        <p:sp>
          <p:nvSpPr>
            <p:cNvPr id="3096" name="矩形 23">
              <a:extLst>
                <a:ext uri="{FF2B5EF4-FFF2-40B4-BE49-F238E27FC236}">
                  <a16:creationId xmlns:a16="http://schemas.microsoft.com/office/drawing/2014/main" id="{FD59AF75-D6A7-4BE3-A472-55F56F2E5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248940" cy="348184"/>
            </a:xfrm>
            <a:prstGeom prst="rect">
              <a:avLst/>
            </a:prstGeom>
            <a:solidFill>
              <a:srgbClr val="F49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97" name="TextBox 19">
              <a:extLst>
                <a:ext uri="{FF2B5EF4-FFF2-40B4-BE49-F238E27FC236}">
                  <a16:creationId xmlns:a16="http://schemas.microsoft.com/office/drawing/2014/main" id="{3E470096-6CF6-44AE-9173-AF7468C1A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0407"/>
              <a:ext cx="723173" cy="308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Title I</a:t>
              </a:r>
            </a:p>
          </p:txBody>
        </p:sp>
      </p:grpSp>
      <p:grpSp>
        <p:nvGrpSpPr>
          <p:cNvPr id="4112" name="组合 31">
            <a:extLst>
              <a:ext uri="{FF2B5EF4-FFF2-40B4-BE49-F238E27FC236}">
                <a16:creationId xmlns:a16="http://schemas.microsoft.com/office/drawing/2014/main" id="{8AD0559F-D18A-44D8-8C0F-8F6136B0DD9A}"/>
              </a:ext>
            </a:extLst>
          </p:cNvPr>
          <p:cNvGrpSpPr>
            <a:grpSpLocks/>
          </p:cNvGrpSpPr>
          <p:nvPr/>
        </p:nvGrpSpPr>
        <p:grpSpPr bwMode="auto">
          <a:xfrm>
            <a:off x="3213100" y="4100513"/>
            <a:ext cx="1260475" cy="348123"/>
            <a:chOff x="0" y="0"/>
            <a:chExt cx="1261884" cy="348646"/>
          </a:xfrm>
        </p:grpSpPr>
        <p:sp>
          <p:nvSpPr>
            <p:cNvPr id="3094" name="矩形 24">
              <a:extLst>
                <a:ext uri="{FF2B5EF4-FFF2-40B4-BE49-F238E27FC236}">
                  <a16:creationId xmlns:a16="http://schemas.microsoft.com/office/drawing/2014/main" id="{F79F1603-16AA-49AD-86E9-0550A570C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8" y="0"/>
              <a:ext cx="1255396" cy="348184"/>
            </a:xfrm>
            <a:prstGeom prst="rect">
              <a:avLst/>
            </a:prstGeom>
            <a:solidFill>
              <a:srgbClr val="EE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95" name="TextBox 25">
              <a:extLst>
                <a:ext uri="{FF2B5EF4-FFF2-40B4-BE49-F238E27FC236}">
                  <a16:creationId xmlns:a16="http://schemas.microsoft.com/office/drawing/2014/main" id="{940FD076-8395-4618-BF85-7103EE191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0407"/>
              <a:ext cx="724084" cy="308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Heading II</a:t>
              </a:r>
            </a:p>
          </p:txBody>
        </p:sp>
      </p:grpSp>
      <p:grpSp>
        <p:nvGrpSpPr>
          <p:cNvPr id="4115" name="组合 32">
            <a:extLst>
              <a:ext uri="{FF2B5EF4-FFF2-40B4-BE49-F238E27FC236}">
                <a16:creationId xmlns:a16="http://schemas.microsoft.com/office/drawing/2014/main" id="{BEA228FC-1C38-44B4-89D0-B299386ED833}"/>
              </a:ext>
            </a:extLst>
          </p:cNvPr>
          <p:cNvGrpSpPr>
            <a:grpSpLocks/>
          </p:cNvGrpSpPr>
          <p:nvPr/>
        </p:nvGrpSpPr>
        <p:grpSpPr bwMode="auto">
          <a:xfrm>
            <a:off x="4906963" y="3184525"/>
            <a:ext cx="1262062" cy="348124"/>
            <a:chOff x="0" y="0"/>
            <a:chExt cx="1261884" cy="348646"/>
          </a:xfrm>
        </p:grpSpPr>
        <p:sp>
          <p:nvSpPr>
            <p:cNvPr id="3092" name="矩形 26">
              <a:extLst>
                <a:ext uri="{FF2B5EF4-FFF2-40B4-BE49-F238E27FC236}">
                  <a16:creationId xmlns:a16="http://schemas.microsoft.com/office/drawing/2014/main" id="{4739FBA7-EDDE-4A72-BCEB-EA8012483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261884" cy="348184"/>
            </a:xfrm>
            <a:prstGeom prst="rect">
              <a:avLst/>
            </a:prstGeom>
            <a:solidFill>
              <a:srgbClr val="53C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93" name="TextBox 27">
              <a:extLst>
                <a:ext uri="{FF2B5EF4-FFF2-40B4-BE49-F238E27FC236}">
                  <a16:creationId xmlns:a16="http://schemas.microsoft.com/office/drawing/2014/main" id="{CEEE11CB-0913-4FF3-9D54-3F909C0EB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0407"/>
              <a:ext cx="723173" cy="308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Heading III</a:t>
              </a:r>
            </a:p>
          </p:txBody>
        </p:sp>
      </p:grpSp>
      <p:grpSp>
        <p:nvGrpSpPr>
          <p:cNvPr id="4118" name="组合 33">
            <a:extLst>
              <a:ext uri="{FF2B5EF4-FFF2-40B4-BE49-F238E27FC236}">
                <a16:creationId xmlns:a16="http://schemas.microsoft.com/office/drawing/2014/main" id="{20FCA0D9-C188-4185-8B81-F66F9F83CC9A}"/>
              </a:ext>
            </a:extLst>
          </p:cNvPr>
          <p:cNvGrpSpPr>
            <a:grpSpLocks/>
          </p:cNvGrpSpPr>
          <p:nvPr/>
        </p:nvGrpSpPr>
        <p:grpSpPr bwMode="auto">
          <a:xfrm>
            <a:off x="6561138" y="3956050"/>
            <a:ext cx="1271587" cy="347663"/>
            <a:chOff x="0" y="0"/>
            <a:chExt cx="1271780" cy="348184"/>
          </a:xfrm>
        </p:grpSpPr>
        <p:sp>
          <p:nvSpPr>
            <p:cNvPr id="3090" name="矩形 28">
              <a:extLst>
                <a:ext uri="{FF2B5EF4-FFF2-40B4-BE49-F238E27FC236}">
                  <a16:creationId xmlns:a16="http://schemas.microsoft.com/office/drawing/2014/main" id="{B120D04B-65CB-4756-BE58-E16DFA5A3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4" y="0"/>
              <a:ext cx="1269846" cy="348184"/>
            </a:xfrm>
            <a:prstGeom prst="rect">
              <a:avLst/>
            </a:prstGeom>
            <a:solidFill>
              <a:srgbClr val="317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91" name="TextBox 29">
              <a:extLst>
                <a:ext uri="{FF2B5EF4-FFF2-40B4-BE49-F238E27FC236}">
                  <a16:creationId xmlns:a16="http://schemas.microsoft.com/office/drawing/2014/main" id="{9F76A353-FDCD-4CDA-A117-9FDC581AB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1044"/>
              <a:ext cx="723385" cy="308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Heading IV</a:t>
              </a:r>
            </a:p>
          </p:txBody>
        </p:sp>
      </p:grp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500" tmFilter="0,0; .5, 1; 1, 1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4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5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6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4099" grpId="0" bldLvl="0" autoUpdateAnimBg="0"/>
      <p:bldP spid="4100" grpId="0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灯片编号占位符 4">
            <a:extLst>
              <a:ext uri="{FF2B5EF4-FFF2-40B4-BE49-F238E27FC236}">
                <a16:creationId xmlns:a16="http://schemas.microsoft.com/office/drawing/2014/main" id="{789E978C-6CFD-47D0-AEF3-20728AAE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61319EF-F1A7-4E35-8D35-8135D0BAC761}" type="slidenum">
              <a:rPr lang="zh-CN" altLang="en-US">
                <a:solidFill>
                  <a:srgbClr val="898989"/>
                </a:solidFill>
              </a:rPr>
              <a:pPr/>
              <a:t>20</a:t>
            </a:fld>
            <a:endParaRPr lang="zh-CN" altLang="en-US" sz="1800"/>
          </a:p>
        </p:txBody>
      </p:sp>
      <p:sp>
        <p:nvSpPr>
          <p:cNvPr id="2" name="矩形 3">
            <a:extLst>
              <a:ext uri="{FF2B5EF4-FFF2-40B4-BE49-F238E27FC236}">
                <a16:creationId xmlns:a16="http://schemas.microsoft.com/office/drawing/2014/main" id="{552D9481-4021-4342-86E5-0A91C5A81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5113"/>
            <a:ext cx="179388" cy="720725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1" name="TextBox 4">
            <a:extLst>
              <a:ext uri="{FF2B5EF4-FFF2-40B4-BE49-F238E27FC236}">
                <a16:creationId xmlns:a16="http://schemas.microsoft.com/office/drawing/2014/main" id="{58C0945C-C0D1-44F4-962A-5F27FCE8D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184150"/>
            <a:ext cx="269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the relevant title</a:t>
            </a:r>
          </a:p>
        </p:txBody>
      </p:sp>
      <p:sp>
        <p:nvSpPr>
          <p:cNvPr id="22532" name="TextBox 5">
            <a:extLst>
              <a:ext uri="{FF2B5EF4-FFF2-40B4-BE49-F238E27FC236}">
                <a16:creationId xmlns:a16="http://schemas.microsoft.com/office/drawing/2014/main" id="{C9179B32-0666-49CF-BD9F-72069EFC5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87388"/>
            <a:ext cx="3046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201X</a:t>
            </a: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Annual Summary Business Report</a:t>
            </a:r>
          </a:p>
        </p:txBody>
      </p:sp>
      <p:sp>
        <p:nvSpPr>
          <p:cNvPr id="21510" name="矩形 6">
            <a:extLst>
              <a:ext uri="{FF2B5EF4-FFF2-40B4-BE49-F238E27FC236}">
                <a16:creationId xmlns:a16="http://schemas.microsoft.com/office/drawing/2014/main" id="{3A458EE2-6212-49DE-8A5C-3AC6640B8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70538"/>
            <a:ext cx="2266950" cy="144462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1" name="矩形 7">
            <a:extLst>
              <a:ext uri="{FF2B5EF4-FFF2-40B4-BE49-F238E27FC236}">
                <a16:creationId xmlns:a16="http://schemas.microsoft.com/office/drawing/2014/main" id="{B58DC4C0-1C05-479B-83E4-7051915D7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5570538"/>
            <a:ext cx="2305050" cy="144462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2" name="矩形 8">
            <a:extLst>
              <a:ext uri="{FF2B5EF4-FFF2-40B4-BE49-F238E27FC236}">
                <a16:creationId xmlns:a16="http://schemas.microsoft.com/office/drawing/2014/main" id="{56F51242-1D49-4956-BC94-0508518F6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70538"/>
            <a:ext cx="2266950" cy="144462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3" name="矩形 9">
            <a:extLst>
              <a:ext uri="{FF2B5EF4-FFF2-40B4-BE49-F238E27FC236}">
                <a16:creationId xmlns:a16="http://schemas.microsoft.com/office/drawing/2014/main" id="{127B7874-C924-49EB-8A28-EAA37AAD9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0" y="5570538"/>
            <a:ext cx="2305050" cy="144462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直接连接符 10">
            <a:extLst>
              <a:ext uri="{FF2B5EF4-FFF2-40B4-BE49-F238E27FC236}">
                <a16:creationId xmlns:a16="http://schemas.microsoft.com/office/drawing/2014/main" id="{48740D95-4898-49F3-ABCD-2DF864717B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3900" y="3773488"/>
            <a:ext cx="5360988" cy="0"/>
          </a:xfrm>
          <a:prstGeom prst="line">
            <a:avLst/>
          </a:prstGeom>
          <a:noFill/>
          <a:ln w="9525">
            <a:solidFill>
              <a:srgbClr val="7F7F7F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8" name="直接连接符 11">
            <a:extLst>
              <a:ext uri="{FF2B5EF4-FFF2-40B4-BE49-F238E27FC236}">
                <a16:creationId xmlns:a16="http://schemas.microsoft.com/office/drawing/2014/main" id="{ED684CA0-D402-43CE-95AA-5B91518A0B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5650" y="3181350"/>
            <a:ext cx="5360988" cy="1588"/>
          </a:xfrm>
          <a:prstGeom prst="line">
            <a:avLst/>
          </a:prstGeom>
          <a:noFill/>
          <a:ln w="9525">
            <a:solidFill>
              <a:srgbClr val="7F7F7F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9" name="直接连接符 12">
            <a:extLst>
              <a:ext uri="{FF2B5EF4-FFF2-40B4-BE49-F238E27FC236}">
                <a16:creationId xmlns:a16="http://schemas.microsoft.com/office/drawing/2014/main" id="{E342F02C-333E-48E2-89BB-B8B1781727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3900" y="2462213"/>
            <a:ext cx="5360988" cy="0"/>
          </a:xfrm>
          <a:prstGeom prst="line">
            <a:avLst/>
          </a:prstGeom>
          <a:noFill/>
          <a:ln w="9525">
            <a:solidFill>
              <a:srgbClr val="7F7F7F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0" name="直接连接符 13">
            <a:extLst>
              <a:ext uri="{FF2B5EF4-FFF2-40B4-BE49-F238E27FC236}">
                <a16:creationId xmlns:a16="http://schemas.microsoft.com/office/drawing/2014/main" id="{C35F95A3-B697-4C43-972F-0407121E28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3900" y="1812925"/>
            <a:ext cx="5360988" cy="1588"/>
          </a:xfrm>
          <a:prstGeom prst="line">
            <a:avLst/>
          </a:prstGeom>
          <a:noFill/>
          <a:ln w="9525">
            <a:solidFill>
              <a:srgbClr val="7F7F7F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2541" name="图片 14">
            <a:extLst>
              <a:ext uri="{FF2B5EF4-FFF2-40B4-BE49-F238E27FC236}">
                <a16:creationId xmlns:a16="http://schemas.microsoft.com/office/drawing/2014/main" id="{82FD4A46-2C82-4EEA-97F1-61582A6C1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597025"/>
            <a:ext cx="2192338" cy="1462088"/>
          </a:xfrm>
          <a:prstGeom prst="rect">
            <a:avLst/>
          </a:prstGeom>
          <a:noFill/>
          <a:ln w="19050">
            <a:solidFill>
              <a:srgbClr val="53C3B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2" name="图片 15">
            <a:extLst>
              <a:ext uri="{FF2B5EF4-FFF2-40B4-BE49-F238E27FC236}">
                <a16:creationId xmlns:a16="http://schemas.microsoft.com/office/drawing/2014/main" id="{BEC46E0F-49E0-4959-9C02-C739A35E5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282950"/>
            <a:ext cx="2058988" cy="1546225"/>
          </a:xfrm>
          <a:prstGeom prst="rect">
            <a:avLst/>
          </a:prstGeom>
          <a:noFill/>
          <a:ln w="19050">
            <a:solidFill>
              <a:srgbClr val="53C3B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3" name="直接连接符 16">
            <a:extLst>
              <a:ext uri="{FF2B5EF4-FFF2-40B4-BE49-F238E27FC236}">
                <a16:creationId xmlns:a16="http://schemas.microsoft.com/office/drawing/2014/main" id="{3E7D841D-2FBB-41AB-BBA2-C6F55A7F695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650" y="4406900"/>
            <a:ext cx="5327650" cy="0"/>
          </a:xfrm>
          <a:prstGeom prst="line">
            <a:avLst/>
          </a:prstGeom>
          <a:noFill/>
          <a:ln w="19050">
            <a:solidFill>
              <a:srgbClr val="53C3B0"/>
            </a:solidFill>
            <a:bevel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4" name="直接连接符 17">
            <a:extLst>
              <a:ext uri="{FF2B5EF4-FFF2-40B4-BE49-F238E27FC236}">
                <a16:creationId xmlns:a16="http://schemas.microsoft.com/office/drawing/2014/main" id="{BB6C7D56-E530-434F-99A4-FDCBCDF590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5650" y="1597025"/>
            <a:ext cx="0" cy="2809875"/>
          </a:xfrm>
          <a:prstGeom prst="line">
            <a:avLst/>
          </a:prstGeom>
          <a:noFill/>
          <a:ln w="19050">
            <a:solidFill>
              <a:srgbClr val="53C3B0"/>
            </a:solidFill>
            <a:bevel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5" name="TextBox 18">
            <a:extLst>
              <a:ext uri="{FF2B5EF4-FFF2-40B4-BE49-F238E27FC236}">
                <a16:creationId xmlns:a16="http://schemas.microsoft.com/office/drawing/2014/main" id="{71142318-9151-4F1D-A628-223843803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25" y="2076450"/>
            <a:ext cx="3968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3F3F3F"/>
                </a:solidFill>
                <a:latin typeface="方正兰亭粗黑_GBK" pitchFamily="2" charset="-122"/>
                <a:sym typeface="宋体" panose="02010600030101010101" pitchFamily="2" charset="-122"/>
              </a:rPr>
              <a:t>Click here to add text</a:t>
            </a:r>
          </a:p>
        </p:txBody>
      </p:sp>
      <p:grpSp>
        <p:nvGrpSpPr>
          <p:cNvPr id="22546" name="组合 19">
            <a:extLst>
              <a:ext uri="{FF2B5EF4-FFF2-40B4-BE49-F238E27FC236}">
                <a16:creationId xmlns:a16="http://schemas.microsoft.com/office/drawing/2014/main" id="{89178670-2E0A-4151-9F33-E619E491AD51}"/>
              </a:ext>
            </a:extLst>
          </p:cNvPr>
          <p:cNvGrpSpPr>
            <a:grpSpLocks/>
          </p:cNvGrpSpPr>
          <p:nvPr/>
        </p:nvGrpSpPr>
        <p:grpSpPr bwMode="auto">
          <a:xfrm>
            <a:off x="1260475" y="4433888"/>
            <a:ext cx="4375150" cy="307975"/>
            <a:chOff x="0" y="0"/>
            <a:chExt cx="4376633" cy="307777"/>
          </a:xfrm>
        </p:grpSpPr>
        <p:sp>
          <p:nvSpPr>
            <p:cNvPr id="21540" name="矩形 20">
              <a:extLst>
                <a:ext uri="{FF2B5EF4-FFF2-40B4-BE49-F238E27FC236}">
                  <a16:creationId xmlns:a16="http://schemas.microsoft.com/office/drawing/2014/main" id="{9E8D5E9C-1A3F-42C3-861D-912BFB6CE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232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3F3F3F"/>
                  </a:solidFill>
                  <a:latin typeface="方正兰亭粗黑_GBK" pitchFamily="2" charset="-122"/>
                  <a:sym typeface="宋体" panose="02010600030101010101" pitchFamily="2" charset="-122"/>
                </a:rPr>
                <a:t>Work one</a:t>
              </a:r>
            </a:p>
          </p:txBody>
        </p:sp>
        <p:sp>
          <p:nvSpPr>
            <p:cNvPr id="21541" name="矩形 21">
              <a:extLst>
                <a:ext uri="{FF2B5EF4-FFF2-40B4-BE49-F238E27FC236}">
                  <a16:creationId xmlns:a16="http://schemas.microsoft.com/office/drawing/2014/main" id="{3B27573B-8FAC-4701-BC0D-3C3573FC5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5086" y="0"/>
              <a:ext cx="7232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3F3F3F"/>
                  </a:solidFill>
                  <a:latin typeface="方正兰亭粗黑_GBK" pitchFamily="2" charset="-122"/>
                  <a:sym typeface="宋体" panose="02010600030101010101" pitchFamily="2" charset="-122"/>
                </a:rPr>
                <a:t>Work II</a:t>
              </a:r>
            </a:p>
          </p:txBody>
        </p:sp>
        <p:sp>
          <p:nvSpPr>
            <p:cNvPr id="21542" name="矩形 22">
              <a:extLst>
                <a:ext uri="{FF2B5EF4-FFF2-40B4-BE49-F238E27FC236}">
                  <a16:creationId xmlns:a16="http://schemas.microsoft.com/office/drawing/2014/main" id="{62D06276-3569-4167-8450-FCC98F72E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3358" y="0"/>
              <a:ext cx="7232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3F3F3F"/>
                  </a:solidFill>
                  <a:latin typeface="方正兰亭粗黑_GBK" pitchFamily="2" charset="-122"/>
                  <a:sym typeface="宋体" panose="02010600030101010101" pitchFamily="2" charset="-122"/>
                </a:rPr>
                <a:t>Work Four</a:t>
              </a:r>
            </a:p>
          </p:txBody>
        </p:sp>
        <p:sp>
          <p:nvSpPr>
            <p:cNvPr id="21543" name="矩形 23">
              <a:extLst>
                <a:ext uri="{FF2B5EF4-FFF2-40B4-BE49-F238E27FC236}">
                  <a16:creationId xmlns:a16="http://schemas.microsoft.com/office/drawing/2014/main" id="{675AF950-30B0-42C2-A1D3-C15212D45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9222" y="0"/>
              <a:ext cx="7232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3F3F3F"/>
                  </a:solidFill>
                  <a:latin typeface="方正兰亭粗黑_GBK" pitchFamily="2" charset="-122"/>
                  <a:sym typeface="宋体" panose="02010600030101010101" pitchFamily="2" charset="-122"/>
                </a:rPr>
                <a:t>Work Three</a:t>
              </a:r>
            </a:p>
          </p:txBody>
        </p:sp>
      </p:grpSp>
      <p:sp>
        <p:nvSpPr>
          <p:cNvPr id="22551" name="矩形 24">
            <a:extLst>
              <a:ext uri="{FF2B5EF4-FFF2-40B4-BE49-F238E27FC236}">
                <a16:creationId xmlns:a16="http://schemas.microsoft.com/office/drawing/2014/main" id="{2BEBD9EA-E5E6-4710-9500-6CE862372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252788"/>
            <a:ext cx="288925" cy="1144587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52" name="矩形 25">
            <a:extLst>
              <a:ext uri="{FF2B5EF4-FFF2-40B4-BE49-F238E27FC236}">
                <a16:creationId xmlns:a16="http://schemas.microsoft.com/office/drawing/2014/main" id="{966158F6-00C1-49C7-B5EE-2B4BB14BC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2749550"/>
            <a:ext cx="288925" cy="1647825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53" name="矩形 26">
            <a:extLst>
              <a:ext uri="{FF2B5EF4-FFF2-40B4-BE49-F238E27FC236}">
                <a16:creationId xmlns:a16="http://schemas.microsoft.com/office/drawing/2014/main" id="{D4573DB6-FC7D-4B33-BBA2-23682FE45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2627313"/>
            <a:ext cx="287338" cy="1763712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54" name="矩形 27">
            <a:extLst>
              <a:ext uri="{FF2B5EF4-FFF2-40B4-BE49-F238E27FC236}">
                <a16:creationId xmlns:a16="http://schemas.microsoft.com/office/drawing/2014/main" id="{A359BB75-80EE-4A67-98B0-FBF7569FA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425" y="2076450"/>
            <a:ext cx="288925" cy="2314575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55" name="矩形 28">
            <a:extLst>
              <a:ext uri="{FF2B5EF4-FFF2-40B4-BE49-F238E27FC236}">
                <a16:creationId xmlns:a16="http://schemas.microsoft.com/office/drawing/2014/main" id="{7A2011FB-DF5F-460F-99FA-BDFBC3468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3165475"/>
            <a:ext cx="288925" cy="1225550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56" name="矩形 29">
            <a:extLst>
              <a:ext uri="{FF2B5EF4-FFF2-40B4-BE49-F238E27FC236}">
                <a16:creationId xmlns:a16="http://schemas.microsoft.com/office/drawing/2014/main" id="{C57B41CE-49E5-4903-B93F-35A175EE4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388" y="2627313"/>
            <a:ext cx="288925" cy="1763712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57" name="矩形 30">
            <a:extLst>
              <a:ext uri="{FF2B5EF4-FFF2-40B4-BE49-F238E27FC236}">
                <a16:creationId xmlns:a16="http://schemas.microsoft.com/office/drawing/2014/main" id="{1A96B24D-8B03-4562-8ED4-FAB805011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1413" y="2900363"/>
            <a:ext cx="288925" cy="1490662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58" name="矩形 31">
            <a:extLst>
              <a:ext uri="{FF2B5EF4-FFF2-40B4-BE49-F238E27FC236}">
                <a16:creationId xmlns:a16="http://schemas.microsoft.com/office/drawing/2014/main" id="{63432744-7036-47EB-BF69-41B28DB04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8288" y="2246313"/>
            <a:ext cx="288925" cy="2144712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59" name="TextBox 32">
            <a:extLst>
              <a:ext uri="{FF2B5EF4-FFF2-40B4-BE49-F238E27FC236}">
                <a16:creationId xmlns:a16="http://schemas.microsoft.com/office/drawing/2014/main" id="{FD147449-5378-4E01-839D-6834FBA94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275" y="2441575"/>
            <a:ext cx="596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595959"/>
                </a:solidFill>
                <a:latin typeface="方正兰亭粗黑_GBK" pitchFamily="2" charset="-122"/>
                <a:ea typeface="方正兰亭粗黑_GBK" pitchFamily="2" charset="-122"/>
                <a:sym typeface="方正兰亭粗黑_GBK" pitchFamily="2" charset="-122"/>
              </a:rPr>
              <a:t>57%</a:t>
            </a:r>
          </a:p>
        </p:txBody>
      </p:sp>
      <p:sp>
        <p:nvSpPr>
          <p:cNvPr id="22560" name="TextBox 33">
            <a:extLst>
              <a:ext uri="{FF2B5EF4-FFF2-40B4-BE49-F238E27FC236}">
                <a16:creationId xmlns:a16="http://schemas.microsoft.com/office/drawing/2014/main" id="{3BDF96A0-8120-4AEC-B7BB-A0464A7AC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425" y="1768475"/>
            <a:ext cx="587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595959"/>
                </a:solidFill>
                <a:latin typeface="方正兰亭粗黑_GBK" pitchFamily="2" charset="-122"/>
                <a:ea typeface="方正兰亭粗黑_GBK" pitchFamily="2" charset="-122"/>
                <a:sym typeface="方正兰亭粗黑_GBK" pitchFamily="2" charset="-122"/>
              </a:rPr>
              <a:t>81%</a:t>
            </a:r>
          </a:p>
        </p:txBody>
      </p:sp>
      <p:sp>
        <p:nvSpPr>
          <p:cNvPr id="22561" name="TextBox 34">
            <a:extLst>
              <a:ext uri="{FF2B5EF4-FFF2-40B4-BE49-F238E27FC236}">
                <a16:creationId xmlns:a16="http://schemas.microsoft.com/office/drawing/2014/main" id="{D84B307F-7909-4BB6-929F-DAAA483E2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2308225"/>
            <a:ext cx="596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595959"/>
                </a:solidFill>
                <a:latin typeface="方正兰亭粗黑_GBK" pitchFamily="2" charset="-122"/>
                <a:ea typeface="方正兰亭粗黑_GBK" pitchFamily="2" charset="-122"/>
                <a:sym typeface="方正兰亭粗黑_GBK" pitchFamily="2" charset="-122"/>
              </a:rPr>
              <a:t>59%</a:t>
            </a:r>
          </a:p>
        </p:txBody>
      </p:sp>
      <p:sp>
        <p:nvSpPr>
          <p:cNvPr id="22562" name="TextBox 35">
            <a:extLst>
              <a:ext uri="{FF2B5EF4-FFF2-40B4-BE49-F238E27FC236}">
                <a16:creationId xmlns:a16="http://schemas.microsoft.com/office/drawing/2014/main" id="{F007735F-236A-43EB-AF70-F12B75432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1288" y="1922463"/>
            <a:ext cx="593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595959"/>
                </a:solidFill>
                <a:latin typeface="方正兰亭粗黑_GBK" pitchFamily="2" charset="-122"/>
                <a:ea typeface="方正兰亭粗黑_GBK" pitchFamily="2" charset="-122"/>
                <a:sym typeface="方正兰亭粗黑_GBK" pitchFamily="2" charset="-122"/>
              </a:rPr>
              <a:t>72%</a:t>
            </a:r>
          </a:p>
        </p:txBody>
      </p:sp>
      <p:sp>
        <p:nvSpPr>
          <p:cNvPr id="22563" name="矩形 36">
            <a:extLst>
              <a:ext uri="{FF2B5EF4-FFF2-40B4-BE49-F238E27FC236}">
                <a16:creationId xmlns:a16="http://schemas.microsoft.com/office/drawing/2014/main" id="{219D9820-E0BE-424B-8A7E-487C5BB45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25" y="4983163"/>
            <a:ext cx="287338" cy="192087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64" name="矩形 37">
            <a:extLst>
              <a:ext uri="{FF2B5EF4-FFF2-40B4-BE49-F238E27FC236}">
                <a16:creationId xmlns:a16="http://schemas.microsoft.com/office/drawing/2014/main" id="{64B3CF1E-25DF-4694-AA23-D2B0F00D4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4983163"/>
            <a:ext cx="287337" cy="192087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65" name="矩形 38">
            <a:extLst>
              <a:ext uri="{FF2B5EF4-FFF2-40B4-BE49-F238E27FC236}">
                <a16:creationId xmlns:a16="http://schemas.microsoft.com/office/drawing/2014/main" id="{CAF3B30B-A372-47B9-A237-0D091803D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475" y="4926013"/>
            <a:ext cx="715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3F3F3F"/>
                </a:solidFill>
                <a:latin typeface="方正兰亭粗黑_GBK" pitchFamily="2" charset="-122"/>
                <a:sym typeface="宋体" panose="02010600030101010101" pitchFamily="2" charset="-122"/>
              </a:rPr>
              <a:t>Number of plans</a:t>
            </a:r>
          </a:p>
        </p:txBody>
      </p:sp>
      <p:sp>
        <p:nvSpPr>
          <p:cNvPr id="22566" name="矩形 39">
            <a:extLst>
              <a:ext uri="{FF2B5EF4-FFF2-40B4-BE49-F238E27FC236}">
                <a16:creationId xmlns:a16="http://schemas.microsoft.com/office/drawing/2014/main" id="{B0A96971-3E54-4E9A-8649-7C5EE7D90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850" y="4926013"/>
            <a:ext cx="717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3F3F3F"/>
                </a:solidFill>
                <a:latin typeface="方正兰亭粗黑_GBK" pitchFamily="2" charset="-122"/>
                <a:sym typeface="宋体" panose="02010600030101010101" pitchFamily="2" charset="-122"/>
              </a:rPr>
              <a:t>Actual number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500" tmFilter="0,0; .5, 1; 1, 1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2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1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0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3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6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8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22531" grpId="0" bldLvl="0" autoUpdateAnimBg="0"/>
      <p:bldP spid="22532" grpId="0" bldLvl="0" autoUpdateAnimBg="0"/>
      <p:bldP spid="22545" grpId="0" bldLvl="0" autoUpdateAnimBg="0"/>
      <p:bldP spid="22551" grpId="0" bldLvl="0" animBg="1" autoUpdateAnimBg="0"/>
      <p:bldP spid="22552" grpId="0" bldLvl="0" animBg="1" autoUpdateAnimBg="0"/>
      <p:bldP spid="22553" grpId="0" bldLvl="0" animBg="1" autoUpdateAnimBg="0"/>
      <p:bldP spid="22554" grpId="0" bldLvl="0" animBg="1" autoUpdateAnimBg="0"/>
      <p:bldP spid="22555" grpId="0" bldLvl="0" animBg="1" autoUpdateAnimBg="0"/>
      <p:bldP spid="22556" grpId="0" bldLvl="0" animBg="1" autoUpdateAnimBg="0"/>
      <p:bldP spid="22557" grpId="0" bldLvl="0" animBg="1" autoUpdateAnimBg="0"/>
      <p:bldP spid="22558" grpId="0" bldLvl="0" animBg="1" autoUpdateAnimBg="0"/>
      <p:bldP spid="22559" grpId="0" bldLvl="0" autoUpdateAnimBg="0"/>
      <p:bldP spid="22560" grpId="0" bldLvl="0" autoUpdateAnimBg="0"/>
      <p:bldP spid="22561" grpId="0" bldLvl="0" autoUpdateAnimBg="0"/>
      <p:bldP spid="22562" grpId="0" bldLvl="0" autoUpdateAnimBg="0"/>
      <p:bldP spid="22563" grpId="0" bldLvl="0" animBg="1" autoUpdateAnimBg="0"/>
      <p:bldP spid="22564" grpId="0" bldLvl="0" animBg="1" autoUpdateAnimBg="0"/>
      <p:bldP spid="22565" grpId="0" bldLvl="0" autoUpdateAnimBg="0"/>
      <p:bldP spid="22566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灯片编号占位符 4">
            <a:extLst>
              <a:ext uri="{FF2B5EF4-FFF2-40B4-BE49-F238E27FC236}">
                <a16:creationId xmlns:a16="http://schemas.microsoft.com/office/drawing/2014/main" id="{A2BFCFB5-F021-447D-BDA1-3CF2D0D91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3645D29-C61F-4A63-B1AD-1876187B47B2}" type="slidenum">
              <a:rPr lang="zh-CN" altLang="en-US">
                <a:solidFill>
                  <a:srgbClr val="898989"/>
                </a:solidFill>
              </a:rPr>
              <a:pPr/>
              <a:t>21</a:t>
            </a:fld>
            <a:endParaRPr lang="zh-CN" altLang="en-US" sz="1800"/>
          </a:p>
        </p:txBody>
      </p:sp>
      <p:sp>
        <p:nvSpPr>
          <p:cNvPr id="2" name="矩形 3">
            <a:extLst>
              <a:ext uri="{FF2B5EF4-FFF2-40B4-BE49-F238E27FC236}">
                <a16:creationId xmlns:a16="http://schemas.microsoft.com/office/drawing/2014/main" id="{C40470A7-89E2-47A3-838F-D941AC862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5113"/>
            <a:ext cx="179388" cy="720725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5" name="TextBox 4">
            <a:extLst>
              <a:ext uri="{FF2B5EF4-FFF2-40B4-BE49-F238E27FC236}">
                <a16:creationId xmlns:a16="http://schemas.microsoft.com/office/drawing/2014/main" id="{3A0CA43C-CBC1-479D-AE3A-F55AB9662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184150"/>
            <a:ext cx="269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the relevant title</a:t>
            </a:r>
          </a:p>
        </p:txBody>
      </p:sp>
      <p:sp>
        <p:nvSpPr>
          <p:cNvPr id="23556" name="TextBox 5">
            <a:extLst>
              <a:ext uri="{FF2B5EF4-FFF2-40B4-BE49-F238E27FC236}">
                <a16:creationId xmlns:a16="http://schemas.microsoft.com/office/drawing/2014/main" id="{B7D2DD96-7A48-4EE8-87ED-74BFD85AE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87388"/>
            <a:ext cx="3046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201X</a:t>
            </a: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Annual Summary Business Report</a:t>
            </a:r>
          </a:p>
        </p:txBody>
      </p:sp>
      <p:sp>
        <p:nvSpPr>
          <p:cNvPr id="22534" name="矩形 6">
            <a:extLst>
              <a:ext uri="{FF2B5EF4-FFF2-40B4-BE49-F238E27FC236}">
                <a16:creationId xmlns:a16="http://schemas.microsoft.com/office/drawing/2014/main" id="{DF601D30-8A84-4DE7-A955-41398B60C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70538"/>
            <a:ext cx="2266950" cy="144462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5" name="矩形 7">
            <a:extLst>
              <a:ext uri="{FF2B5EF4-FFF2-40B4-BE49-F238E27FC236}">
                <a16:creationId xmlns:a16="http://schemas.microsoft.com/office/drawing/2014/main" id="{CD850A0D-9817-43D6-A6D7-BC0360F79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5570538"/>
            <a:ext cx="2305050" cy="144462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6" name="矩形 8">
            <a:extLst>
              <a:ext uri="{FF2B5EF4-FFF2-40B4-BE49-F238E27FC236}">
                <a16:creationId xmlns:a16="http://schemas.microsoft.com/office/drawing/2014/main" id="{C8C6781E-348A-414E-8507-DD8BC585F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70538"/>
            <a:ext cx="2266950" cy="144462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7" name="矩形 9">
            <a:extLst>
              <a:ext uri="{FF2B5EF4-FFF2-40B4-BE49-F238E27FC236}">
                <a16:creationId xmlns:a16="http://schemas.microsoft.com/office/drawing/2014/main" id="{AA1DC4CF-CF21-4557-8192-5CD076721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0" y="5570538"/>
            <a:ext cx="2305050" cy="144462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" name="Picture 36" descr="中国地图副本">
            <a:extLst>
              <a:ext uri="{FF2B5EF4-FFF2-40B4-BE49-F238E27FC236}">
                <a16:creationId xmlns:a16="http://schemas.microsoft.com/office/drawing/2014/main" id="{3A470B0B-4DC7-4AD1-8E60-8A665BE16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82"/>
          <a:stretch>
            <a:fillRect/>
          </a:stretch>
        </p:blipFill>
        <p:spPr bwMode="auto">
          <a:xfrm>
            <a:off x="1390650" y="1346200"/>
            <a:ext cx="3813175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23562" name="椭圆 41">
            <a:extLst>
              <a:ext uri="{FF2B5EF4-FFF2-40B4-BE49-F238E27FC236}">
                <a16:creationId xmlns:a16="http://schemas.microsoft.com/office/drawing/2014/main" id="{E9CAA4C7-BD27-4627-B767-B328E242C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38" y="2646363"/>
            <a:ext cx="241300" cy="241300"/>
          </a:xfrm>
          <a:prstGeom prst="ellipse">
            <a:avLst/>
          </a:prstGeom>
          <a:solidFill>
            <a:srgbClr val="317FB7"/>
          </a:solidFill>
          <a:ln w="15875">
            <a:solidFill>
              <a:srgbClr val="FFFFFF"/>
            </a:solidFill>
            <a:bevel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b="1" i="1">
              <a:solidFill>
                <a:srgbClr val="3F3F3F"/>
              </a:solidFill>
              <a:sym typeface="宋体" panose="02010600030101010101" pitchFamily="2" charset="-122"/>
            </a:endParaRPr>
          </a:p>
        </p:txBody>
      </p:sp>
      <p:sp>
        <p:nvSpPr>
          <p:cNvPr id="23563" name="Line 56">
            <a:extLst>
              <a:ext uri="{FF2B5EF4-FFF2-40B4-BE49-F238E27FC236}">
                <a16:creationId xmlns:a16="http://schemas.microsoft.com/office/drawing/2014/main" id="{74E930AF-9F74-4052-8DCB-978368207D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5988" y="2767013"/>
            <a:ext cx="3405187" cy="0"/>
          </a:xfrm>
          <a:prstGeom prst="line">
            <a:avLst/>
          </a:prstGeom>
          <a:noFill/>
          <a:ln w="12700">
            <a:solidFill>
              <a:srgbClr val="53C3B0"/>
            </a:solidFill>
            <a:bevel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4" name="TextBox 52">
            <a:extLst>
              <a:ext uri="{FF2B5EF4-FFF2-40B4-BE49-F238E27FC236}">
                <a16:creationId xmlns:a16="http://schemas.microsoft.com/office/drawing/2014/main" id="{59714E07-FCAC-4D0D-87E2-692CB8A81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2790825"/>
            <a:ext cx="2520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Add Text</a:t>
            </a:r>
            <a:r>
              <a:rPr lang="en-US" altLang="zh-CN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... ...</a:t>
            </a:r>
            <a:endParaRPr lang="zh-CN" altLang="en-US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65" name="椭圆 44">
            <a:extLst>
              <a:ext uri="{FF2B5EF4-FFF2-40B4-BE49-F238E27FC236}">
                <a16:creationId xmlns:a16="http://schemas.microsoft.com/office/drawing/2014/main" id="{91114775-015E-4D35-8281-556A7E327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75" y="3398838"/>
            <a:ext cx="231775" cy="230187"/>
          </a:xfrm>
          <a:prstGeom prst="ellipse">
            <a:avLst/>
          </a:prstGeom>
          <a:solidFill>
            <a:srgbClr val="EE3636"/>
          </a:solidFill>
          <a:ln w="12700">
            <a:solidFill>
              <a:srgbClr val="92CCDC"/>
            </a:solidFill>
            <a:bevel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b="1" i="1">
              <a:solidFill>
                <a:srgbClr val="C00000"/>
              </a:solidFill>
              <a:sym typeface="宋体" panose="02010600030101010101" pitchFamily="2" charset="-122"/>
            </a:endParaRPr>
          </a:p>
        </p:txBody>
      </p:sp>
      <p:sp>
        <p:nvSpPr>
          <p:cNvPr id="23566" name="Rectangle 55">
            <a:extLst>
              <a:ext uri="{FF2B5EF4-FFF2-40B4-BE49-F238E27FC236}">
                <a16:creationId xmlns:a16="http://schemas.microsoft.com/office/drawing/2014/main" id="{9B002BA2-93E3-48FE-AD94-D3AB41439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940175"/>
            <a:ext cx="3384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3F3F3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Click here to add content</a:t>
            </a:r>
            <a:endParaRPr lang="zh-CN" altLang="en-US" sz="1200" b="1" dirty="0">
              <a:solidFill>
                <a:srgbClr val="3F3F3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3F3F3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Click here to add paragraph text content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3F3F3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Click here to add paragraph text content</a:t>
            </a:r>
            <a:endParaRPr lang="zh-CN" altLang="en-US" dirty="0"/>
          </a:p>
        </p:txBody>
      </p:sp>
      <p:grpSp>
        <p:nvGrpSpPr>
          <p:cNvPr id="23567" name="组合 46">
            <a:extLst>
              <a:ext uri="{FF2B5EF4-FFF2-40B4-BE49-F238E27FC236}">
                <a16:creationId xmlns:a16="http://schemas.microsoft.com/office/drawing/2014/main" id="{9738AFDE-E240-4791-8B8A-DB4595EBB4D8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3503613"/>
            <a:ext cx="2771775" cy="485775"/>
            <a:chOff x="0" y="0"/>
            <a:chExt cx="2771774" cy="485359"/>
          </a:xfrm>
        </p:grpSpPr>
        <p:sp>
          <p:nvSpPr>
            <p:cNvPr id="22552" name="Line 54">
              <a:extLst>
                <a:ext uri="{FF2B5EF4-FFF2-40B4-BE49-F238E27FC236}">
                  <a16:creationId xmlns:a16="http://schemas.microsoft.com/office/drawing/2014/main" id="{FB630691-38E8-4FDB-8BAB-580236D04B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62186" y="0"/>
              <a:ext cx="509588" cy="483092"/>
            </a:xfrm>
            <a:prstGeom prst="line">
              <a:avLst/>
            </a:prstGeom>
            <a:noFill/>
            <a:ln w="12700">
              <a:solidFill>
                <a:srgbClr val="53C3B0"/>
              </a:solidFill>
              <a:bevel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3" name="Line 54">
              <a:extLst>
                <a:ext uri="{FF2B5EF4-FFF2-40B4-BE49-F238E27FC236}">
                  <a16:creationId xmlns:a16="http://schemas.microsoft.com/office/drawing/2014/main" id="{D991B03F-9C5B-4B89-8E0F-2DB7D7EED9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5359"/>
              <a:ext cx="2270125" cy="1"/>
            </a:xfrm>
            <a:prstGeom prst="line">
              <a:avLst/>
            </a:prstGeom>
            <a:noFill/>
            <a:ln w="12700">
              <a:solidFill>
                <a:srgbClr val="53C3B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570" name="Text Box 5">
            <a:extLst>
              <a:ext uri="{FF2B5EF4-FFF2-40B4-BE49-F238E27FC236}">
                <a16:creationId xmlns:a16="http://schemas.microsoft.com/office/drawing/2014/main" id="{6CCE2D3B-EEF3-470C-BDFE-C5E04EC43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688" y="2328863"/>
            <a:ext cx="2236510" cy="42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 content</a:t>
            </a:r>
            <a:endParaRPr lang="zh-CN" altLang="en-US" dirty="0"/>
          </a:p>
        </p:txBody>
      </p:sp>
      <p:sp>
        <p:nvSpPr>
          <p:cNvPr id="23571" name="矩形 50">
            <a:extLst>
              <a:ext uri="{FF2B5EF4-FFF2-40B4-BE49-F238E27FC236}">
                <a16:creationId xmlns:a16="http://schemas.microsoft.com/office/drawing/2014/main" id="{53D8EAEB-6110-4EB3-B31C-731E656E0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588" y="3937000"/>
            <a:ext cx="17065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Additional Instructions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text here</a:t>
            </a:r>
            <a:endParaRPr lang="en-US" altLang="zh-CN" sz="12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text here</a:t>
            </a:r>
          </a:p>
        </p:txBody>
      </p:sp>
      <p:sp>
        <p:nvSpPr>
          <p:cNvPr id="23572" name="矩形 51">
            <a:extLst>
              <a:ext uri="{FF2B5EF4-FFF2-40B4-BE49-F238E27FC236}">
                <a16:creationId xmlns:a16="http://schemas.microsoft.com/office/drawing/2014/main" id="{CEA57E1D-F888-4893-8D5F-B175D3997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700" y="3937000"/>
            <a:ext cx="19496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Additional Instructions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text here</a:t>
            </a:r>
            <a:endParaRPr lang="en-US" altLang="zh-CN" sz="12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text here</a:t>
            </a:r>
          </a:p>
        </p:txBody>
      </p:sp>
      <p:sp>
        <p:nvSpPr>
          <p:cNvPr id="23573" name="椭圆 52">
            <a:extLst>
              <a:ext uri="{FF2B5EF4-FFF2-40B4-BE49-F238E27FC236}">
                <a16:creationId xmlns:a16="http://schemas.microsoft.com/office/drawing/2014/main" id="{04D45E4F-D370-4B7A-8799-E3D5F5190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027488"/>
            <a:ext cx="147638" cy="147637"/>
          </a:xfrm>
          <a:prstGeom prst="ellipse">
            <a:avLst/>
          </a:prstGeom>
          <a:solidFill>
            <a:srgbClr val="EE3636"/>
          </a:solidFill>
          <a:ln w="15875">
            <a:solidFill>
              <a:srgbClr val="FFFFFF"/>
            </a:solidFill>
            <a:bevel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b="1" i="1">
              <a:solidFill>
                <a:srgbClr val="FFFFFF"/>
              </a:solidFill>
              <a:sym typeface="宋体" panose="02010600030101010101" pitchFamily="2" charset="-122"/>
            </a:endParaRPr>
          </a:p>
        </p:txBody>
      </p:sp>
      <p:sp>
        <p:nvSpPr>
          <p:cNvPr id="23574" name="椭圆 53">
            <a:extLst>
              <a:ext uri="{FF2B5EF4-FFF2-40B4-BE49-F238E27FC236}">
                <a16:creationId xmlns:a16="http://schemas.microsoft.com/office/drawing/2014/main" id="{29F405D5-4D29-48D8-A35C-D84F836DD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4150" y="4022725"/>
            <a:ext cx="146050" cy="144463"/>
          </a:xfrm>
          <a:prstGeom prst="ellipse">
            <a:avLst/>
          </a:prstGeom>
          <a:solidFill>
            <a:srgbClr val="317FB7"/>
          </a:solidFill>
          <a:ln w="12700">
            <a:solidFill>
              <a:srgbClr val="FFFFFF"/>
            </a:solidFill>
            <a:bevel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b="1" i="1">
              <a:solidFill>
                <a:srgbClr val="FFFFFF"/>
              </a:solidFill>
              <a:sym typeface="宋体" panose="02010600030101010101" pitchFamily="2" charset="-122"/>
            </a:endParaRPr>
          </a:p>
        </p:txBody>
      </p:sp>
      <p:sp>
        <p:nvSpPr>
          <p:cNvPr id="23575" name="圆角矩形 54">
            <a:extLst>
              <a:ext uri="{FF2B5EF4-FFF2-40B4-BE49-F238E27FC236}">
                <a16:creationId xmlns:a16="http://schemas.microsoft.com/office/drawing/2014/main" id="{6289EC30-82CE-4DD2-81CF-69BDC053B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75" y="1384300"/>
            <a:ext cx="1258888" cy="912813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19050">
            <a:solidFill>
              <a:srgbClr val="53C3B0"/>
            </a:solidFill>
            <a:bevel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b="1" i="1">
              <a:solidFill>
                <a:srgbClr val="FFFFFF"/>
              </a:solidFill>
              <a:sym typeface="宋体" panose="02010600030101010101" pitchFamily="2" charset="-122"/>
            </a:endParaRPr>
          </a:p>
        </p:txBody>
      </p:sp>
      <p:sp>
        <p:nvSpPr>
          <p:cNvPr id="23576" name="圆角矩形 55">
            <a:extLst>
              <a:ext uri="{FF2B5EF4-FFF2-40B4-BE49-F238E27FC236}">
                <a16:creationId xmlns:a16="http://schemas.microsoft.com/office/drawing/2014/main" id="{48137050-E957-4AF8-91A0-065876983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3209925"/>
            <a:ext cx="935038" cy="677863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15875">
            <a:solidFill>
              <a:srgbClr val="53C3B0"/>
            </a:solidFill>
            <a:bevel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b="1" i="1">
              <a:solidFill>
                <a:srgbClr val="FFFFFF"/>
              </a:solidFill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500" tmFilter="0,0; .5, 1; 1, 1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3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4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9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3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5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8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050"/>
                            </p:stCondLst>
                            <p:childTnLst>
                              <p:par>
                                <p:cTn id="8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55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23555" grpId="0" bldLvl="0" autoUpdateAnimBg="0"/>
      <p:bldP spid="23556" grpId="0" bldLvl="0" autoUpdateAnimBg="0"/>
      <p:bldP spid="23562" grpId="0" bldLvl="0" animBg="1" autoUpdateAnimBg="0"/>
      <p:bldP spid="23564" grpId="0" bldLvl="0" autoUpdateAnimBg="0"/>
      <p:bldP spid="23565" grpId="0" bldLvl="0" animBg="1" autoUpdateAnimBg="0"/>
      <p:bldP spid="23566" grpId="0" bldLvl="0" autoUpdateAnimBg="0"/>
      <p:bldP spid="23570" grpId="0" bldLvl="0" autoUpdateAnimBg="0"/>
      <p:bldP spid="23571" grpId="0" bldLvl="0" autoUpdateAnimBg="0"/>
      <p:bldP spid="23572" grpId="0" bldLvl="0" autoUpdateAnimBg="0"/>
      <p:bldP spid="23573" grpId="0" bldLvl="0" animBg="1" autoUpdateAnimBg="0"/>
      <p:bldP spid="23574" grpId="0" bldLvl="0" animBg="1" autoUpdateAnimBg="0"/>
      <p:bldP spid="23575" grpId="0" bldLvl="0" animBg="1" autoUpdateAnimBg="0"/>
      <p:bldP spid="23576" grpId="0" bldLvl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灯片编号占位符 4">
            <a:extLst>
              <a:ext uri="{FF2B5EF4-FFF2-40B4-BE49-F238E27FC236}">
                <a16:creationId xmlns:a16="http://schemas.microsoft.com/office/drawing/2014/main" id="{8ED7B59E-D68D-4D01-960E-42DE7B022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582CA96-CEE8-4DF7-9B35-2277F0B2AC03}" type="slidenum">
              <a:rPr lang="zh-CN" altLang="en-US">
                <a:solidFill>
                  <a:srgbClr val="898989"/>
                </a:solidFill>
              </a:rPr>
              <a:pPr/>
              <a:t>22</a:t>
            </a:fld>
            <a:endParaRPr lang="zh-CN" altLang="en-US" sz="1800"/>
          </a:p>
        </p:txBody>
      </p:sp>
      <p:sp>
        <p:nvSpPr>
          <p:cNvPr id="2" name="矩形 3">
            <a:extLst>
              <a:ext uri="{FF2B5EF4-FFF2-40B4-BE49-F238E27FC236}">
                <a16:creationId xmlns:a16="http://schemas.microsoft.com/office/drawing/2014/main" id="{D1F1D9E1-A4AB-497D-B713-83D35B684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5113"/>
            <a:ext cx="179388" cy="720725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79" name="TextBox 4">
            <a:extLst>
              <a:ext uri="{FF2B5EF4-FFF2-40B4-BE49-F238E27FC236}">
                <a16:creationId xmlns:a16="http://schemas.microsoft.com/office/drawing/2014/main" id="{CB7D2A17-F69E-4A03-9A19-0DA79E735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184150"/>
            <a:ext cx="269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the relevant title</a:t>
            </a:r>
          </a:p>
        </p:txBody>
      </p:sp>
      <p:sp>
        <p:nvSpPr>
          <p:cNvPr id="24580" name="TextBox 5">
            <a:extLst>
              <a:ext uri="{FF2B5EF4-FFF2-40B4-BE49-F238E27FC236}">
                <a16:creationId xmlns:a16="http://schemas.microsoft.com/office/drawing/2014/main" id="{CD2F4A16-BEAC-41F3-9E4E-986AC2209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87388"/>
            <a:ext cx="3046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201X</a:t>
            </a: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Annual Summary Business Report</a:t>
            </a:r>
          </a:p>
        </p:txBody>
      </p:sp>
      <p:sp>
        <p:nvSpPr>
          <p:cNvPr id="23558" name="矩形 6">
            <a:extLst>
              <a:ext uri="{FF2B5EF4-FFF2-40B4-BE49-F238E27FC236}">
                <a16:creationId xmlns:a16="http://schemas.microsoft.com/office/drawing/2014/main" id="{CE44947D-7027-4B95-8A42-5F18439BF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70538"/>
            <a:ext cx="2266950" cy="144462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9" name="矩形 7">
            <a:extLst>
              <a:ext uri="{FF2B5EF4-FFF2-40B4-BE49-F238E27FC236}">
                <a16:creationId xmlns:a16="http://schemas.microsoft.com/office/drawing/2014/main" id="{3C5F3282-6D79-4385-8671-6E2FC3E5F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5570538"/>
            <a:ext cx="2305050" cy="144462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0" name="矩形 8">
            <a:extLst>
              <a:ext uri="{FF2B5EF4-FFF2-40B4-BE49-F238E27FC236}">
                <a16:creationId xmlns:a16="http://schemas.microsoft.com/office/drawing/2014/main" id="{5E69E04B-ABAC-47FF-B200-FE1DD8B0C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70538"/>
            <a:ext cx="2266950" cy="144462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1" name="矩形 9">
            <a:extLst>
              <a:ext uri="{FF2B5EF4-FFF2-40B4-BE49-F238E27FC236}">
                <a16:creationId xmlns:a16="http://schemas.microsoft.com/office/drawing/2014/main" id="{3F17E048-AA25-4DD7-AB5F-8E6E4FD9E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0" y="5570538"/>
            <a:ext cx="2305050" cy="144462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E0933FC9-7DB9-4A77-AF30-7219EF0E5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1273175"/>
            <a:ext cx="7561263" cy="37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3F3F3F"/>
                </a:solidFill>
                <a:latin typeface="方正兰亭粗黑_GBK" pitchFamily="2" charset="-122"/>
                <a:sym typeface="宋体" panose="02010600030101010101" pitchFamily="2" charset="-122"/>
              </a:rPr>
              <a:t>Enter a simple text overview here</a:t>
            </a:r>
          </a:p>
        </p:txBody>
      </p:sp>
      <p:sp>
        <p:nvSpPr>
          <p:cNvPr id="24586" name="矩形 11">
            <a:extLst>
              <a:ext uri="{FF2B5EF4-FFF2-40B4-BE49-F238E27FC236}">
                <a16:creationId xmlns:a16="http://schemas.microsoft.com/office/drawing/2014/main" id="{CF9EB160-60E6-45BF-8295-DA5F19C23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219325"/>
            <a:ext cx="2376487" cy="16573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7" name="矩形 12">
            <a:extLst>
              <a:ext uri="{FF2B5EF4-FFF2-40B4-BE49-F238E27FC236}">
                <a16:creationId xmlns:a16="http://schemas.microsoft.com/office/drawing/2014/main" id="{8CD4FD89-D40A-4646-B66D-730636556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876675"/>
            <a:ext cx="2376487" cy="358775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5" name="TextBox 13">
            <a:extLst>
              <a:ext uri="{FF2B5EF4-FFF2-40B4-BE49-F238E27FC236}">
                <a16:creationId xmlns:a16="http://schemas.microsoft.com/office/drawing/2014/main" id="{170166D3-5E81-48F0-A5EA-615258438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625" y="3878263"/>
            <a:ext cx="86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方正兰亭粗黑_GBK" pitchFamily="2" charset="-122"/>
                <a:sym typeface="宋体" panose="02010600030101010101" pitchFamily="2" charset="-122"/>
              </a:rPr>
              <a:t>Title I</a:t>
            </a: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806E2920-9860-46FC-B14E-6000EFB9E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368800"/>
            <a:ext cx="2376487" cy="37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3F3F3F"/>
                </a:solidFill>
                <a:latin typeface="方正兰亭粗黑_GBK" pitchFamily="2" charset="-122"/>
                <a:sym typeface="宋体" panose="02010600030101010101" pitchFamily="2" charset="-122"/>
              </a:rPr>
              <a:t>Enter a simple text overview here</a:t>
            </a:r>
            <a:endParaRPr lang="en-US" altLang="zh-CN" sz="1400" dirty="0">
              <a:solidFill>
                <a:srgbClr val="3F3F3F"/>
              </a:solidFill>
              <a:latin typeface="方正兰亭粗黑_GBK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590" name="矩形 15">
            <a:extLst>
              <a:ext uri="{FF2B5EF4-FFF2-40B4-BE49-F238E27FC236}">
                <a16:creationId xmlns:a16="http://schemas.microsoft.com/office/drawing/2014/main" id="{3B3E6746-F702-482A-A29F-9B85EC192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219325"/>
            <a:ext cx="2374900" cy="16573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91" name="矩形 16">
            <a:extLst>
              <a:ext uri="{FF2B5EF4-FFF2-40B4-BE49-F238E27FC236}">
                <a16:creationId xmlns:a16="http://schemas.microsoft.com/office/drawing/2014/main" id="{9B3BD27D-5DE7-46C2-9977-0E1D253DD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876675"/>
            <a:ext cx="2374900" cy="358775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9" name="TextBox 17">
            <a:extLst>
              <a:ext uri="{FF2B5EF4-FFF2-40B4-BE49-F238E27FC236}">
                <a16:creationId xmlns:a16="http://schemas.microsoft.com/office/drawing/2014/main" id="{0B0033DB-1499-4A75-A4EE-DEE4EB732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3878263"/>
            <a:ext cx="868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方正兰亭粗黑_GBK" pitchFamily="2" charset="-122"/>
                <a:sym typeface="宋体" panose="02010600030101010101" pitchFamily="2" charset="-122"/>
              </a:rPr>
              <a:t>Title I</a:t>
            </a: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BC34938E-FB52-4E1B-BB63-69BBDA64F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368800"/>
            <a:ext cx="2374900" cy="37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3F3F3F"/>
                </a:solidFill>
                <a:latin typeface="方正兰亭粗黑_GBK" pitchFamily="2" charset="-122"/>
                <a:sym typeface="宋体" panose="02010600030101010101" pitchFamily="2" charset="-122"/>
              </a:rPr>
              <a:t>Enter a simple text overview here</a:t>
            </a:r>
            <a:endParaRPr lang="en-US" altLang="zh-CN" sz="1400" dirty="0">
              <a:solidFill>
                <a:srgbClr val="3F3F3F"/>
              </a:solidFill>
              <a:latin typeface="方正兰亭粗黑_GBK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594" name="矩形 19">
            <a:extLst>
              <a:ext uri="{FF2B5EF4-FFF2-40B4-BE49-F238E27FC236}">
                <a16:creationId xmlns:a16="http://schemas.microsoft.com/office/drawing/2014/main" id="{C32E387C-76AA-42AF-95EF-7D336FF4A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219325"/>
            <a:ext cx="2376488" cy="16573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95" name="矩形 20">
            <a:extLst>
              <a:ext uri="{FF2B5EF4-FFF2-40B4-BE49-F238E27FC236}">
                <a16:creationId xmlns:a16="http://schemas.microsoft.com/office/drawing/2014/main" id="{66E1BD70-1F25-453B-B310-485338869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3876675"/>
            <a:ext cx="2376488" cy="358775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73" name="TextBox 21">
            <a:extLst>
              <a:ext uri="{FF2B5EF4-FFF2-40B4-BE49-F238E27FC236}">
                <a16:creationId xmlns:a16="http://schemas.microsoft.com/office/drawing/2014/main" id="{CABFA875-EBED-42ED-BA82-0D32C1D09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3878263"/>
            <a:ext cx="868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方正兰亭粗黑_GBK" pitchFamily="2" charset="-122"/>
                <a:sym typeface="宋体" panose="02010600030101010101" pitchFamily="2" charset="-122"/>
              </a:rPr>
              <a:t>Title I</a:t>
            </a: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20753242-2B97-428D-844B-26CE7CF64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4368800"/>
            <a:ext cx="2376488" cy="37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3F3F3F"/>
                </a:solidFill>
                <a:latin typeface="方正兰亭粗黑_GBK" pitchFamily="2" charset="-122"/>
                <a:sym typeface="宋体" panose="02010600030101010101" pitchFamily="2" charset="-122"/>
              </a:rPr>
              <a:t>Enter a simple text overview here</a:t>
            </a:r>
            <a:endParaRPr lang="en-US" altLang="zh-CN" sz="1400" dirty="0">
              <a:solidFill>
                <a:srgbClr val="3F3F3F"/>
              </a:solidFill>
              <a:latin typeface="方正兰亭粗黑_GBK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500" tmFilter="0,0; .5, 1; 1, 1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8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4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2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6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6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6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0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6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24579" grpId="0" bldLvl="0" autoUpdateAnimBg="0"/>
      <p:bldP spid="24580" grpId="0" bldLvl="0" autoUpdateAnimBg="0"/>
      <p:bldP spid="3" grpId="0" bldLvl="0" autoUpdateAnimBg="0"/>
      <p:bldP spid="24586" grpId="0" bldLvl="0" animBg="1" autoUpdateAnimBg="0"/>
      <p:bldP spid="24587" grpId="0" bldLvl="0" animBg="1" autoUpdateAnimBg="0"/>
      <p:bldP spid="4" grpId="0" bldLvl="0" autoUpdateAnimBg="0"/>
      <p:bldP spid="24590" grpId="0" bldLvl="0" animBg="1" autoUpdateAnimBg="0"/>
      <p:bldP spid="24591" grpId="0" bldLvl="0" animBg="1" autoUpdateAnimBg="0"/>
      <p:bldP spid="5" grpId="0" bldLvl="0" autoUpdateAnimBg="0"/>
      <p:bldP spid="24594" grpId="0" bldLvl="0" animBg="1" autoUpdateAnimBg="0"/>
      <p:bldP spid="24595" grpId="0" bldLvl="0" animBg="1" autoUpdateAnimBg="0"/>
      <p:bldP spid="6" grpId="0" bldLvl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灯片编号占位符 4">
            <a:extLst>
              <a:ext uri="{FF2B5EF4-FFF2-40B4-BE49-F238E27FC236}">
                <a16:creationId xmlns:a16="http://schemas.microsoft.com/office/drawing/2014/main" id="{DBA928E3-2D2B-4B46-BAAF-13909D655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9A3823A-3ADA-40A6-A77D-3045F19C1A44}" type="slidenum">
              <a:rPr lang="zh-CN" altLang="en-US">
                <a:solidFill>
                  <a:srgbClr val="898989"/>
                </a:solidFill>
              </a:rPr>
              <a:pPr/>
              <a:t>23</a:t>
            </a:fld>
            <a:endParaRPr lang="zh-CN" altLang="en-US" sz="1800"/>
          </a:p>
        </p:txBody>
      </p:sp>
      <p:sp>
        <p:nvSpPr>
          <p:cNvPr id="2" name="矩形 3">
            <a:extLst>
              <a:ext uri="{FF2B5EF4-FFF2-40B4-BE49-F238E27FC236}">
                <a16:creationId xmlns:a16="http://schemas.microsoft.com/office/drawing/2014/main" id="{488C7D40-2420-4E26-BC93-20A70B661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5113"/>
            <a:ext cx="179388" cy="720725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3" name="TextBox 4">
            <a:extLst>
              <a:ext uri="{FF2B5EF4-FFF2-40B4-BE49-F238E27FC236}">
                <a16:creationId xmlns:a16="http://schemas.microsoft.com/office/drawing/2014/main" id="{A13BDCDE-5173-4B0A-934D-0FB7B4556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184150"/>
            <a:ext cx="269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the relevant title</a:t>
            </a:r>
          </a:p>
        </p:txBody>
      </p:sp>
      <p:sp>
        <p:nvSpPr>
          <p:cNvPr id="25604" name="TextBox 5">
            <a:extLst>
              <a:ext uri="{FF2B5EF4-FFF2-40B4-BE49-F238E27FC236}">
                <a16:creationId xmlns:a16="http://schemas.microsoft.com/office/drawing/2014/main" id="{8B4DC0A2-CC7F-4B74-AD4B-E7E221DC2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87388"/>
            <a:ext cx="3046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201X</a:t>
            </a: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Annual Summary Business Report</a:t>
            </a:r>
          </a:p>
        </p:txBody>
      </p:sp>
      <p:sp>
        <p:nvSpPr>
          <p:cNvPr id="24582" name="矩形 6">
            <a:extLst>
              <a:ext uri="{FF2B5EF4-FFF2-40B4-BE49-F238E27FC236}">
                <a16:creationId xmlns:a16="http://schemas.microsoft.com/office/drawing/2014/main" id="{58076F4A-5BEF-4200-AE95-91AE50552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70538"/>
            <a:ext cx="2266950" cy="144462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3" name="矩形 7">
            <a:extLst>
              <a:ext uri="{FF2B5EF4-FFF2-40B4-BE49-F238E27FC236}">
                <a16:creationId xmlns:a16="http://schemas.microsoft.com/office/drawing/2014/main" id="{83172679-B9E4-4867-B6CA-66CD9617B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5570538"/>
            <a:ext cx="2305050" cy="144462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4" name="矩形 8">
            <a:extLst>
              <a:ext uri="{FF2B5EF4-FFF2-40B4-BE49-F238E27FC236}">
                <a16:creationId xmlns:a16="http://schemas.microsoft.com/office/drawing/2014/main" id="{2EB27653-D337-4060-99DC-95FF9FEF8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70538"/>
            <a:ext cx="2266950" cy="144462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5" name="矩形 9">
            <a:extLst>
              <a:ext uri="{FF2B5EF4-FFF2-40B4-BE49-F238E27FC236}">
                <a16:creationId xmlns:a16="http://schemas.microsoft.com/office/drawing/2014/main" id="{B6FE984E-3588-4D93-B214-F0B719A76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0" y="5570538"/>
            <a:ext cx="2305050" cy="144462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椭圆 1">
            <a:extLst>
              <a:ext uri="{FF2B5EF4-FFF2-40B4-BE49-F238E27FC236}">
                <a16:creationId xmlns:a16="http://schemas.microsoft.com/office/drawing/2014/main" id="{DAF46D18-F5E0-4FC4-850D-66955FF65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1833563"/>
            <a:ext cx="1751012" cy="1871662"/>
          </a:xfrm>
          <a:custGeom>
            <a:avLst/>
            <a:gdLst>
              <a:gd name="T0" fmla="*/ 935969 w 1751265"/>
              <a:gd name="T1" fmla="*/ 0 h 1872208"/>
              <a:gd name="T2" fmla="*/ 1751012 w 1751265"/>
              <a:gd name="T3" fmla="*/ 476658 h 1872208"/>
              <a:gd name="T4" fmla="*/ 1620794 w 1751265"/>
              <a:gd name="T5" fmla="*/ 951124 h 1872208"/>
              <a:gd name="T6" fmla="*/ 1741720 w 1751265"/>
              <a:gd name="T7" fmla="*/ 1410297 h 1872208"/>
              <a:gd name="T8" fmla="*/ 935969 w 1751265"/>
              <a:gd name="T9" fmla="*/ 1871662 h 1872208"/>
              <a:gd name="T10" fmla="*/ 0 w 1751265"/>
              <a:gd name="T11" fmla="*/ 935831 h 1872208"/>
              <a:gd name="T12" fmla="*/ 935969 w 1751265"/>
              <a:gd name="T13" fmla="*/ 0 h 18722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51265"/>
              <a:gd name="T22" fmla="*/ 0 h 1872208"/>
              <a:gd name="T23" fmla="*/ 1751265 w 1751265"/>
              <a:gd name="T24" fmla="*/ 1872208 h 18722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51265" h="1872208">
                <a:moveTo>
                  <a:pt x="936104" y="0"/>
                </a:moveTo>
                <a:cubicBezTo>
                  <a:pt x="1286069" y="0"/>
                  <a:pt x="1591179" y="192044"/>
                  <a:pt x="1751265" y="476797"/>
                </a:cubicBezTo>
                <a:cubicBezTo>
                  <a:pt x="1668191" y="615556"/>
                  <a:pt x="1621028" y="777971"/>
                  <a:pt x="1621028" y="951401"/>
                </a:cubicBezTo>
                <a:cubicBezTo>
                  <a:pt x="1621028" y="1118433"/>
                  <a:pt x="1664775" y="1275246"/>
                  <a:pt x="1741972" y="1410708"/>
                </a:cubicBezTo>
                <a:cubicBezTo>
                  <a:pt x="1580006" y="1687123"/>
                  <a:pt x="127967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10" name="椭圆 11">
            <a:extLst>
              <a:ext uri="{FF2B5EF4-FFF2-40B4-BE49-F238E27FC236}">
                <a16:creationId xmlns:a16="http://schemas.microsoft.com/office/drawing/2014/main" id="{151C4087-7190-4B07-ADFF-528693D14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275" y="1849438"/>
            <a:ext cx="1873250" cy="1871662"/>
          </a:xfrm>
          <a:prstGeom prst="ellipse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11" name="椭圆 1">
            <a:extLst>
              <a:ext uri="{FF2B5EF4-FFF2-40B4-BE49-F238E27FC236}">
                <a16:creationId xmlns:a16="http://schemas.microsoft.com/office/drawing/2014/main" id="{A9F454C4-1BB1-471D-8693-727AC3C32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9075" y="1849438"/>
            <a:ext cx="1752600" cy="1871662"/>
          </a:xfrm>
          <a:custGeom>
            <a:avLst/>
            <a:gdLst>
              <a:gd name="T0" fmla="*/ 936818 w 1751265"/>
              <a:gd name="T1" fmla="*/ 0 h 1872208"/>
              <a:gd name="T2" fmla="*/ 1752600 w 1751265"/>
              <a:gd name="T3" fmla="*/ 476658 h 1872208"/>
              <a:gd name="T4" fmla="*/ 1622264 w 1751265"/>
              <a:gd name="T5" fmla="*/ 951124 h 1872208"/>
              <a:gd name="T6" fmla="*/ 1743300 w 1751265"/>
              <a:gd name="T7" fmla="*/ 1410297 h 1872208"/>
              <a:gd name="T8" fmla="*/ 936818 w 1751265"/>
              <a:gd name="T9" fmla="*/ 1871662 h 1872208"/>
              <a:gd name="T10" fmla="*/ 0 w 1751265"/>
              <a:gd name="T11" fmla="*/ 935831 h 1872208"/>
              <a:gd name="T12" fmla="*/ 936818 w 1751265"/>
              <a:gd name="T13" fmla="*/ 0 h 18722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51265"/>
              <a:gd name="T22" fmla="*/ 0 h 1872208"/>
              <a:gd name="T23" fmla="*/ 1751265 w 1751265"/>
              <a:gd name="T24" fmla="*/ 1872208 h 18722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51265" h="1872208">
                <a:moveTo>
                  <a:pt x="936104" y="0"/>
                </a:moveTo>
                <a:cubicBezTo>
                  <a:pt x="1286069" y="0"/>
                  <a:pt x="1591179" y="192044"/>
                  <a:pt x="1751265" y="476797"/>
                </a:cubicBezTo>
                <a:cubicBezTo>
                  <a:pt x="1668191" y="615556"/>
                  <a:pt x="1621028" y="777971"/>
                  <a:pt x="1621028" y="951401"/>
                </a:cubicBezTo>
                <a:cubicBezTo>
                  <a:pt x="1621028" y="1118433"/>
                  <a:pt x="1664775" y="1275246"/>
                  <a:pt x="1741972" y="1410708"/>
                </a:cubicBezTo>
                <a:cubicBezTo>
                  <a:pt x="1580006" y="1687123"/>
                  <a:pt x="127967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12" name="椭圆 1">
            <a:extLst>
              <a:ext uri="{FF2B5EF4-FFF2-40B4-BE49-F238E27FC236}">
                <a16:creationId xmlns:a16="http://schemas.microsoft.com/office/drawing/2014/main" id="{DF14F90A-F69F-42AD-9186-9C7BF069A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5" y="1849438"/>
            <a:ext cx="1751013" cy="1871662"/>
          </a:xfrm>
          <a:custGeom>
            <a:avLst/>
            <a:gdLst>
              <a:gd name="T0" fmla="*/ 935969 w 1751265"/>
              <a:gd name="T1" fmla="*/ 0 h 1872208"/>
              <a:gd name="T2" fmla="*/ 1751013 w 1751265"/>
              <a:gd name="T3" fmla="*/ 476658 h 1872208"/>
              <a:gd name="T4" fmla="*/ 1620795 w 1751265"/>
              <a:gd name="T5" fmla="*/ 951124 h 1872208"/>
              <a:gd name="T6" fmla="*/ 1741721 w 1751265"/>
              <a:gd name="T7" fmla="*/ 1410297 h 1872208"/>
              <a:gd name="T8" fmla="*/ 935969 w 1751265"/>
              <a:gd name="T9" fmla="*/ 1871662 h 1872208"/>
              <a:gd name="T10" fmla="*/ 0 w 1751265"/>
              <a:gd name="T11" fmla="*/ 935831 h 1872208"/>
              <a:gd name="T12" fmla="*/ 935969 w 1751265"/>
              <a:gd name="T13" fmla="*/ 0 h 18722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51265"/>
              <a:gd name="T22" fmla="*/ 0 h 1872208"/>
              <a:gd name="T23" fmla="*/ 1751265 w 1751265"/>
              <a:gd name="T24" fmla="*/ 1872208 h 18722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51265" h="1872208">
                <a:moveTo>
                  <a:pt x="936104" y="0"/>
                </a:moveTo>
                <a:cubicBezTo>
                  <a:pt x="1286069" y="0"/>
                  <a:pt x="1591179" y="192044"/>
                  <a:pt x="1751265" y="476797"/>
                </a:cubicBezTo>
                <a:cubicBezTo>
                  <a:pt x="1668191" y="615556"/>
                  <a:pt x="1621028" y="777971"/>
                  <a:pt x="1621028" y="951401"/>
                </a:cubicBezTo>
                <a:cubicBezTo>
                  <a:pt x="1621028" y="1118433"/>
                  <a:pt x="1664775" y="1275246"/>
                  <a:pt x="1741972" y="1410708"/>
                </a:cubicBezTo>
                <a:cubicBezTo>
                  <a:pt x="1580006" y="1687123"/>
                  <a:pt x="127967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13" name="TextBox 14">
            <a:extLst>
              <a:ext uri="{FF2B5EF4-FFF2-40B4-BE49-F238E27FC236}">
                <a16:creationId xmlns:a16="http://schemas.microsoft.com/office/drawing/2014/main" id="{DA5A6A22-FF45-4FDC-A22D-D737F4BCB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844675"/>
            <a:ext cx="698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  <a:sym typeface="方正兰亭粗黑_GBK" pitchFamily="2" charset="-122"/>
              </a:rPr>
              <a:t>01</a:t>
            </a:r>
          </a:p>
        </p:txBody>
      </p:sp>
      <p:sp>
        <p:nvSpPr>
          <p:cNvPr id="25614" name="TextBox 15">
            <a:extLst>
              <a:ext uri="{FF2B5EF4-FFF2-40B4-BE49-F238E27FC236}">
                <a16:creationId xmlns:a16="http://schemas.microsoft.com/office/drawing/2014/main" id="{A97C1AD6-4A45-426B-B4BE-FC899E820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0425" y="1844675"/>
            <a:ext cx="714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  <a:sym typeface="方正兰亭粗黑_GBK" pitchFamily="2" charset="-122"/>
              </a:rPr>
              <a:t>02</a:t>
            </a:r>
          </a:p>
        </p:txBody>
      </p:sp>
      <p:sp>
        <p:nvSpPr>
          <p:cNvPr id="25615" name="TextBox 16">
            <a:extLst>
              <a:ext uri="{FF2B5EF4-FFF2-40B4-BE49-F238E27FC236}">
                <a16:creationId xmlns:a16="http://schemas.microsoft.com/office/drawing/2014/main" id="{0AE043E6-B66E-476F-9600-3C6469DF2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0" y="1844675"/>
            <a:ext cx="7159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  <a:sym typeface="方正兰亭粗黑_GBK" pitchFamily="2" charset="-122"/>
              </a:rPr>
              <a:t>03</a:t>
            </a:r>
          </a:p>
        </p:txBody>
      </p:sp>
      <p:sp>
        <p:nvSpPr>
          <p:cNvPr id="25616" name="TextBox 17">
            <a:extLst>
              <a:ext uri="{FF2B5EF4-FFF2-40B4-BE49-F238E27FC236}">
                <a16:creationId xmlns:a16="http://schemas.microsoft.com/office/drawing/2014/main" id="{079DFE61-981C-495E-8A61-DA89598BD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3" y="1844675"/>
            <a:ext cx="720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  <a:sym typeface="方正兰亭粗黑_GBK" pitchFamily="2" charset="-122"/>
              </a:rPr>
              <a:t>04</a:t>
            </a:r>
          </a:p>
        </p:txBody>
      </p:sp>
      <p:sp>
        <p:nvSpPr>
          <p:cNvPr id="25617" name="直接连接符 18">
            <a:extLst>
              <a:ext uri="{FF2B5EF4-FFF2-40B4-BE49-F238E27FC236}">
                <a16:creationId xmlns:a16="http://schemas.microsoft.com/office/drawing/2014/main" id="{1807F284-B578-49AC-B8B0-5FD6DDCCB1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3963" y="2428875"/>
            <a:ext cx="1285875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8" name="直接连接符 19">
            <a:extLst>
              <a:ext uri="{FF2B5EF4-FFF2-40B4-BE49-F238E27FC236}">
                <a16:creationId xmlns:a16="http://schemas.microsoft.com/office/drawing/2014/main" id="{69EF94CA-A393-49C0-AC95-D8DA3993EEE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2438" y="2428875"/>
            <a:ext cx="1285875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9" name="直接连接符 20">
            <a:extLst>
              <a:ext uri="{FF2B5EF4-FFF2-40B4-BE49-F238E27FC236}">
                <a16:creationId xmlns:a16="http://schemas.microsoft.com/office/drawing/2014/main" id="{3221201B-D973-48DB-AF7B-A646A1E380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3450" y="2428875"/>
            <a:ext cx="1285875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20" name="直接连接符 21">
            <a:extLst>
              <a:ext uri="{FF2B5EF4-FFF2-40B4-BE49-F238E27FC236}">
                <a16:creationId xmlns:a16="http://schemas.microsoft.com/office/drawing/2014/main" id="{4E50966E-66C1-4809-8E02-D48F68E3DF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03988" y="2428875"/>
            <a:ext cx="14351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21" name="TextBox 22">
            <a:extLst>
              <a:ext uri="{FF2B5EF4-FFF2-40B4-BE49-F238E27FC236}">
                <a16:creationId xmlns:a16="http://schemas.microsoft.com/office/drawing/2014/main" id="{54ADAFFD-2A5B-4727-84A5-A38E22EC5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738" y="2546350"/>
            <a:ext cx="1747837" cy="30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a title</a:t>
            </a:r>
          </a:p>
        </p:txBody>
      </p:sp>
      <p:sp>
        <p:nvSpPr>
          <p:cNvPr id="25622" name="TextBox 23">
            <a:extLst>
              <a:ext uri="{FF2B5EF4-FFF2-40B4-BE49-F238E27FC236}">
                <a16:creationId xmlns:a16="http://schemas.microsoft.com/office/drawing/2014/main" id="{993ED1EE-FCD0-45B1-9194-45F6739C1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963" y="2892425"/>
            <a:ext cx="1747837" cy="30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this input text</a:t>
            </a:r>
          </a:p>
        </p:txBody>
      </p:sp>
      <p:sp>
        <p:nvSpPr>
          <p:cNvPr id="25623" name="TextBox 24">
            <a:extLst>
              <a:ext uri="{FF2B5EF4-FFF2-40B4-BE49-F238E27FC236}">
                <a16:creationId xmlns:a16="http://schemas.microsoft.com/office/drawing/2014/main" id="{F4D274CC-8159-494E-8F71-548A2F904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7975" y="2546350"/>
            <a:ext cx="1746250" cy="30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a title</a:t>
            </a:r>
          </a:p>
        </p:txBody>
      </p:sp>
      <p:sp>
        <p:nvSpPr>
          <p:cNvPr id="25624" name="TextBox 25">
            <a:extLst>
              <a:ext uri="{FF2B5EF4-FFF2-40B4-BE49-F238E27FC236}">
                <a16:creationId xmlns:a16="http://schemas.microsoft.com/office/drawing/2014/main" id="{0A1D1CB0-02A0-41E6-9026-A2E28713C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0200" y="2892425"/>
            <a:ext cx="1746250" cy="30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this input text</a:t>
            </a:r>
          </a:p>
        </p:txBody>
      </p:sp>
      <p:sp>
        <p:nvSpPr>
          <p:cNvPr id="25625" name="TextBox 26">
            <a:extLst>
              <a:ext uri="{FF2B5EF4-FFF2-40B4-BE49-F238E27FC236}">
                <a16:creationId xmlns:a16="http://schemas.microsoft.com/office/drawing/2014/main" id="{A38042A7-BA18-4189-B493-533923B15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38" y="2546350"/>
            <a:ext cx="1747837" cy="30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a title</a:t>
            </a:r>
          </a:p>
        </p:txBody>
      </p:sp>
      <p:sp>
        <p:nvSpPr>
          <p:cNvPr id="25626" name="TextBox 27">
            <a:extLst>
              <a:ext uri="{FF2B5EF4-FFF2-40B4-BE49-F238E27FC236}">
                <a16:creationId xmlns:a16="http://schemas.microsoft.com/office/drawing/2014/main" id="{B6709353-52A1-4DBF-9E6A-BE3CF5BB2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63" y="2892425"/>
            <a:ext cx="1746250" cy="30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this input text</a:t>
            </a:r>
          </a:p>
        </p:txBody>
      </p:sp>
      <p:sp>
        <p:nvSpPr>
          <p:cNvPr id="25627" name="TextBox 28">
            <a:extLst>
              <a:ext uri="{FF2B5EF4-FFF2-40B4-BE49-F238E27FC236}">
                <a16:creationId xmlns:a16="http://schemas.microsoft.com/office/drawing/2014/main" id="{56B3AC4C-3C20-4F3B-B54A-A5BC65FDA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150" y="2574925"/>
            <a:ext cx="1746250" cy="30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a title</a:t>
            </a:r>
          </a:p>
        </p:txBody>
      </p:sp>
      <p:sp>
        <p:nvSpPr>
          <p:cNvPr id="25628" name="TextBox 29">
            <a:extLst>
              <a:ext uri="{FF2B5EF4-FFF2-40B4-BE49-F238E27FC236}">
                <a16:creationId xmlns:a16="http://schemas.microsoft.com/office/drawing/2014/main" id="{42DECBE6-A549-4596-9C6A-FE571649A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75" y="2921000"/>
            <a:ext cx="1746250" cy="30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this input text</a:t>
            </a:r>
          </a:p>
        </p:txBody>
      </p:sp>
      <p:sp>
        <p:nvSpPr>
          <p:cNvPr id="25629" name="等腰三角形 30">
            <a:extLst>
              <a:ext uri="{FF2B5EF4-FFF2-40B4-BE49-F238E27FC236}">
                <a16:creationId xmlns:a16="http://schemas.microsoft.com/office/drawing/2014/main" id="{8722B1FE-B5D9-419A-8B7E-4EE034DA3D0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96169" y="4190207"/>
            <a:ext cx="287337" cy="247650"/>
          </a:xfrm>
          <a:prstGeom prst="triangle">
            <a:avLst>
              <a:gd name="adj" fmla="val 50000"/>
            </a:avLst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30" name="TextBox 31">
            <a:extLst>
              <a:ext uri="{FF2B5EF4-FFF2-40B4-BE49-F238E27FC236}">
                <a16:creationId xmlns:a16="http://schemas.microsoft.com/office/drawing/2014/main" id="{D97739CE-A58B-426C-826A-321E95345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588" y="4098925"/>
            <a:ext cx="6521450" cy="37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3F3F3F"/>
                </a:solidFill>
                <a:latin typeface="方正兰亭粗黑_GBK" pitchFamily="2" charset="-122"/>
                <a:sym typeface="宋体" panose="02010600030101010101" pitchFamily="2" charset="-122"/>
              </a:rPr>
              <a:t>Enter a simple text overview here</a:t>
            </a:r>
            <a:endParaRPr lang="en-US" altLang="zh-CN" sz="1400" dirty="0">
              <a:solidFill>
                <a:srgbClr val="3F3F3F"/>
              </a:solidFill>
              <a:latin typeface="方正兰亭粗黑_GBK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500" tmFilter="0,0; .5, 1; 1, 1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6" dur="500" tmFilter="0,0; .5, 1; 1, 1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3" dur="500" tmFilter="0,0; .5, 1; 1, 1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8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1" dur="500" tmFilter="0,0; .5, 1; 1, 1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8" dur="500" tmFilter="0,0; .5, 1; 1, 1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10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6" dur="500" tmFilter="0,0; .5, 1; 1, 1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3" dur="500" tmFilter="0,0; .5, 1; 1, 1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6650"/>
                            </p:stCondLst>
                            <p:childTnLst>
                              <p:par>
                                <p:cTn id="1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21" dur="500" tmFilter="0,0; .5, 1; 1, 1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28" dur="500" tmFilter="0,0; .5, 1; 1, 1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1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1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7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25603" grpId="0" bldLvl="0" autoUpdateAnimBg="0"/>
      <p:bldP spid="25604" grpId="0" bldLvl="0" autoUpdateAnimBg="0"/>
      <p:bldP spid="25610" grpId="0" bldLvl="0" animBg="1" autoUpdateAnimBg="0"/>
      <p:bldP spid="25613" grpId="0" bldLvl="0" autoUpdateAnimBg="0"/>
      <p:bldP spid="25614" grpId="0" bldLvl="0" autoUpdateAnimBg="0"/>
      <p:bldP spid="25615" grpId="0" bldLvl="0" autoUpdateAnimBg="0"/>
      <p:bldP spid="25616" grpId="0" bldLvl="0" autoUpdateAnimBg="0"/>
      <p:bldP spid="25621" grpId="0" bldLvl="0" autoUpdateAnimBg="0"/>
      <p:bldP spid="25622" grpId="0" bldLvl="0" autoUpdateAnimBg="0"/>
      <p:bldP spid="25623" grpId="0" bldLvl="0" autoUpdateAnimBg="0"/>
      <p:bldP spid="25624" grpId="0" bldLvl="0" autoUpdateAnimBg="0"/>
      <p:bldP spid="25625" grpId="0" bldLvl="0" autoUpdateAnimBg="0"/>
      <p:bldP spid="25626" grpId="0" bldLvl="0" autoUpdateAnimBg="0"/>
      <p:bldP spid="25627" grpId="0" bldLvl="0" autoUpdateAnimBg="0"/>
      <p:bldP spid="25628" grpId="0" bldLvl="0" autoUpdateAnimBg="0"/>
      <p:bldP spid="25629" grpId="0" bldLvl="0" animBg="1" autoUpdateAnimBg="0"/>
      <p:bldP spid="25630" grpId="0" bldLvl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灯片编号占位符 4">
            <a:extLst>
              <a:ext uri="{FF2B5EF4-FFF2-40B4-BE49-F238E27FC236}">
                <a16:creationId xmlns:a16="http://schemas.microsoft.com/office/drawing/2014/main" id="{A979E893-ECB9-4151-A914-153F3FFAC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72B8871-8F76-44B5-BCC7-E0CA9E453EBB}" type="slidenum">
              <a:rPr lang="zh-CN" altLang="en-US">
                <a:solidFill>
                  <a:srgbClr val="898989"/>
                </a:solidFill>
              </a:rPr>
              <a:pPr/>
              <a:t>24</a:t>
            </a:fld>
            <a:endParaRPr lang="zh-CN" altLang="en-US" sz="1800"/>
          </a:p>
        </p:txBody>
      </p:sp>
      <p:sp>
        <p:nvSpPr>
          <p:cNvPr id="2" name="矩形 3">
            <a:extLst>
              <a:ext uri="{FF2B5EF4-FFF2-40B4-BE49-F238E27FC236}">
                <a16:creationId xmlns:a16="http://schemas.microsoft.com/office/drawing/2014/main" id="{85437751-BD75-4091-A4EE-E5A5AB348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5113"/>
            <a:ext cx="179388" cy="720725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27" name="TextBox 4">
            <a:extLst>
              <a:ext uri="{FF2B5EF4-FFF2-40B4-BE49-F238E27FC236}">
                <a16:creationId xmlns:a16="http://schemas.microsoft.com/office/drawing/2014/main" id="{0EB3691E-D95D-412C-A7A8-50BEC0D5F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184150"/>
            <a:ext cx="269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the relevant title</a:t>
            </a:r>
          </a:p>
        </p:txBody>
      </p:sp>
      <p:sp>
        <p:nvSpPr>
          <p:cNvPr id="26628" name="TextBox 5">
            <a:extLst>
              <a:ext uri="{FF2B5EF4-FFF2-40B4-BE49-F238E27FC236}">
                <a16:creationId xmlns:a16="http://schemas.microsoft.com/office/drawing/2014/main" id="{7FC71075-9215-4A95-B991-FAC482999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87388"/>
            <a:ext cx="3046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201X</a:t>
            </a: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Annual Summary Business Report</a:t>
            </a:r>
          </a:p>
        </p:txBody>
      </p:sp>
      <p:sp>
        <p:nvSpPr>
          <p:cNvPr id="25606" name="矩形 6">
            <a:extLst>
              <a:ext uri="{FF2B5EF4-FFF2-40B4-BE49-F238E27FC236}">
                <a16:creationId xmlns:a16="http://schemas.microsoft.com/office/drawing/2014/main" id="{7BAF556C-43D7-40DA-BBBE-2D6199FA1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70538"/>
            <a:ext cx="2266950" cy="144462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7" name="矩形 7">
            <a:extLst>
              <a:ext uri="{FF2B5EF4-FFF2-40B4-BE49-F238E27FC236}">
                <a16:creationId xmlns:a16="http://schemas.microsoft.com/office/drawing/2014/main" id="{C1E750BB-576A-4C40-90F7-E18BCB1E5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5570538"/>
            <a:ext cx="2305050" cy="144462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8" name="矩形 8">
            <a:extLst>
              <a:ext uri="{FF2B5EF4-FFF2-40B4-BE49-F238E27FC236}">
                <a16:creationId xmlns:a16="http://schemas.microsoft.com/office/drawing/2014/main" id="{D5CA8750-F24C-4B70-90B6-055A6B7E8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70538"/>
            <a:ext cx="2266950" cy="144462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9" name="矩形 9">
            <a:extLst>
              <a:ext uri="{FF2B5EF4-FFF2-40B4-BE49-F238E27FC236}">
                <a16:creationId xmlns:a16="http://schemas.microsoft.com/office/drawing/2014/main" id="{E1B252CF-9743-4A92-B130-E468C387F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0" y="5570538"/>
            <a:ext cx="2305050" cy="144462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E9C045C1-D002-49BF-976B-DE2561826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" y="2130425"/>
            <a:ext cx="4392613" cy="33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1D1B10"/>
                </a:solidFill>
                <a:latin typeface="方正兰亭粗黑_GBK" pitchFamily="2" charset="-122"/>
                <a:ea typeface="微软雅黑" panose="020B0503020204020204" pitchFamily="34" charset="-122"/>
                <a:sym typeface="方正兰亭粗黑_GBK" pitchFamily="2" charset="-122"/>
              </a:rPr>
              <a:t>Add text description Content</a:t>
            </a:r>
          </a:p>
        </p:txBody>
      </p:sp>
      <p:sp>
        <p:nvSpPr>
          <p:cNvPr id="26634" name="TextBox 6">
            <a:extLst>
              <a:ext uri="{FF2B5EF4-FFF2-40B4-BE49-F238E27FC236}">
                <a16:creationId xmlns:a16="http://schemas.microsoft.com/office/drawing/2014/main" id="{3FD689CB-0260-4DCB-82E8-59203D40D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" y="3438525"/>
            <a:ext cx="4105275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1D1B10"/>
                </a:solidFill>
                <a:latin typeface="方正兰亭粗黑_GBK" pitchFamily="2" charset="-122"/>
                <a:ea typeface="微软雅黑" panose="020B0503020204020204" pitchFamily="34" charset="-122"/>
                <a:sym typeface="方正兰亭粗黑_GBK" pitchFamily="2" charset="-122"/>
              </a:rPr>
              <a:t>Add text description Content</a:t>
            </a:r>
          </a:p>
        </p:txBody>
      </p:sp>
      <p:sp>
        <p:nvSpPr>
          <p:cNvPr id="26638" name="TextBox 6">
            <a:extLst>
              <a:ext uri="{FF2B5EF4-FFF2-40B4-BE49-F238E27FC236}">
                <a16:creationId xmlns:a16="http://schemas.microsoft.com/office/drawing/2014/main" id="{2CDB643D-D244-45AB-B9CE-4E73BF38F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" y="4295775"/>
            <a:ext cx="4392613" cy="33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1D1B10"/>
                </a:solidFill>
                <a:latin typeface="方正兰亭粗黑_GBK" pitchFamily="2" charset="-122"/>
                <a:ea typeface="微软雅黑" panose="020B0503020204020204" pitchFamily="34" charset="-122"/>
              </a:rPr>
              <a:t>Add text description Content</a:t>
            </a:r>
          </a:p>
        </p:txBody>
      </p:sp>
      <p:pic>
        <p:nvPicPr>
          <p:cNvPr id="26639" name="Picture 2">
            <a:extLst>
              <a:ext uri="{FF2B5EF4-FFF2-40B4-BE49-F238E27FC236}">
                <a16:creationId xmlns:a16="http://schemas.microsoft.com/office/drawing/2014/main" id="{ECD7D045-CE2B-416E-B9E9-632C78BE1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2262188"/>
            <a:ext cx="2759075" cy="1725612"/>
          </a:xfrm>
          <a:prstGeom prst="rect">
            <a:avLst/>
          </a:prstGeom>
          <a:solidFill>
            <a:srgbClr val="EDEDED"/>
          </a:solidFill>
          <a:ln w="190500" cap="sq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6640" name="Picture 4">
            <a:extLst>
              <a:ext uri="{FF2B5EF4-FFF2-40B4-BE49-F238E27FC236}">
                <a16:creationId xmlns:a16="http://schemas.microsoft.com/office/drawing/2014/main" id="{6282A547-23B2-4CA8-91CB-73AAAF106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2593">
            <a:off x="5880100" y="2520950"/>
            <a:ext cx="2889250" cy="2200275"/>
          </a:xfrm>
          <a:prstGeom prst="rect">
            <a:avLst/>
          </a:prstGeom>
          <a:solidFill>
            <a:srgbClr val="EDEDED"/>
          </a:solidFill>
          <a:ln w="190500" cap="sq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6641" name="Picture 6">
            <a:extLst>
              <a:ext uri="{FF2B5EF4-FFF2-40B4-BE49-F238E27FC236}">
                <a16:creationId xmlns:a16="http://schemas.microsoft.com/office/drawing/2014/main" id="{1303C3B6-D2CB-4D49-901D-123810C63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817">
            <a:off x="5337175" y="3413125"/>
            <a:ext cx="2562225" cy="1822450"/>
          </a:xfrm>
          <a:prstGeom prst="rect">
            <a:avLst/>
          </a:prstGeom>
          <a:solidFill>
            <a:srgbClr val="EDEDED"/>
          </a:solidFill>
          <a:ln w="190500" cap="sq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500" tmFilter="0,0; .5, 1; 1, 1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9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663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6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88889E-6 -2.22222E-6 L -0.07848 -0.26611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92400" y="-13306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6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5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2664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56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05556E-6 0 L -0.00625 -0.16028 " pathEditMode="relative" rAng="0" ptsTypes="AA">
                                      <p:cBhvr>
                                        <p:cTn id="61" dur="75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1300" y="-80280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3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26627" grpId="0" bldLvl="0" autoUpdateAnimBg="0"/>
      <p:bldP spid="26628" grpId="0" bldLvl="0" autoUpdateAnimBg="0"/>
      <p:bldP spid="3" grpId="0" bldLvl="0" autoUpdateAnimBg="0"/>
      <p:bldP spid="26634" grpId="0" bldLvl="0" autoUpdateAnimBg="0"/>
      <p:bldP spid="26638" grpId="0" bldLvl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灯片编号占位符 4">
            <a:extLst>
              <a:ext uri="{FF2B5EF4-FFF2-40B4-BE49-F238E27FC236}">
                <a16:creationId xmlns:a16="http://schemas.microsoft.com/office/drawing/2014/main" id="{B1DAC327-C72C-4B7B-91B7-C3A688594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D9EDEB0-F797-4C76-98FC-72DB057979E1}" type="slidenum">
              <a:rPr lang="zh-CN" altLang="en-US">
                <a:solidFill>
                  <a:srgbClr val="898989"/>
                </a:solidFill>
              </a:rPr>
              <a:pPr/>
              <a:t>25</a:t>
            </a:fld>
            <a:endParaRPr lang="zh-CN" altLang="en-US" sz="1800"/>
          </a:p>
        </p:txBody>
      </p:sp>
      <p:sp>
        <p:nvSpPr>
          <p:cNvPr id="2" name="矩形 3">
            <a:extLst>
              <a:ext uri="{FF2B5EF4-FFF2-40B4-BE49-F238E27FC236}">
                <a16:creationId xmlns:a16="http://schemas.microsoft.com/office/drawing/2014/main" id="{3F1576B5-06F6-4561-88B9-07521AED3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5113"/>
            <a:ext cx="179388" cy="720725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1" name="TextBox 4">
            <a:extLst>
              <a:ext uri="{FF2B5EF4-FFF2-40B4-BE49-F238E27FC236}">
                <a16:creationId xmlns:a16="http://schemas.microsoft.com/office/drawing/2014/main" id="{EF92A464-296C-484C-B630-5820FF7EA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184150"/>
            <a:ext cx="269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the relevant title</a:t>
            </a:r>
          </a:p>
        </p:txBody>
      </p:sp>
      <p:sp>
        <p:nvSpPr>
          <p:cNvPr id="27652" name="TextBox 5">
            <a:extLst>
              <a:ext uri="{FF2B5EF4-FFF2-40B4-BE49-F238E27FC236}">
                <a16:creationId xmlns:a16="http://schemas.microsoft.com/office/drawing/2014/main" id="{5014F3AE-9E90-4FEF-8F2A-DDA9016F4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87388"/>
            <a:ext cx="3046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201X</a:t>
            </a: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Annual Summary Business Report</a:t>
            </a:r>
          </a:p>
        </p:txBody>
      </p:sp>
      <p:sp>
        <p:nvSpPr>
          <p:cNvPr id="26630" name="矩形 6">
            <a:extLst>
              <a:ext uri="{FF2B5EF4-FFF2-40B4-BE49-F238E27FC236}">
                <a16:creationId xmlns:a16="http://schemas.microsoft.com/office/drawing/2014/main" id="{F1E5FB8E-63B9-4320-89B3-487C6842C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70538"/>
            <a:ext cx="2266950" cy="144462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1" name="矩形 7">
            <a:extLst>
              <a:ext uri="{FF2B5EF4-FFF2-40B4-BE49-F238E27FC236}">
                <a16:creationId xmlns:a16="http://schemas.microsoft.com/office/drawing/2014/main" id="{F63B010D-63ED-4A93-8F56-0213A2043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5570538"/>
            <a:ext cx="2305050" cy="144462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2" name="矩形 8">
            <a:extLst>
              <a:ext uri="{FF2B5EF4-FFF2-40B4-BE49-F238E27FC236}">
                <a16:creationId xmlns:a16="http://schemas.microsoft.com/office/drawing/2014/main" id="{374BEC57-8A13-4DFE-986F-77FAD2CD1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70538"/>
            <a:ext cx="2266950" cy="144462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3" name="矩形 9">
            <a:extLst>
              <a:ext uri="{FF2B5EF4-FFF2-40B4-BE49-F238E27FC236}">
                <a16:creationId xmlns:a16="http://schemas.microsoft.com/office/drawing/2014/main" id="{016A82D9-68CB-4DAA-990F-59E3178A0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0" y="5570538"/>
            <a:ext cx="2305050" cy="144462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空心弧 10">
            <a:extLst>
              <a:ext uri="{FF2B5EF4-FFF2-40B4-BE49-F238E27FC236}">
                <a16:creationId xmlns:a16="http://schemas.microsoft.com/office/drawing/2014/main" id="{D60199DF-8804-4771-BFBA-65500B0F49A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150938" y="2116137"/>
            <a:ext cx="2197100" cy="2200275"/>
          </a:xfrm>
          <a:custGeom>
            <a:avLst/>
            <a:gdLst>
              <a:gd name="T0" fmla="*/ 111741861 w 21600"/>
              <a:gd name="T1" fmla="*/ 0 h 21600"/>
              <a:gd name="T2" fmla="*/ 22451819 w 21600"/>
              <a:gd name="T3" fmla="*/ 162556623 h 21600"/>
              <a:gd name="T4" fmla="*/ 111741861 w 21600"/>
              <a:gd name="T5" fmla="*/ 18532224 h 21600"/>
              <a:gd name="T6" fmla="*/ 201031904 w 21600"/>
              <a:gd name="T7" fmla="*/ 16255662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369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948" y="15227"/>
                </a:moveTo>
                <a:cubicBezTo>
                  <a:pt x="2186" y="13876"/>
                  <a:pt x="1786" y="12351"/>
                  <a:pt x="1786" y="10800"/>
                </a:cubicBezTo>
                <a:cubicBezTo>
                  <a:pt x="1786" y="5821"/>
                  <a:pt x="5821" y="1786"/>
                  <a:pt x="10800" y="1786"/>
                </a:cubicBezTo>
                <a:cubicBezTo>
                  <a:pt x="15778" y="1786"/>
                  <a:pt x="19814" y="5821"/>
                  <a:pt x="19814" y="10800"/>
                </a:cubicBezTo>
                <a:cubicBezTo>
                  <a:pt x="19814" y="12351"/>
                  <a:pt x="19413" y="13876"/>
                  <a:pt x="18651" y="15227"/>
                </a:cubicBezTo>
                <a:lnTo>
                  <a:pt x="20207" y="16105"/>
                </a:lnTo>
                <a:cubicBezTo>
                  <a:pt x="21120" y="14486"/>
                  <a:pt x="21600" y="1265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2658"/>
                  <a:pt x="479" y="14486"/>
                  <a:pt x="1392" y="16105"/>
                </a:cubicBezTo>
                <a:lnTo>
                  <a:pt x="2948" y="15227"/>
                </a:lnTo>
                <a:close/>
              </a:path>
            </a:pathLst>
          </a:cu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7658" name="空心弧 11">
            <a:extLst>
              <a:ext uri="{FF2B5EF4-FFF2-40B4-BE49-F238E27FC236}">
                <a16:creationId xmlns:a16="http://schemas.microsoft.com/office/drawing/2014/main" id="{A104BF46-0F5B-4A43-8F32-663AF8875706}"/>
              </a:ext>
            </a:extLst>
          </p:cNvPr>
          <p:cNvSpPr>
            <a:spLocks noChangeArrowheads="1"/>
          </p:cNvSpPr>
          <p:nvPr/>
        </p:nvSpPr>
        <p:spPr bwMode="auto">
          <a:xfrm rot="-5173817">
            <a:off x="1327151" y="2293937"/>
            <a:ext cx="1822450" cy="1825625"/>
          </a:xfrm>
          <a:custGeom>
            <a:avLst/>
            <a:gdLst>
              <a:gd name="T0" fmla="*/ 76882500 w 21600"/>
              <a:gd name="T1" fmla="*/ 0 h 21600"/>
              <a:gd name="T2" fmla="*/ 11888280 w 21600"/>
              <a:gd name="T3" fmla="*/ 52483845 h 21600"/>
              <a:gd name="T4" fmla="*/ 76882500 w 21600"/>
              <a:gd name="T5" fmla="*/ 14844360 h 21600"/>
              <a:gd name="T6" fmla="*/ 141876720 w 21600"/>
              <a:gd name="T7" fmla="*/ 5248384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39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641" y="7714"/>
                </a:moveTo>
                <a:cubicBezTo>
                  <a:pt x="3924" y="4322"/>
                  <a:pt x="7173" y="2078"/>
                  <a:pt x="10799" y="2078"/>
                </a:cubicBezTo>
                <a:cubicBezTo>
                  <a:pt x="14426" y="2077"/>
                  <a:pt x="17675" y="4322"/>
                  <a:pt x="18958" y="7714"/>
                </a:cubicBezTo>
                <a:lnTo>
                  <a:pt x="20901" y="6979"/>
                </a:lnTo>
                <a:cubicBezTo>
                  <a:pt x="19313" y="2779"/>
                  <a:pt x="15290" y="0"/>
                  <a:pt x="10800" y="0"/>
                </a:cubicBezTo>
                <a:cubicBezTo>
                  <a:pt x="6309" y="-1"/>
                  <a:pt x="2286" y="2779"/>
                  <a:pt x="698" y="6979"/>
                </a:cubicBezTo>
                <a:lnTo>
                  <a:pt x="2641" y="7714"/>
                </a:lnTo>
                <a:close/>
              </a:path>
            </a:pathLst>
          </a:cu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7659" name="空心弧 12">
            <a:extLst>
              <a:ext uri="{FF2B5EF4-FFF2-40B4-BE49-F238E27FC236}">
                <a16:creationId xmlns:a16="http://schemas.microsoft.com/office/drawing/2014/main" id="{801884BB-FF97-45A9-8FF1-D3F7EB248FC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49325" y="1936750"/>
            <a:ext cx="2560638" cy="2560638"/>
          </a:xfrm>
          <a:custGeom>
            <a:avLst/>
            <a:gdLst>
              <a:gd name="T0" fmla="*/ 151779328 w 21600"/>
              <a:gd name="T1" fmla="*/ 0 h 21600"/>
              <a:gd name="T2" fmla="*/ 79431228 w 21600"/>
              <a:gd name="T3" fmla="*/ 271024446 h 21600"/>
              <a:gd name="T4" fmla="*/ 151779328 w 21600"/>
              <a:gd name="T5" fmla="*/ 24607968 h 21600"/>
              <a:gd name="T6" fmla="*/ 224127428 w 21600"/>
              <a:gd name="T7" fmla="*/ 2710244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877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106" y="18536"/>
                </a:moveTo>
                <a:cubicBezTo>
                  <a:pt x="3402" y="16896"/>
                  <a:pt x="1751" y="13962"/>
                  <a:pt x="1751" y="10800"/>
                </a:cubicBezTo>
                <a:cubicBezTo>
                  <a:pt x="1751" y="5802"/>
                  <a:pt x="5802" y="1751"/>
                  <a:pt x="10800" y="1751"/>
                </a:cubicBezTo>
                <a:cubicBezTo>
                  <a:pt x="15797" y="1751"/>
                  <a:pt x="19849" y="5802"/>
                  <a:pt x="19849" y="10800"/>
                </a:cubicBezTo>
                <a:cubicBezTo>
                  <a:pt x="19849" y="13962"/>
                  <a:pt x="18197" y="16896"/>
                  <a:pt x="15493" y="18536"/>
                </a:cubicBezTo>
                <a:lnTo>
                  <a:pt x="16401" y="20033"/>
                </a:lnTo>
                <a:cubicBezTo>
                  <a:pt x="19628" y="18075"/>
                  <a:pt x="21600" y="1457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4574"/>
                  <a:pt x="1971" y="18075"/>
                  <a:pt x="5198" y="20033"/>
                </a:cubicBezTo>
                <a:lnTo>
                  <a:pt x="6106" y="18536"/>
                </a:lnTo>
                <a:close/>
              </a:path>
            </a:pathLst>
          </a:cu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7660" name="矩形 13">
            <a:extLst>
              <a:ext uri="{FF2B5EF4-FFF2-40B4-BE49-F238E27FC236}">
                <a16:creationId xmlns:a16="http://schemas.microsoft.com/office/drawing/2014/main" id="{DE0566DC-FD4A-4AE4-9FC6-10D83D028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863" y="3032125"/>
            <a:ext cx="2020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3185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Self-summary</a:t>
            </a:r>
          </a:p>
        </p:txBody>
      </p:sp>
      <p:grpSp>
        <p:nvGrpSpPr>
          <p:cNvPr id="27661" name="组合 14">
            <a:extLst>
              <a:ext uri="{FF2B5EF4-FFF2-40B4-BE49-F238E27FC236}">
                <a16:creationId xmlns:a16="http://schemas.microsoft.com/office/drawing/2014/main" id="{3F8FA9E8-1EB3-4BDC-881D-E1E5B950822D}"/>
              </a:ext>
            </a:extLst>
          </p:cNvPr>
          <p:cNvGrpSpPr>
            <a:grpSpLocks/>
          </p:cNvGrpSpPr>
          <p:nvPr/>
        </p:nvGrpSpPr>
        <p:grpSpPr bwMode="auto">
          <a:xfrm>
            <a:off x="4432300" y="1479550"/>
            <a:ext cx="3811588" cy="678574"/>
            <a:chOff x="0" y="0"/>
            <a:chExt cx="3811400" cy="677470"/>
          </a:xfrm>
        </p:grpSpPr>
        <p:sp>
          <p:nvSpPr>
            <p:cNvPr id="26647" name="矩形 15">
              <a:extLst>
                <a:ext uri="{FF2B5EF4-FFF2-40B4-BE49-F238E27FC236}">
                  <a16:creationId xmlns:a16="http://schemas.microsoft.com/office/drawing/2014/main" id="{500A9C8F-5C7F-4AB6-A607-DB4CA209F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45" y="72172"/>
              <a:ext cx="358757" cy="229911"/>
            </a:xfrm>
            <a:prstGeom prst="rect">
              <a:avLst/>
            </a:prstGeom>
            <a:solidFill>
              <a:srgbClr val="F49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48" name="TextBox 16">
              <a:extLst>
                <a:ext uri="{FF2B5EF4-FFF2-40B4-BE49-F238E27FC236}">
                  <a16:creationId xmlns:a16="http://schemas.microsoft.com/office/drawing/2014/main" id="{0EC38BEF-3617-4C5E-A116-FB65A924A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43308"/>
              <a:ext cx="3811400" cy="33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rgbClr val="3F3F3F"/>
                  </a:solidFill>
                  <a:latin typeface="方正兰亭粗黑_GBK" pitchFamily="2" charset="-122"/>
                  <a:sym typeface="宋体" panose="02010600030101010101" pitchFamily="2" charset="-122"/>
                </a:rPr>
                <a:t>Enter a simple text overview here</a:t>
              </a:r>
            </a:p>
          </p:txBody>
        </p:sp>
        <p:sp>
          <p:nvSpPr>
            <p:cNvPr id="26649" name="矩形 17">
              <a:extLst>
                <a:ext uri="{FF2B5EF4-FFF2-40B4-BE49-F238E27FC236}">
                  <a16:creationId xmlns:a16="http://schemas.microsoft.com/office/drawing/2014/main" id="{38F9DC2F-7DA6-4D74-A9DE-5752FC577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772" y="0"/>
              <a:ext cx="2893032" cy="368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Enter a related title</a:t>
              </a:r>
            </a:p>
          </p:txBody>
        </p:sp>
      </p:grpSp>
      <p:grpSp>
        <p:nvGrpSpPr>
          <p:cNvPr id="27665" name="组合 18">
            <a:extLst>
              <a:ext uri="{FF2B5EF4-FFF2-40B4-BE49-F238E27FC236}">
                <a16:creationId xmlns:a16="http://schemas.microsoft.com/office/drawing/2014/main" id="{BD84ED75-9107-4623-854B-025825D47983}"/>
              </a:ext>
            </a:extLst>
          </p:cNvPr>
          <p:cNvGrpSpPr>
            <a:grpSpLocks/>
          </p:cNvGrpSpPr>
          <p:nvPr/>
        </p:nvGrpSpPr>
        <p:grpSpPr bwMode="auto">
          <a:xfrm>
            <a:off x="4432300" y="2713038"/>
            <a:ext cx="3811588" cy="699256"/>
            <a:chOff x="0" y="0"/>
            <a:chExt cx="3811399" cy="699241"/>
          </a:xfrm>
        </p:grpSpPr>
        <p:sp>
          <p:nvSpPr>
            <p:cNvPr id="26644" name="矩形 19">
              <a:extLst>
                <a:ext uri="{FF2B5EF4-FFF2-40B4-BE49-F238E27FC236}">
                  <a16:creationId xmlns:a16="http://schemas.microsoft.com/office/drawing/2014/main" id="{7A61D79C-2086-46FF-89EB-86CA2CA42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45" y="92989"/>
              <a:ext cx="358757" cy="230264"/>
            </a:xfrm>
            <a:prstGeom prst="rect">
              <a:avLst/>
            </a:prstGeom>
            <a:solidFill>
              <a:srgbClr val="EE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45" name="TextBox 20">
              <a:extLst>
                <a:ext uri="{FF2B5EF4-FFF2-40B4-BE49-F238E27FC236}">
                  <a16:creationId xmlns:a16="http://schemas.microsoft.com/office/drawing/2014/main" id="{36279D99-1C8C-4746-A803-45228FD6B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64541"/>
              <a:ext cx="3811399" cy="33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rgbClr val="3F3F3F"/>
                  </a:solidFill>
                  <a:latin typeface="方正兰亭粗黑_GBK" pitchFamily="2" charset="-122"/>
                  <a:sym typeface="宋体" panose="02010600030101010101" pitchFamily="2" charset="-122"/>
                </a:rPr>
                <a:t>Enter a simple text overview here</a:t>
              </a:r>
            </a:p>
          </p:txBody>
        </p:sp>
        <p:sp>
          <p:nvSpPr>
            <p:cNvPr id="26646" name="矩形 21">
              <a:extLst>
                <a:ext uri="{FF2B5EF4-FFF2-40B4-BE49-F238E27FC236}">
                  <a16:creationId xmlns:a16="http://schemas.microsoft.com/office/drawing/2014/main" id="{36591EF2-5795-4A5F-9158-8D874C4CD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772" y="0"/>
              <a:ext cx="2749028" cy="369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Enter a related title</a:t>
              </a:r>
              <a:endParaRPr lang="zh-CN" altLang="en-US" b="1" dirty="0">
                <a:solidFill>
                  <a:srgbClr val="31859B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7669" name="组合 22">
            <a:extLst>
              <a:ext uri="{FF2B5EF4-FFF2-40B4-BE49-F238E27FC236}">
                <a16:creationId xmlns:a16="http://schemas.microsoft.com/office/drawing/2014/main" id="{ECA8748E-134E-4BB6-9F30-B4654761B31D}"/>
              </a:ext>
            </a:extLst>
          </p:cNvPr>
          <p:cNvGrpSpPr>
            <a:grpSpLocks/>
          </p:cNvGrpSpPr>
          <p:nvPr/>
        </p:nvGrpSpPr>
        <p:grpSpPr bwMode="auto">
          <a:xfrm>
            <a:off x="4432300" y="3927475"/>
            <a:ext cx="3811588" cy="665647"/>
            <a:chOff x="0" y="0"/>
            <a:chExt cx="3811398" cy="665338"/>
          </a:xfrm>
        </p:grpSpPr>
        <p:sp>
          <p:nvSpPr>
            <p:cNvPr id="26641" name="矩形 23">
              <a:extLst>
                <a:ext uri="{FF2B5EF4-FFF2-40B4-BE49-F238E27FC236}">
                  <a16:creationId xmlns:a16="http://schemas.microsoft.com/office/drawing/2014/main" id="{81173808-DBE3-4219-85A4-D48605939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45" y="59234"/>
              <a:ext cx="358757" cy="230264"/>
            </a:xfrm>
            <a:prstGeom prst="rect">
              <a:avLst/>
            </a:prstGeom>
            <a:solidFill>
              <a:srgbClr val="53C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42" name="TextBox 24">
              <a:extLst>
                <a:ext uri="{FF2B5EF4-FFF2-40B4-BE49-F238E27FC236}">
                  <a16:creationId xmlns:a16="http://schemas.microsoft.com/office/drawing/2014/main" id="{D16D21D9-E8BD-4A1A-9060-2E2F9873F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30786"/>
              <a:ext cx="3811398" cy="334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rgbClr val="3F3F3F"/>
                  </a:solidFill>
                  <a:latin typeface="方正兰亭粗黑_GBK" pitchFamily="2" charset="-122"/>
                  <a:sym typeface="宋体" panose="02010600030101010101" pitchFamily="2" charset="-122"/>
                </a:rPr>
                <a:t>Enter a simple text overview here</a:t>
              </a:r>
            </a:p>
          </p:txBody>
        </p:sp>
        <p:sp>
          <p:nvSpPr>
            <p:cNvPr id="26643" name="矩形 25">
              <a:extLst>
                <a:ext uri="{FF2B5EF4-FFF2-40B4-BE49-F238E27FC236}">
                  <a16:creationId xmlns:a16="http://schemas.microsoft.com/office/drawing/2014/main" id="{F6A51BD6-FE68-4563-9D0D-F2F143373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772" y="0"/>
              <a:ext cx="2749027" cy="369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Enter a related title</a:t>
              </a:r>
              <a:endParaRPr lang="zh-CN" altLang="en-US" dirty="0"/>
            </a:p>
          </p:txBody>
        </p:sp>
      </p:grp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500" tmFilter="0,0; .5, 1; 1, 1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75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75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75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75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75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27651" grpId="0" bldLvl="0" autoUpdateAnimBg="0"/>
      <p:bldP spid="27652" grpId="0" bldLvl="0" autoUpdateAnimBg="0"/>
      <p:bldP spid="27660" grpId="0" bldLvl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灯片编号占位符 4">
            <a:extLst>
              <a:ext uri="{FF2B5EF4-FFF2-40B4-BE49-F238E27FC236}">
                <a16:creationId xmlns:a16="http://schemas.microsoft.com/office/drawing/2014/main" id="{CE0AF05F-59D2-441D-B194-A628F603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AE60E9A-5117-4382-B4B4-3780E812487F}" type="slidenum">
              <a:rPr lang="zh-CN" altLang="en-US">
                <a:solidFill>
                  <a:srgbClr val="898989"/>
                </a:solidFill>
              </a:rPr>
              <a:pPr/>
              <a:t>26</a:t>
            </a:fld>
            <a:endParaRPr lang="zh-CN" altLang="en-US" sz="1800"/>
          </a:p>
        </p:txBody>
      </p:sp>
      <p:sp>
        <p:nvSpPr>
          <p:cNvPr id="2" name="矩形 3">
            <a:extLst>
              <a:ext uri="{FF2B5EF4-FFF2-40B4-BE49-F238E27FC236}">
                <a16:creationId xmlns:a16="http://schemas.microsoft.com/office/drawing/2014/main" id="{09E15CFF-5827-4DDC-AA81-1C460D706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5113"/>
            <a:ext cx="179388" cy="720725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76E7C882-753D-470B-B111-2A6B770D3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184150"/>
            <a:ext cx="269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the relevant title</a:t>
            </a:r>
          </a:p>
        </p:txBody>
      </p:sp>
      <p:sp>
        <p:nvSpPr>
          <p:cNvPr id="28676" name="TextBox 5">
            <a:extLst>
              <a:ext uri="{FF2B5EF4-FFF2-40B4-BE49-F238E27FC236}">
                <a16:creationId xmlns:a16="http://schemas.microsoft.com/office/drawing/2014/main" id="{C9D47A31-EF5A-4C5A-9EBD-03A1C4DDB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87388"/>
            <a:ext cx="3046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201X</a:t>
            </a: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Annual Summary Business Report</a:t>
            </a:r>
          </a:p>
        </p:txBody>
      </p:sp>
      <p:sp>
        <p:nvSpPr>
          <p:cNvPr id="27654" name="矩形 6">
            <a:extLst>
              <a:ext uri="{FF2B5EF4-FFF2-40B4-BE49-F238E27FC236}">
                <a16:creationId xmlns:a16="http://schemas.microsoft.com/office/drawing/2014/main" id="{62807DC6-E124-4BB2-BB08-D1F18AC2C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70538"/>
            <a:ext cx="2266950" cy="144462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5" name="矩形 7">
            <a:extLst>
              <a:ext uri="{FF2B5EF4-FFF2-40B4-BE49-F238E27FC236}">
                <a16:creationId xmlns:a16="http://schemas.microsoft.com/office/drawing/2014/main" id="{20760D8B-0A88-4DCE-86CA-7CD367BE7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5570538"/>
            <a:ext cx="2305050" cy="144462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6" name="矩形 8">
            <a:extLst>
              <a:ext uri="{FF2B5EF4-FFF2-40B4-BE49-F238E27FC236}">
                <a16:creationId xmlns:a16="http://schemas.microsoft.com/office/drawing/2014/main" id="{1D43EA8C-0A47-49B6-AC52-ED0832822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70538"/>
            <a:ext cx="2266950" cy="144462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7" name="矩形 9">
            <a:extLst>
              <a:ext uri="{FF2B5EF4-FFF2-40B4-BE49-F238E27FC236}">
                <a16:creationId xmlns:a16="http://schemas.microsoft.com/office/drawing/2014/main" id="{AFE56D99-5258-435D-8989-28088B150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0" y="5570538"/>
            <a:ext cx="2305050" cy="144462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83" name="椭圆 25">
            <a:extLst>
              <a:ext uri="{FF2B5EF4-FFF2-40B4-BE49-F238E27FC236}">
                <a16:creationId xmlns:a16="http://schemas.microsoft.com/office/drawing/2014/main" id="{67AA0C69-06AD-409D-AC77-0FC94059C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3325" y="1993900"/>
            <a:ext cx="863600" cy="863600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84" name="椭圆 26">
            <a:extLst>
              <a:ext uri="{FF2B5EF4-FFF2-40B4-BE49-F238E27FC236}">
                <a16:creationId xmlns:a16="http://schemas.microsoft.com/office/drawing/2014/main" id="{1BE86B14-FD34-4E7B-A56A-E495656AE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3014663"/>
            <a:ext cx="671513" cy="671512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85" name="TextBox 27">
            <a:extLst>
              <a:ext uri="{FF2B5EF4-FFF2-40B4-BE49-F238E27FC236}">
                <a16:creationId xmlns:a16="http://schemas.microsoft.com/office/drawing/2014/main" id="{5A5B09BB-ED72-4E20-B828-D9AB470D9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9213" y="2209800"/>
            <a:ext cx="7747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  <a:sym typeface="方正兰亭粗黑_GBK" pitchFamily="2" charset="-122"/>
              </a:rPr>
              <a:t>80%</a:t>
            </a:r>
          </a:p>
        </p:txBody>
      </p:sp>
      <p:sp>
        <p:nvSpPr>
          <p:cNvPr id="28686" name="TextBox 28">
            <a:extLst>
              <a:ext uri="{FF2B5EF4-FFF2-40B4-BE49-F238E27FC236}">
                <a16:creationId xmlns:a16="http://schemas.microsoft.com/office/drawing/2014/main" id="{F4AB98CA-305D-4FEB-BD6A-134A16AA0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613" y="3149600"/>
            <a:ext cx="71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  <a:sym typeface="方正兰亭粗黑_GBK" pitchFamily="2" charset="-122"/>
              </a:rPr>
              <a:t>35%</a:t>
            </a:r>
          </a:p>
        </p:txBody>
      </p:sp>
      <p:sp>
        <p:nvSpPr>
          <p:cNvPr id="28687" name="矩形 29">
            <a:extLst>
              <a:ext uri="{FF2B5EF4-FFF2-40B4-BE49-F238E27FC236}">
                <a16:creationId xmlns:a16="http://schemas.microsoft.com/office/drawing/2014/main" id="{7C2404EE-F2D1-4739-B2C2-7DA0138FEFC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2723" y="2958656"/>
            <a:ext cx="3539556" cy="92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6" rIns="121893" bIns="609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粗黑_GBK" pitchFamily="2" charset="-122"/>
                <a:sym typeface="宋体" panose="02010600030101010101" pitchFamily="2" charset="-122"/>
              </a:rPr>
              <a:t>Enter simple text here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粗黑_GBK" pitchFamily="2" charset="-122"/>
                <a:sym typeface="宋体" panose="02010600030101010101" pitchFamily="2" charset="-122"/>
              </a:rPr>
              <a:t>Overview Here Enter a simple text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粗黑_GBK" pitchFamily="2" charset="-122"/>
                <a:sym typeface="宋体" panose="02010600030101010101" pitchFamily="2" charset="-122"/>
              </a:rPr>
              <a:t>Word Overview Simple Text Summary</a:t>
            </a:r>
          </a:p>
        </p:txBody>
      </p:sp>
      <p:sp>
        <p:nvSpPr>
          <p:cNvPr id="28688" name="矩形 30">
            <a:extLst>
              <a:ext uri="{FF2B5EF4-FFF2-40B4-BE49-F238E27FC236}">
                <a16:creationId xmlns:a16="http://schemas.microsoft.com/office/drawing/2014/main" id="{EEF002A1-C044-4ADA-ACD8-5EF984A75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640" y="2686050"/>
            <a:ext cx="2221685" cy="31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6" rIns="121893" bIns="609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zh-CN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Fill in the subtitle here.</a:t>
            </a:r>
            <a:endParaRPr lang="en-US" altLang="zh-CN" sz="13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689" name="矩形 31">
            <a:extLst>
              <a:ext uri="{FF2B5EF4-FFF2-40B4-BE49-F238E27FC236}">
                <a16:creationId xmlns:a16="http://schemas.microsoft.com/office/drawing/2014/main" id="{332F9F1F-F926-4CB2-A6CD-E3586790C7D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81474" y="4363142"/>
            <a:ext cx="3009589" cy="64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6" rIns="121893" bIns="609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粗黑_GBK" pitchFamily="2" charset="-122"/>
                <a:sym typeface="宋体" panose="02010600030101010101" pitchFamily="2" charset="-122"/>
              </a:rPr>
              <a:t>Enter simple text here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粗黑_GBK" pitchFamily="2" charset="-122"/>
                <a:sym typeface="宋体" panose="02010600030101010101" pitchFamily="2" charset="-122"/>
              </a:rPr>
              <a:t>Overview Here Enter a simple text</a:t>
            </a:r>
          </a:p>
        </p:txBody>
      </p:sp>
      <p:sp>
        <p:nvSpPr>
          <p:cNvPr id="28690" name="矩形 32">
            <a:extLst>
              <a:ext uri="{FF2B5EF4-FFF2-40B4-BE49-F238E27FC236}">
                <a16:creationId xmlns:a16="http://schemas.microsoft.com/office/drawing/2014/main" id="{18E18799-7B75-4735-B4AE-CB04722DF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1474" y="4039743"/>
            <a:ext cx="2266950" cy="31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6" rIns="121893" bIns="609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zh-CN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Fill in the subtitle</a:t>
            </a:r>
            <a:endParaRPr lang="en-US" altLang="zh-CN" sz="13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691" name="矩形 33">
            <a:extLst>
              <a:ext uri="{FF2B5EF4-FFF2-40B4-BE49-F238E27FC236}">
                <a16:creationId xmlns:a16="http://schemas.microsoft.com/office/drawing/2014/main" id="{3C34C611-E079-47A1-9C5D-185C82A045A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971925" y="1965325"/>
            <a:ext cx="4776788" cy="36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3F3F3F"/>
                </a:solidFill>
                <a:latin typeface="方正兰亭粗黑_GBK" pitchFamily="2" charset="-122"/>
                <a:sym typeface="宋体" panose="02010600030101010101" pitchFamily="2" charset="-122"/>
              </a:rPr>
              <a:t>Enter a simple text overview here</a:t>
            </a:r>
          </a:p>
        </p:txBody>
      </p:sp>
      <p:sp>
        <p:nvSpPr>
          <p:cNvPr id="28692" name="矩形 34">
            <a:extLst>
              <a:ext uri="{FF2B5EF4-FFF2-40B4-BE49-F238E27FC236}">
                <a16:creationId xmlns:a16="http://schemas.microsoft.com/office/drawing/2014/main" id="{03B2822E-7C88-48E2-B430-A366E75ACEC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580063" y="3246438"/>
            <a:ext cx="2832100" cy="36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3F3F3F"/>
                </a:solidFill>
                <a:latin typeface="方正兰亭粗黑_GBK" pitchFamily="2" charset="-122"/>
                <a:sym typeface="宋体" panose="02010600030101010101" pitchFamily="2" charset="-122"/>
              </a:rPr>
              <a:t>Enter a simple text overview here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500" tmFilter="0,0; .5, 1; 1, 1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32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37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35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43" dur="400" tmFilter="0, 0; .2, .5; .8, .5; 1, 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00" autoRev="1" fill="hold"/>
                                        <p:tgtEl>
                                          <p:spTgt spid="286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id="5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58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63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35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69" dur="400" tmFilter="0, 0; .2, .5; .8, .5; 1, 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00" autoRev="1" fill="hold"/>
                                        <p:tgtEl>
                                          <p:spTgt spid="286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4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95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28675" grpId="0" bldLvl="0" autoUpdateAnimBg="0"/>
      <p:bldP spid="28676" grpId="0" bldLvl="0" autoUpdateAnimBg="0"/>
      <p:bldP spid="28683" grpId="0" bldLvl="0" animBg="1" autoUpdateAnimBg="0"/>
      <p:bldP spid="28684" grpId="0" bldLvl="0" animBg="1" autoUpdateAnimBg="0"/>
      <p:bldP spid="28685" grpId="0" bldLvl="0" autoUpdateAnimBg="0"/>
      <p:bldP spid="28686" grpId="0" bldLvl="0" autoUpdateAnimBg="0"/>
      <p:bldP spid="28687" grpId="0" bldLvl="0" autoUpdateAnimBg="0"/>
      <p:bldP spid="28688" grpId="0" bldLvl="0" autoUpdateAnimBg="0"/>
      <p:bldP spid="28688" grpId="1" bldLvl="0" autoUpdateAnimBg="0"/>
      <p:bldP spid="28689" grpId="0" bldLvl="0" autoUpdateAnimBg="0"/>
      <p:bldP spid="28690" grpId="0" bldLvl="0" autoUpdateAnimBg="0"/>
      <p:bldP spid="28690" grpId="1" bldLvl="0" autoUpdateAnimBg="0"/>
      <p:bldP spid="28691" grpId="0" bldLvl="0" autoUpdateAnimBg="0"/>
      <p:bldP spid="28692" grpId="0" bldLvl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灯片编号占位符 4">
            <a:extLst>
              <a:ext uri="{FF2B5EF4-FFF2-40B4-BE49-F238E27FC236}">
                <a16:creationId xmlns:a16="http://schemas.microsoft.com/office/drawing/2014/main" id="{3FD93888-2A08-4295-A027-BB4689C07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DB062B9-4356-4D12-BF2C-C91376E3F774}" type="slidenum">
              <a:rPr lang="zh-CN" altLang="en-US">
                <a:solidFill>
                  <a:srgbClr val="898989"/>
                </a:solidFill>
              </a:rPr>
              <a:pPr/>
              <a:t>27</a:t>
            </a:fld>
            <a:endParaRPr lang="zh-CN" altLang="en-US" sz="1800"/>
          </a:p>
        </p:txBody>
      </p:sp>
      <p:sp>
        <p:nvSpPr>
          <p:cNvPr id="2" name="矩形 3">
            <a:extLst>
              <a:ext uri="{FF2B5EF4-FFF2-40B4-BE49-F238E27FC236}">
                <a16:creationId xmlns:a16="http://schemas.microsoft.com/office/drawing/2014/main" id="{849F4C1F-22C7-4368-8EEF-2533B64AF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5113"/>
            <a:ext cx="179388" cy="720725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699" name="TextBox 4">
            <a:extLst>
              <a:ext uri="{FF2B5EF4-FFF2-40B4-BE49-F238E27FC236}">
                <a16:creationId xmlns:a16="http://schemas.microsoft.com/office/drawing/2014/main" id="{C6F7E756-C345-468F-BDD1-AA7814D5F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184150"/>
            <a:ext cx="269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the relevant title</a:t>
            </a:r>
          </a:p>
        </p:txBody>
      </p:sp>
      <p:sp>
        <p:nvSpPr>
          <p:cNvPr id="29700" name="TextBox 5">
            <a:extLst>
              <a:ext uri="{FF2B5EF4-FFF2-40B4-BE49-F238E27FC236}">
                <a16:creationId xmlns:a16="http://schemas.microsoft.com/office/drawing/2014/main" id="{9B7C6DA0-4CE8-4827-8157-A34F2E6F9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87388"/>
            <a:ext cx="3046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201X</a:t>
            </a: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Annual Summary Business Report</a:t>
            </a:r>
          </a:p>
        </p:txBody>
      </p:sp>
      <p:sp>
        <p:nvSpPr>
          <p:cNvPr id="28678" name="矩形 6">
            <a:extLst>
              <a:ext uri="{FF2B5EF4-FFF2-40B4-BE49-F238E27FC236}">
                <a16:creationId xmlns:a16="http://schemas.microsoft.com/office/drawing/2014/main" id="{067DD7A1-5C0A-4F8A-91E7-05B5262C6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70538"/>
            <a:ext cx="2266950" cy="144462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79" name="矩形 7">
            <a:extLst>
              <a:ext uri="{FF2B5EF4-FFF2-40B4-BE49-F238E27FC236}">
                <a16:creationId xmlns:a16="http://schemas.microsoft.com/office/drawing/2014/main" id="{CA3878CB-598A-4952-9B0A-F8A2A99C0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5570538"/>
            <a:ext cx="2305050" cy="144462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80" name="矩形 8">
            <a:extLst>
              <a:ext uri="{FF2B5EF4-FFF2-40B4-BE49-F238E27FC236}">
                <a16:creationId xmlns:a16="http://schemas.microsoft.com/office/drawing/2014/main" id="{415CC9F5-56D4-4C30-95E0-450A3C815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70538"/>
            <a:ext cx="2266950" cy="144462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81" name="矩形 9">
            <a:extLst>
              <a:ext uri="{FF2B5EF4-FFF2-40B4-BE49-F238E27FC236}">
                <a16:creationId xmlns:a16="http://schemas.microsoft.com/office/drawing/2014/main" id="{4A2195CF-CBB6-4C1C-B1AC-F2C9220C1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0" y="5570538"/>
            <a:ext cx="2305050" cy="144462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平行四边形 10">
            <a:extLst>
              <a:ext uri="{FF2B5EF4-FFF2-40B4-BE49-F238E27FC236}">
                <a16:creationId xmlns:a16="http://schemas.microsoft.com/office/drawing/2014/main" id="{15F49C4F-CB4F-4B28-83AF-B5482A0A5C5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27538" y="-50800"/>
            <a:ext cx="5386387" cy="5856288"/>
          </a:xfrm>
          <a:prstGeom prst="parallelogram">
            <a:avLst>
              <a:gd name="adj" fmla="val 25000"/>
            </a:avLst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29706" name="图片 11">
            <a:extLst>
              <a:ext uri="{FF2B5EF4-FFF2-40B4-BE49-F238E27FC236}">
                <a16:creationId xmlns:a16="http://schemas.microsoft.com/office/drawing/2014/main" id="{82F128F1-120D-4927-AACD-24AFDA11E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-50800"/>
            <a:ext cx="8777288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TextBox 12">
            <a:extLst>
              <a:ext uri="{FF2B5EF4-FFF2-40B4-BE49-F238E27FC236}">
                <a16:creationId xmlns:a16="http://schemas.microsoft.com/office/drawing/2014/main" id="{C139012F-B8F6-4F4C-BE5A-202940315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5" y="2870200"/>
            <a:ext cx="3035300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3F3F3F"/>
                </a:solidFill>
                <a:latin typeface="方正兰亭粗黑_GBK" pitchFamily="2" charset="-122"/>
                <a:sym typeface="宋体" panose="02010600030101010101" pitchFamily="2" charset="-122"/>
              </a:rPr>
              <a:t>Enter a simple text overview here</a:t>
            </a:r>
          </a:p>
        </p:txBody>
      </p:sp>
      <p:sp>
        <p:nvSpPr>
          <p:cNvPr id="29708" name="矩形 13">
            <a:extLst>
              <a:ext uri="{FF2B5EF4-FFF2-40B4-BE49-F238E27FC236}">
                <a16:creationId xmlns:a16="http://schemas.microsoft.com/office/drawing/2014/main" id="{A077EF4D-5984-4A2A-BF57-F215ABED3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75" y="2147888"/>
            <a:ext cx="3688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EE36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a related title</a:t>
            </a:r>
          </a:p>
        </p:txBody>
      </p:sp>
      <p:sp>
        <p:nvSpPr>
          <p:cNvPr id="29709" name="直接连接符 14">
            <a:extLst>
              <a:ext uri="{FF2B5EF4-FFF2-40B4-BE49-F238E27FC236}">
                <a16:creationId xmlns:a16="http://schemas.microsoft.com/office/drawing/2014/main" id="{3B41337F-78A4-4F64-B099-7038521350AC}"/>
              </a:ext>
            </a:extLst>
          </p:cNvPr>
          <p:cNvSpPr>
            <a:spLocks noChangeShapeType="1"/>
          </p:cNvSpPr>
          <p:nvPr/>
        </p:nvSpPr>
        <p:spPr bwMode="auto">
          <a:xfrm>
            <a:off x="887413" y="2857500"/>
            <a:ext cx="2824162" cy="0"/>
          </a:xfrm>
          <a:prstGeom prst="line">
            <a:avLst/>
          </a:prstGeom>
          <a:noFill/>
          <a:ln w="19050">
            <a:solidFill>
              <a:srgbClr val="EE3636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0" name="直接连接符 15">
            <a:extLst>
              <a:ext uri="{FF2B5EF4-FFF2-40B4-BE49-F238E27FC236}">
                <a16:creationId xmlns:a16="http://schemas.microsoft.com/office/drawing/2014/main" id="{7F2C4127-CC41-4D87-99F5-EC1B42B3FC68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113" y="3865563"/>
            <a:ext cx="2824162" cy="1587"/>
          </a:xfrm>
          <a:prstGeom prst="line">
            <a:avLst/>
          </a:prstGeom>
          <a:noFill/>
          <a:ln w="19050">
            <a:solidFill>
              <a:srgbClr val="EE3636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500" tmFilter="0,0; .5, 1; 1, 1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1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29699" grpId="0" bldLvl="0" autoUpdateAnimBg="0"/>
      <p:bldP spid="29700" grpId="0" bldLvl="0" autoUpdateAnimBg="0"/>
      <p:bldP spid="3" grpId="0" bldLvl="0" animBg="1" autoUpdateAnimBg="0"/>
      <p:bldP spid="29707" grpId="0" bldLvl="0" autoUpdateAnimBg="0"/>
      <p:bldP spid="29708" grpId="0" bldLvl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灯片编号占位符 4">
            <a:extLst>
              <a:ext uri="{FF2B5EF4-FFF2-40B4-BE49-F238E27FC236}">
                <a16:creationId xmlns:a16="http://schemas.microsoft.com/office/drawing/2014/main" id="{6A67499F-F223-4E76-BD56-E1B48816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3C4A7CD-11F0-49CD-A397-2469CD60AB03}" type="slidenum">
              <a:rPr lang="zh-CN" altLang="en-US">
                <a:solidFill>
                  <a:srgbClr val="898989"/>
                </a:solidFill>
              </a:rPr>
              <a:pPr/>
              <a:t>28</a:t>
            </a:fld>
            <a:endParaRPr lang="zh-CN" altLang="en-US" sz="1800"/>
          </a:p>
        </p:txBody>
      </p:sp>
      <p:pic>
        <p:nvPicPr>
          <p:cNvPr id="29699" name="图片 3">
            <a:extLst>
              <a:ext uri="{FF2B5EF4-FFF2-40B4-BE49-F238E27FC236}">
                <a16:creationId xmlns:a16="http://schemas.microsoft.com/office/drawing/2014/main" id="{9E6B517D-2B18-4BCC-8CBF-CCF5647B6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6"/>
          <a:stretch>
            <a:fillRect/>
          </a:stretch>
        </p:blipFill>
        <p:spPr bwMode="auto">
          <a:xfrm>
            <a:off x="0" y="-6350"/>
            <a:ext cx="9144000" cy="57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椭圆 4">
            <a:extLst>
              <a:ext uri="{FF2B5EF4-FFF2-40B4-BE49-F238E27FC236}">
                <a16:creationId xmlns:a16="http://schemas.microsoft.com/office/drawing/2014/main" id="{E4EEC0C6-F9F7-438A-AA2D-A51A6564F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65475"/>
            <a:ext cx="2773363" cy="2546350"/>
          </a:xfrm>
          <a:prstGeom prst="ellipse">
            <a:avLst/>
          </a:prstGeom>
          <a:solidFill>
            <a:srgbClr val="F4902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4" name="椭圆 5">
            <a:extLst>
              <a:ext uri="{FF2B5EF4-FFF2-40B4-BE49-F238E27FC236}">
                <a16:creationId xmlns:a16="http://schemas.microsoft.com/office/drawing/2014/main" id="{004C7BCC-065D-4D20-85BF-7C8EAADCD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63" y="-885825"/>
            <a:ext cx="4779962" cy="4606925"/>
          </a:xfrm>
          <a:prstGeom prst="ellipse">
            <a:avLst/>
          </a:prstGeom>
          <a:solidFill>
            <a:srgbClr val="53C3B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5" name="椭圆 8">
            <a:extLst>
              <a:ext uri="{FF2B5EF4-FFF2-40B4-BE49-F238E27FC236}">
                <a16:creationId xmlns:a16="http://schemas.microsoft.com/office/drawing/2014/main" id="{29DCF8E0-634C-4E94-894B-854BDC760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925" y="3590925"/>
            <a:ext cx="1482725" cy="1152525"/>
          </a:xfrm>
          <a:prstGeom prst="ellipse">
            <a:avLst/>
          </a:prstGeom>
          <a:solidFill>
            <a:srgbClr val="FFFFFF">
              <a:alpha val="32156"/>
            </a:srgbClr>
          </a:solidFill>
          <a:ln w="1270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  <a:sym typeface="方正兰亭粗黑_GBK" pitchFamily="2" charset="-122"/>
              </a:rPr>
              <a:t>03</a:t>
            </a:r>
          </a:p>
        </p:txBody>
      </p:sp>
      <p:sp>
        <p:nvSpPr>
          <p:cNvPr id="30726" name="矩形 9">
            <a:extLst>
              <a:ext uri="{FF2B5EF4-FFF2-40B4-BE49-F238E27FC236}">
                <a16:creationId xmlns:a16="http://schemas.microsoft.com/office/drawing/2014/main" id="{EB4439BD-4D07-41C0-8644-54E42F6DC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75" y="4876800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Part III title</a:t>
            </a:r>
          </a:p>
        </p:txBody>
      </p:sp>
      <p:sp>
        <p:nvSpPr>
          <p:cNvPr id="30727" name="TextBox 11">
            <a:extLst>
              <a:ext uri="{FF2B5EF4-FFF2-40B4-BE49-F238E27FC236}">
                <a16:creationId xmlns:a16="http://schemas.microsoft.com/office/drawing/2014/main" id="{FF7C52BD-4916-420D-8AAC-5447C888B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611188"/>
            <a:ext cx="218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a title here</a:t>
            </a:r>
          </a:p>
        </p:txBody>
      </p:sp>
      <p:sp>
        <p:nvSpPr>
          <p:cNvPr id="30728" name="TextBox 12">
            <a:extLst>
              <a:ext uri="{FF2B5EF4-FFF2-40B4-BE49-F238E27FC236}">
                <a16:creationId xmlns:a16="http://schemas.microsoft.com/office/drawing/2014/main" id="{F48D0768-D3AF-49A9-9C63-6ADE38A3F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613" y="1114425"/>
            <a:ext cx="3767137" cy="37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/>
                </a:solidFill>
                <a:latin typeface="方正兰亭粗黑_GBK" pitchFamily="2" charset="-122"/>
                <a:sym typeface="宋体" panose="02010600030101010101" pitchFamily="2" charset="-122"/>
              </a:rPr>
              <a:t>Enter a simple text overview here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13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" dur="500" tmFilter="0,0; .5, 1; 1, 1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9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17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30724" grpId="0" bldLvl="0" animBg="1" autoUpdateAnimBg="0"/>
      <p:bldP spid="30725" grpId="0" bldLvl="0" animBg="1" autoUpdateAnimBg="0"/>
      <p:bldP spid="30726" grpId="0" bldLvl="0" autoUpdateAnimBg="0"/>
      <p:bldP spid="30727" grpId="0" bldLvl="0" autoUpdateAnimBg="0"/>
      <p:bldP spid="30728" grpId="0" bldLvl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灯片编号占位符 4">
            <a:extLst>
              <a:ext uri="{FF2B5EF4-FFF2-40B4-BE49-F238E27FC236}">
                <a16:creationId xmlns:a16="http://schemas.microsoft.com/office/drawing/2014/main" id="{477F372E-611F-4074-BCAF-B4CCF2921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D42B323-D07A-4464-9954-FD1FA0B1B7AD}" type="slidenum"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29</a:t>
            </a:fld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矩形 3">
            <a:extLst>
              <a:ext uri="{FF2B5EF4-FFF2-40B4-BE49-F238E27FC236}">
                <a16:creationId xmlns:a16="http://schemas.microsoft.com/office/drawing/2014/main" id="{2B852F88-5FAD-4E0F-BA96-5D2A2D1F7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5113"/>
            <a:ext cx="179388" cy="720725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47" name="TextBox 4">
            <a:extLst>
              <a:ext uri="{FF2B5EF4-FFF2-40B4-BE49-F238E27FC236}">
                <a16:creationId xmlns:a16="http://schemas.microsoft.com/office/drawing/2014/main" id="{2EB17D05-493B-45E4-887A-20DC3ADA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184150"/>
            <a:ext cx="269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the relevant title</a:t>
            </a:r>
          </a:p>
        </p:txBody>
      </p:sp>
      <p:sp>
        <p:nvSpPr>
          <p:cNvPr id="31748" name="TextBox 5">
            <a:extLst>
              <a:ext uri="{FF2B5EF4-FFF2-40B4-BE49-F238E27FC236}">
                <a16:creationId xmlns:a16="http://schemas.microsoft.com/office/drawing/2014/main" id="{1A3AD5D3-4621-471C-8E04-2066CF9FA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87388"/>
            <a:ext cx="3046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201X</a:t>
            </a: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Annual Summary Business Report</a:t>
            </a:r>
          </a:p>
        </p:txBody>
      </p:sp>
      <p:sp>
        <p:nvSpPr>
          <p:cNvPr id="30726" name="矩形 6">
            <a:extLst>
              <a:ext uri="{FF2B5EF4-FFF2-40B4-BE49-F238E27FC236}">
                <a16:creationId xmlns:a16="http://schemas.microsoft.com/office/drawing/2014/main" id="{F9F0BF01-8751-4DD6-A5D2-8AD955B51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70538"/>
            <a:ext cx="2266950" cy="144462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7" name="矩形 7">
            <a:extLst>
              <a:ext uri="{FF2B5EF4-FFF2-40B4-BE49-F238E27FC236}">
                <a16:creationId xmlns:a16="http://schemas.microsoft.com/office/drawing/2014/main" id="{70C6DA7E-5717-4677-B1E6-5983C147A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5570538"/>
            <a:ext cx="2305050" cy="144462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8" name="矩形 8">
            <a:extLst>
              <a:ext uri="{FF2B5EF4-FFF2-40B4-BE49-F238E27FC236}">
                <a16:creationId xmlns:a16="http://schemas.microsoft.com/office/drawing/2014/main" id="{DB0959E8-37E5-4282-AEEE-9EA655912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70538"/>
            <a:ext cx="2266950" cy="144462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9" name="矩形 9">
            <a:extLst>
              <a:ext uri="{FF2B5EF4-FFF2-40B4-BE49-F238E27FC236}">
                <a16:creationId xmlns:a16="http://schemas.microsoft.com/office/drawing/2014/main" id="{BC2CE0E9-A36E-45F0-9FF2-2E9D0E2E9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0" y="5570538"/>
            <a:ext cx="2305050" cy="144462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直接连接符 10">
            <a:extLst>
              <a:ext uri="{FF2B5EF4-FFF2-40B4-BE49-F238E27FC236}">
                <a16:creationId xmlns:a16="http://schemas.microsoft.com/office/drawing/2014/main" id="{47CC9F96-A08A-475F-B0F5-E86E404915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1201738"/>
            <a:ext cx="1587" cy="3960812"/>
          </a:xfrm>
          <a:prstGeom prst="line">
            <a:avLst/>
          </a:prstGeom>
          <a:noFill/>
          <a:ln w="9525">
            <a:solidFill>
              <a:srgbClr val="53C3B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4" name="椭圆 11">
            <a:extLst>
              <a:ext uri="{FF2B5EF4-FFF2-40B4-BE49-F238E27FC236}">
                <a16:creationId xmlns:a16="http://schemas.microsoft.com/office/drawing/2014/main" id="{34BCEB37-E0F4-4BE3-99E6-B301CC414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575" y="2578100"/>
            <a:ext cx="847725" cy="847725"/>
          </a:xfrm>
          <a:prstGeom prst="ellipse">
            <a:avLst/>
          </a:prstGeom>
          <a:solidFill>
            <a:srgbClr val="53C3B0"/>
          </a:solidFill>
          <a:ln w="25400">
            <a:solidFill>
              <a:srgbClr val="53C3B0"/>
            </a:solidFill>
            <a:bevel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55" name="TextBox 12">
            <a:extLst>
              <a:ext uri="{FF2B5EF4-FFF2-40B4-BE49-F238E27FC236}">
                <a16:creationId xmlns:a16="http://schemas.microsoft.com/office/drawing/2014/main" id="{85008041-C1CB-47CB-B02F-ADB416AD9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966913"/>
            <a:ext cx="3240087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595959"/>
                </a:solidFill>
                <a:latin typeface="方正兰亭粗黑_GBK" pitchFamily="2" charset="-122"/>
                <a:sym typeface="宋体" panose="02010600030101010101" pitchFamily="2" charset="-122"/>
              </a:rPr>
              <a:t>Enter a simple text overview here</a:t>
            </a:r>
          </a:p>
        </p:txBody>
      </p:sp>
      <p:sp>
        <p:nvSpPr>
          <p:cNvPr id="31756" name="TextBox 13">
            <a:extLst>
              <a:ext uri="{FF2B5EF4-FFF2-40B4-BE49-F238E27FC236}">
                <a16:creationId xmlns:a16="http://schemas.microsoft.com/office/drawing/2014/main" id="{9C750047-0512-4C24-9C61-963F263F4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20" y="1552575"/>
            <a:ext cx="34530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rgbClr val="317FB7"/>
                </a:solidFill>
                <a:latin typeface="方正正大黑简体" pitchFamily="2" charset="-122"/>
                <a:ea typeface="方正正大黑简体" pitchFamily="2" charset="-122"/>
                <a:sym typeface="方正正大黑简体" pitchFamily="2" charset="-122"/>
              </a:rPr>
              <a:t>2018</a:t>
            </a:r>
            <a:r>
              <a:rPr lang="zh-CN" altLang="en-US" sz="2000" dirty="0">
                <a:solidFill>
                  <a:srgbClr val="317FB7"/>
                </a:solidFill>
                <a:latin typeface="方正正大黑简体" pitchFamily="2" charset="-122"/>
                <a:ea typeface="方正正大黑简体" pitchFamily="2" charset="-122"/>
                <a:sym typeface="方正正大黑简体" pitchFamily="2" charset="-122"/>
              </a:rPr>
              <a:t>Annual work situation</a:t>
            </a:r>
          </a:p>
        </p:txBody>
      </p:sp>
      <p:sp>
        <p:nvSpPr>
          <p:cNvPr id="31757" name="TextBox 14">
            <a:extLst>
              <a:ext uri="{FF2B5EF4-FFF2-40B4-BE49-F238E27FC236}">
                <a16:creationId xmlns:a16="http://schemas.microsoft.com/office/drawing/2014/main" id="{CC0B20CF-BD3B-4406-AB44-2B9389A4A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1562100"/>
            <a:ext cx="344984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rgbClr val="EE3636"/>
                </a:solidFill>
                <a:latin typeface="方正正大黑简体" pitchFamily="2" charset="-122"/>
                <a:ea typeface="方正正大黑简体" pitchFamily="2" charset="-122"/>
                <a:sym typeface="方正正大黑简体" pitchFamily="2" charset="-122"/>
              </a:rPr>
              <a:t>2019</a:t>
            </a:r>
            <a:r>
              <a:rPr lang="zh-CN" altLang="en-US" sz="2000" dirty="0">
                <a:solidFill>
                  <a:srgbClr val="EE3636"/>
                </a:solidFill>
                <a:latin typeface="方正正大黑简体" pitchFamily="2" charset="-122"/>
                <a:ea typeface="方正正大黑简体" pitchFamily="2" charset="-122"/>
                <a:sym typeface="方正正大黑简体" pitchFamily="2" charset="-122"/>
              </a:rPr>
              <a:t>Annual work situation</a:t>
            </a:r>
          </a:p>
        </p:txBody>
      </p:sp>
      <p:sp>
        <p:nvSpPr>
          <p:cNvPr id="31758" name="TextBox 15">
            <a:extLst>
              <a:ext uri="{FF2B5EF4-FFF2-40B4-BE49-F238E27FC236}">
                <a16:creationId xmlns:a16="http://schemas.microsoft.com/office/drawing/2014/main" id="{B9A00BC8-BCAC-44BD-8410-6EC4CA293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800" y="1993900"/>
            <a:ext cx="3292475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595959"/>
                </a:solidFill>
                <a:latin typeface="方正兰亭粗黑_GBK" pitchFamily="2" charset="-122"/>
                <a:sym typeface="宋体" panose="02010600030101010101" pitchFamily="2" charset="-122"/>
              </a:rPr>
              <a:t>Enter a simple text overview here</a:t>
            </a:r>
            <a:endParaRPr lang="zh-CN" altLang="en-US" dirty="0">
              <a:latin typeface="方正兰亭粗黑_GBK" pitchFamily="2" charset="-122"/>
            </a:endParaRPr>
          </a:p>
        </p:txBody>
      </p:sp>
      <p:sp>
        <p:nvSpPr>
          <p:cNvPr id="31759" name="矩形 16">
            <a:extLst>
              <a:ext uri="{FF2B5EF4-FFF2-40B4-BE49-F238E27FC236}">
                <a16:creationId xmlns:a16="http://schemas.microsoft.com/office/drawing/2014/main" id="{37E135CB-2F27-4F46-BBA7-E64A2718E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3825875"/>
            <a:ext cx="1692275" cy="227013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60" name="矩形 17">
            <a:extLst>
              <a:ext uri="{FF2B5EF4-FFF2-40B4-BE49-F238E27FC236}">
                <a16:creationId xmlns:a16="http://schemas.microsoft.com/office/drawing/2014/main" id="{DB7789D5-D5B7-4691-B2BC-39B1E61B9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186238"/>
            <a:ext cx="2652713" cy="227012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61" name="矩形 18">
            <a:extLst>
              <a:ext uri="{FF2B5EF4-FFF2-40B4-BE49-F238E27FC236}">
                <a16:creationId xmlns:a16="http://schemas.microsoft.com/office/drawing/2014/main" id="{D99AA1E0-BB7E-4C59-99DA-72D1E9177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4606925"/>
            <a:ext cx="2159000" cy="227013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62" name="TextBox 19">
            <a:extLst>
              <a:ext uri="{FF2B5EF4-FFF2-40B4-BE49-F238E27FC236}">
                <a16:creationId xmlns:a16="http://schemas.microsoft.com/office/drawing/2014/main" id="{F4A217A7-2D68-4F2F-BE01-AF17E845E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650" y="3825875"/>
            <a:ext cx="15311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800">
                <a:solidFill>
                  <a:schemeClr val="bg1"/>
                </a:solidFill>
                <a:latin typeface="方正兰亭粗黑_GBK" pitchFamily="2" charset="-122"/>
                <a:sym typeface="宋体" panose="02010600030101010101" pitchFamily="2" charset="-122"/>
              </a:rPr>
              <a:t>Scheduled completion:</a:t>
            </a:r>
            <a:r>
              <a:rPr lang="en-US" altLang="zh-CN" sz="800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  <a:sym typeface="方正兰亭粗黑_GBK" pitchFamily="2" charset="-122"/>
              </a:rPr>
              <a:t>56</a:t>
            </a:r>
            <a:r>
              <a:rPr lang="zh-CN" altLang="en-US" sz="800">
                <a:solidFill>
                  <a:schemeClr val="bg1"/>
                </a:solidFill>
                <a:latin typeface="方正兰亭粗黑_GBK" pitchFamily="2" charset="-122"/>
                <a:sym typeface="宋体" panose="02010600030101010101" pitchFamily="2" charset="-122"/>
              </a:rPr>
              <a:t>％</a:t>
            </a:r>
          </a:p>
        </p:txBody>
      </p:sp>
      <p:sp>
        <p:nvSpPr>
          <p:cNvPr id="31763" name="TextBox 20">
            <a:extLst>
              <a:ext uri="{FF2B5EF4-FFF2-40B4-BE49-F238E27FC236}">
                <a16:creationId xmlns:a16="http://schemas.microsoft.com/office/drawing/2014/main" id="{02D29482-FF36-4484-8E3F-D28C82C7F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25" y="4186238"/>
            <a:ext cx="23515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800" dirty="0">
                <a:solidFill>
                  <a:schemeClr val="bg1"/>
                </a:solidFill>
                <a:latin typeface="方正兰亭粗黑_GBK" pitchFamily="2" charset="-122"/>
                <a:sym typeface="宋体" panose="02010600030101010101" pitchFamily="2" charset="-122"/>
              </a:rPr>
              <a:t>Actual number of completed:</a:t>
            </a:r>
            <a:r>
              <a:rPr lang="en-US" altLang="zh-CN" sz="800" dirty="0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  <a:sym typeface="方正兰亭粗黑_GBK" pitchFamily="2" charset="-122"/>
              </a:rPr>
              <a:t>820</a:t>
            </a:r>
            <a:r>
              <a:rPr lang="zh-CN" altLang="en-US" sz="800" dirty="0">
                <a:solidFill>
                  <a:schemeClr val="bg1"/>
                </a:solidFill>
                <a:latin typeface="方正兰亭粗黑_GBK" pitchFamily="2" charset="-122"/>
                <a:sym typeface="宋体" panose="02010600030101010101" pitchFamily="2" charset="-122"/>
              </a:rPr>
              <a:t>Million</a:t>
            </a:r>
          </a:p>
        </p:txBody>
      </p:sp>
      <p:sp>
        <p:nvSpPr>
          <p:cNvPr id="31764" name="TextBox 21">
            <a:extLst>
              <a:ext uri="{FF2B5EF4-FFF2-40B4-BE49-F238E27FC236}">
                <a16:creationId xmlns:a16="http://schemas.microsoft.com/office/drawing/2014/main" id="{BE20F32B-9749-4D03-9923-6999A5081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761" y="4611688"/>
            <a:ext cx="25366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800" dirty="0">
                <a:solidFill>
                  <a:schemeClr val="bg1"/>
                </a:solidFill>
                <a:latin typeface="方正兰亭粗黑_GBK" pitchFamily="2" charset="-122"/>
                <a:sym typeface="宋体" panose="02010600030101010101" pitchFamily="2" charset="-122"/>
              </a:rPr>
              <a:t>Number of Back payments:</a:t>
            </a:r>
            <a:r>
              <a:rPr lang="en-US" altLang="zh-CN" sz="800" dirty="0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  <a:sym typeface="方正兰亭粗黑_GBK" pitchFamily="2" charset="-122"/>
              </a:rPr>
              <a:t>640</a:t>
            </a:r>
            <a:r>
              <a:rPr lang="zh-CN" altLang="en-US" sz="800" dirty="0">
                <a:solidFill>
                  <a:schemeClr val="bg1"/>
                </a:solidFill>
                <a:latin typeface="方正兰亭粗黑_GBK" pitchFamily="2" charset="-122"/>
                <a:sym typeface="宋体" panose="02010600030101010101" pitchFamily="2" charset="-122"/>
              </a:rPr>
              <a:t>Million</a:t>
            </a:r>
          </a:p>
        </p:txBody>
      </p:sp>
      <p:sp>
        <p:nvSpPr>
          <p:cNvPr id="31765" name="矩形 22">
            <a:extLst>
              <a:ext uri="{FF2B5EF4-FFF2-40B4-BE49-F238E27FC236}">
                <a16:creationId xmlns:a16="http://schemas.microsoft.com/office/drawing/2014/main" id="{036C0AF5-DD8A-4597-8D95-388F6B990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3825875"/>
            <a:ext cx="1692275" cy="227013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66" name="矩形 23">
            <a:extLst>
              <a:ext uri="{FF2B5EF4-FFF2-40B4-BE49-F238E27FC236}">
                <a16:creationId xmlns:a16="http://schemas.microsoft.com/office/drawing/2014/main" id="{E05245C4-EE31-49CE-AF7C-2579EA786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8" y="4186238"/>
            <a:ext cx="2652712" cy="227012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67" name="矩形 24">
            <a:extLst>
              <a:ext uri="{FF2B5EF4-FFF2-40B4-BE49-F238E27FC236}">
                <a16:creationId xmlns:a16="http://schemas.microsoft.com/office/drawing/2014/main" id="{6A8634E4-E9C4-43D9-98F9-8D5C2620E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4606925"/>
            <a:ext cx="2159000" cy="227013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68" name="TextBox 25">
            <a:extLst>
              <a:ext uri="{FF2B5EF4-FFF2-40B4-BE49-F238E27FC236}">
                <a16:creationId xmlns:a16="http://schemas.microsoft.com/office/drawing/2014/main" id="{6160A9B2-007F-4D5E-9C5B-EF781F644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6588" y="3825875"/>
            <a:ext cx="16979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900" dirty="0">
                <a:solidFill>
                  <a:schemeClr val="bg1"/>
                </a:solidFill>
                <a:latin typeface="方正兰亭粗黑_GBK" pitchFamily="2" charset="-122"/>
                <a:sym typeface="宋体" panose="02010600030101010101" pitchFamily="2" charset="-122"/>
              </a:rPr>
              <a:t>Scheduled completion:</a:t>
            </a:r>
            <a:r>
              <a:rPr lang="en-US" altLang="zh-CN" sz="900" dirty="0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  <a:sym typeface="方正兰亭粗黑_GBK" pitchFamily="2" charset="-122"/>
              </a:rPr>
              <a:t>56</a:t>
            </a:r>
            <a:r>
              <a:rPr lang="zh-CN" altLang="en-US" sz="900" dirty="0">
                <a:solidFill>
                  <a:schemeClr val="bg1"/>
                </a:solidFill>
                <a:latin typeface="方正兰亭粗黑_GBK" pitchFamily="2" charset="-122"/>
                <a:sym typeface="宋体" panose="02010600030101010101" pitchFamily="2" charset="-122"/>
              </a:rPr>
              <a:t>％</a:t>
            </a:r>
          </a:p>
        </p:txBody>
      </p:sp>
      <p:sp>
        <p:nvSpPr>
          <p:cNvPr id="31769" name="TextBox 26">
            <a:extLst>
              <a:ext uri="{FF2B5EF4-FFF2-40B4-BE49-F238E27FC236}">
                <a16:creationId xmlns:a16="http://schemas.microsoft.com/office/drawing/2014/main" id="{A7A6FCD0-8F90-493A-A856-D28813FD3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186238"/>
            <a:ext cx="237757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chemeClr val="bg1"/>
                </a:solidFill>
                <a:latin typeface="方正兰亭粗黑_GBK" pitchFamily="2" charset="-122"/>
                <a:sym typeface="宋体" panose="02010600030101010101" pitchFamily="2" charset="-122"/>
              </a:rPr>
              <a:t>Actual number of completed:</a:t>
            </a:r>
            <a:r>
              <a:rPr lang="en-US" altLang="zh-CN" sz="900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  <a:sym typeface="方正兰亭粗黑_GBK" pitchFamily="2" charset="-122"/>
              </a:rPr>
              <a:t>820</a:t>
            </a:r>
            <a:r>
              <a:rPr lang="zh-CN" altLang="en-US" sz="900">
                <a:solidFill>
                  <a:schemeClr val="bg1"/>
                </a:solidFill>
                <a:latin typeface="方正兰亭粗黑_GBK" pitchFamily="2" charset="-122"/>
                <a:sym typeface="宋体" panose="02010600030101010101" pitchFamily="2" charset="-122"/>
              </a:rPr>
              <a:t>Million</a:t>
            </a:r>
          </a:p>
        </p:txBody>
      </p:sp>
      <p:sp>
        <p:nvSpPr>
          <p:cNvPr id="31770" name="TextBox 27">
            <a:extLst>
              <a:ext uri="{FF2B5EF4-FFF2-40B4-BE49-F238E27FC236}">
                <a16:creationId xmlns:a16="http://schemas.microsoft.com/office/drawing/2014/main" id="{BEC087FA-0B5B-4ACD-9671-B0659D917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638" y="4611688"/>
            <a:ext cx="22573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chemeClr val="bg1"/>
                </a:solidFill>
                <a:latin typeface="方正兰亭粗黑_GBK" pitchFamily="2" charset="-122"/>
                <a:sym typeface="宋体" panose="02010600030101010101" pitchFamily="2" charset="-122"/>
              </a:rPr>
              <a:t>Number of Back payments:</a:t>
            </a:r>
            <a:r>
              <a:rPr lang="en-US" altLang="zh-CN" sz="900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  <a:sym typeface="方正兰亭粗黑_GBK" pitchFamily="2" charset="-122"/>
              </a:rPr>
              <a:t>640</a:t>
            </a:r>
            <a:r>
              <a:rPr lang="zh-CN" altLang="en-US" sz="900">
                <a:solidFill>
                  <a:schemeClr val="bg1"/>
                </a:solidFill>
                <a:latin typeface="方正兰亭粗黑_GBK" pitchFamily="2" charset="-122"/>
                <a:sym typeface="宋体" panose="02010600030101010101" pitchFamily="2" charset="-122"/>
              </a:rPr>
              <a:t>Million</a:t>
            </a:r>
          </a:p>
        </p:txBody>
      </p:sp>
      <p:sp>
        <p:nvSpPr>
          <p:cNvPr id="31771" name="TextBox 28">
            <a:extLst>
              <a:ext uri="{FF2B5EF4-FFF2-40B4-BE49-F238E27FC236}">
                <a16:creationId xmlns:a16="http://schemas.microsoft.com/office/drawing/2014/main" id="{855069EF-14E0-4B24-84E3-3B13079AC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3238" y="2732088"/>
            <a:ext cx="7508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  <a:sym typeface="方正兰亭粗黑_GBK" pitchFamily="2" charset="-122"/>
              </a:rPr>
              <a:t>Vs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500" tmFilter="0,0; .5, 1; 1, 1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2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2" dur="500" tmFilter="0,0; .5, 1; 1, 1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5" dur="500" tmFilter="0,0; .5, 1; 1, 1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85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3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4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0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985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0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3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6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35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0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3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6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9" dur="5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85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31747" grpId="0" bldLvl="0" autoUpdateAnimBg="0"/>
      <p:bldP spid="31748" grpId="0" bldLvl="0" autoUpdateAnimBg="0"/>
      <p:bldP spid="31754" grpId="0" bldLvl="0" animBg="1" autoUpdateAnimBg="0"/>
      <p:bldP spid="31755" grpId="0" bldLvl="0" autoUpdateAnimBg="0"/>
      <p:bldP spid="31756" grpId="0" bldLvl="0" autoUpdateAnimBg="0"/>
      <p:bldP spid="31757" grpId="0" bldLvl="0" autoUpdateAnimBg="0"/>
      <p:bldP spid="31758" grpId="0" bldLvl="0" autoUpdateAnimBg="0"/>
      <p:bldP spid="31759" grpId="0" bldLvl="0" animBg="1" autoUpdateAnimBg="0"/>
      <p:bldP spid="31760" grpId="0" bldLvl="0" animBg="1" autoUpdateAnimBg="0"/>
      <p:bldP spid="31761" grpId="0" bldLvl="0" animBg="1" autoUpdateAnimBg="0"/>
      <p:bldP spid="31762" grpId="0" bldLvl="0" autoUpdateAnimBg="0"/>
      <p:bldP spid="31763" grpId="0" bldLvl="0" autoUpdateAnimBg="0"/>
      <p:bldP spid="31764" grpId="0" bldLvl="0" autoUpdateAnimBg="0"/>
      <p:bldP spid="31765" grpId="0" bldLvl="0" animBg="1" autoUpdateAnimBg="0"/>
      <p:bldP spid="31766" grpId="0" bldLvl="0" animBg="1" autoUpdateAnimBg="0"/>
      <p:bldP spid="31767" grpId="0" bldLvl="0" animBg="1" autoUpdateAnimBg="0"/>
      <p:bldP spid="31768" grpId="0" bldLvl="0" autoUpdateAnimBg="0"/>
      <p:bldP spid="31769" grpId="0" bldLvl="0" autoUpdateAnimBg="0"/>
      <p:bldP spid="31770" grpId="0" bldLvl="0" autoUpdateAnimBg="0"/>
      <p:bldP spid="31771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4">
            <a:extLst>
              <a:ext uri="{FF2B5EF4-FFF2-40B4-BE49-F238E27FC236}">
                <a16:creationId xmlns:a16="http://schemas.microsoft.com/office/drawing/2014/main" id="{20B3FC56-4F0E-4154-BF3F-37401A3CB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CF865E5-E0F1-43AE-BB64-5D383CDC6487}" type="slidenum">
              <a:rPr lang="zh-CN" altLang="en-US">
                <a:solidFill>
                  <a:srgbClr val="898989"/>
                </a:solidFill>
              </a:rPr>
              <a:pPr/>
              <a:t>3</a:t>
            </a:fld>
            <a:endParaRPr lang="zh-CN" altLang="en-US" sz="1800"/>
          </a:p>
        </p:txBody>
      </p:sp>
      <p:pic>
        <p:nvPicPr>
          <p:cNvPr id="4099" name="图片 3">
            <a:extLst>
              <a:ext uri="{FF2B5EF4-FFF2-40B4-BE49-F238E27FC236}">
                <a16:creationId xmlns:a16="http://schemas.microsoft.com/office/drawing/2014/main" id="{6E2C1CD9-FEDE-441C-A67C-62141BA38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9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4">
            <a:extLst>
              <a:ext uri="{FF2B5EF4-FFF2-40B4-BE49-F238E27FC236}">
                <a16:creationId xmlns:a16="http://schemas.microsoft.com/office/drawing/2014/main" id="{290758A5-55B4-4E8E-A55C-26C8F7457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07975"/>
            <a:ext cx="3276600" cy="2232025"/>
          </a:xfrm>
          <a:prstGeom prst="rect">
            <a:avLst/>
          </a:prstGeom>
          <a:solidFill>
            <a:srgbClr val="317FB7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5">
            <a:extLst>
              <a:ext uri="{FF2B5EF4-FFF2-40B4-BE49-F238E27FC236}">
                <a16:creationId xmlns:a16="http://schemas.microsoft.com/office/drawing/2014/main" id="{90E58B03-4736-4C3A-8DBD-4DFC07A6D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41588"/>
            <a:ext cx="5867400" cy="3144837"/>
          </a:xfrm>
          <a:prstGeom prst="rect">
            <a:avLst/>
          </a:prstGeom>
          <a:solidFill>
            <a:srgbClr val="53C3B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">
            <a:extLst>
              <a:ext uri="{FF2B5EF4-FFF2-40B4-BE49-F238E27FC236}">
                <a16:creationId xmlns:a16="http://schemas.microsoft.com/office/drawing/2014/main" id="{C7031335-8E09-47F7-8BE9-4F5B0BC86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0"/>
            <a:ext cx="3276600" cy="193675"/>
          </a:xfrm>
          <a:prstGeom prst="rect">
            <a:avLst/>
          </a:prstGeom>
          <a:solidFill>
            <a:srgbClr val="317FB7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6" name="椭圆 8">
            <a:extLst>
              <a:ext uri="{FF2B5EF4-FFF2-40B4-BE49-F238E27FC236}">
                <a16:creationId xmlns:a16="http://schemas.microsoft.com/office/drawing/2014/main" id="{B8BE2905-D772-414C-A91C-10BDA4EC3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9438" y="625475"/>
            <a:ext cx="1152525" cy="1150938"/>
          </a:xfrm>
          <a:prstGeom prst="ellipse">
            <a:avLst/>
          </a:prstGeom>
          <a:solidFill>
            <a:srgbClr val="FFFFFF">
              <a:alpha val="32156"/>
            </a:srgbClr>
          </a:solidFill>
          <a:ln w="1270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  <a:sym typeface="方正兰亭粗黑_GBK" pitchFamily="2" charset="-122"/>
              </a:rPr>
              <a:t>1</a:t>
            </a:r>
          </a:p>
        </p:txBody>
      </p:sp>
      <p:sp>
        <p:nvSpPr>
          <p:cNvPr id="5127" name="矩形 9">
            <a:extLst>
              <a:ext uri="{FF2B5EF4-FFF2-40B4-BE49-F238E27FC236}">
                <a16:creationId xmlns:a16="http://schemas.microsoft.com/office/drawing/2014/main" id="{AE34EB25-B063-4A58-852D-53083ACAE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7200" y="1993900"/>
            <a:ext cx="1568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Part I title</a:t>
            </a:r>
          </a:p>
        </p:txBody>
      </p:sp>
      <p:sp>
        <p:nvSpPr>
          <p:cNvPr id="5128" name="TextBox 11">
            <a:extLst>
              <a:ext uri="{FF2B5EF4-FFF2-40B4-BE49-F238E27FC236}">
                <a16:creationId xmlns:a16="http://schemas.microsoft.com/office/drawing/2014/main" id="{26765E5B-1119-472B-A3D9-D77409841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270250"/>
            <a:ext cx="218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a title here</a:t>
            </a:r>
          </a:p>
        </p:txBody>
      </p:sp>
      <p:sp>
        <p:nvSpPr>
          <p:cNvPr id="5129" name="TextBox 12">
            <a:extLst>
              <a:ext uri="{FF2B5EF4-FFF2-40B4-BE49-F238E27FC236}">
                <a16:creationId xmlns:a16="http://schemas.microsoft.com/office/drawing/2014/main" id="{4C1D5219-3187-47F1-B74E-2F9FB6AF7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3670300"/>
            <a:ext cx="4638675" cy="37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/>
                </a:solidFill>
                <a:latin typeface="方正兰亭粗黑_GBK" pitchFamily="2" charset="-122"/>
                <a:sym typeface="宋体" panose="02010600030101010101" pitchFamily="2" charset="-122"/>
              </a:rPr>
              <a:t>Enter a simple text overview here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13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5" dur="500" tmFilter="0,0; .5, 1; 1, 1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9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17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5124" grpId="0" bldLvl="0" animBg="1" autoUpdateAnimBg="0"/>
      <p:bldP spid="5125" grpId="0" bldLvl="0" animBg="1" autoUpdateAnimBg="0"/>
      <p:bldP spid="5126" grpId="0" bldLvl="0" animBg="1" autoUpdateAnimBg="0"/>
      <p:bldP spid="5127" grpId="0" bldLvl="0" autoUpdateAnimBg="0"/>
      <p:bldP spid="5128" grpId="0" bldLvl="0" autoUpdateAnimBg="0"/>
      <p:bldP spid="5129" grpId="0" bldLvl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灯片编号占位符 4">
            <a:extLst>
              <a:ext uri="{FF2B5EF4-FFF2-40B4-BE49-F238E27FC236}">
                <a16:creationId xmlns:a16="http://schemas.microsoft.com/office/drawing/2014/main" id="{D67C8B2D-B85B-42D1-A491-B35EF06D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D917685-386D-4695-867C-4D0788DD7C12}" type="slidenum">
              <a:rPr lang="zh-CN" altLang="en-US">
                <a:solidFill>
                  <a:srgbClr val="898989"/>
                </a:solidFill>
              </a:rPr>
              <a:pPr/>
              <a:t>30</a:t>
            </a:fld>
            <a:endParaRPr lang="zh-CN" altLang="en-US" sz="1800"/>
          </a:p>
        </p:txBody>
      </p:sp>
      <p:pic>
        <p:nvPicPr>
          <p:cNvPr id="2" name="图片 10">
            <a:extLst>
              <a:ext uri="{FF2B5EF4-FFF2-40B4-BE49-F238E27FC236}">
                <a16:creationId xmlns:a16="http://schemas.microsoft.com/office/drawing/2014/main" id="{B1F9AF84-7443-4A94-B793-E28104420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5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矩形 11">
            <a:extLst>
              <a:ext uri="{FF2B5EF4-FFF2-40B4-BE49-F238E27FC236}">
                <a16:creationId xmlns:a16="http://schemas.microsoft.com/office/drawing/2014/main" id="{6B063149-757C-4BFD-BA6E-D30E5B3F6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8736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772" name="矩形 3">
            <a:extLst>
              <a:ext uri="{FF2B5EF4-FFF2-40B4-BE49-F238E27FC236}">
                <a16:creationId xmlns:a16="http://schemas.microsoft.com/office/drawing/2014/main" id="{646BA0F4-A4AE-47B8-9115-29A70C0E2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5113"/>
            <a:ext cx="179388" cy="720725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773" name="TextBox 4">
            <a:extLst>
              <a:ext uri="{FF2B5EF4-FFF2-40B4-BE49-F238E27FC236}">
                <a16:creationId xmlns:a16="http://schemas.microsoft.com/office/drawing/2014/main" id="{75D85E01-F754-4158-99F0-7B998EE61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184150"/>
            <a:ext cx="269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the relevant title</a:t>
            </a:r>
          </a:p>
        </p:txBody>
      </p:sp>
      <p:sp>
        <p:nvSpPr>
          <p:cNvPr id="32774" name="TextBox 5">
            <a:extLst>
              <a:ext uri="{FF2B5EF4-FFF2-40B4-BE49-F238E27FC236}">
                <a16:creationId xmlns:a16="http://schemas.microsoft.com/office/drawing/2014/main" id="{266D44E0-D6B8-415E-8846-563F966F9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87388"/>
            <a:ext cx="3046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201X</a:t>
            </a: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Annual Summary Business Report</a:t>
            </a:r>
          </a:p>
        </p:txBody>
      </p:sp>
      <p:sp>
        <p:nvSpPr>
          <p:cNvPr id="31752" name="矩形 6">
            <a:extLst>
              <a:ext uri="{FF2B5EF4-FFF2-40B4-BE49-F238E27FC236}">
                <a16:creationId xmlns:a16="http://schemas.microsoft.com/office/drawing/2014/main" id="{2362C20C-5649-4F99-AF59-DB06B38EB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70538"/>
            <a:ext cx="2266950" cy="144462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53" name="矩形 7">
            <a:extLst>
              <a:ext uri="{FF2B5EF4-FFF2-40B4-BE49-F238E27FC236}">
                <a16:creationId xmlns:a16="http://schemas.microsoft.com/office/drawing/2014/main" id="{CC77A47C-E39D-433C-98BA-D59EE80CC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5570538"/>
            <a:ext cx="2305050" cy="144462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54" name="矩形 8">
            <a:extLst>
              <a:ext uri="{FF2B5EF4-FFF2-40B4-BE49-F238E27FC236}">
                <a16:creationId xmlns:a16="http://schemas.microsoft.com/office/drawing/2014/main" id="{81914731-68EA-452B-A9CC-F87E2C52F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70538"/>
            <a:ext cx="2266950" cy="144462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55" name="矩形 9">
            <a:extLst>
              <a:ext uri="{FF2B5EF4-FFF2-40B4-BE49-F238E27FC236}">
                <a16:creationId xmlns:a16="http://schemas.microsoft.com/office/drawing/2014/main" id="{F61AD059-2BB0-44BB-8453-B6A1CBF35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0" y="5570538"/>
            <a:ext cx="2305050" cy="144462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椭圆 12">
            <a:extLst>
              <a:ext uri="{FF2B5EF4-FFF2-40B4-BE49-F238E27FC236}">
                <a16:creationId xmlns:a16="http://schemas.microsoft.com/office/drawing/2014/main" id="{381813C4-1201-49A5-9F47-224BBC341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001963"/>
            <a:ext cx="2317750" cy="2316162"/>
          </a:xfrm>
          <a:prstGeom prst="ellipse">
            <a:avLst/>
          </a:prstGeom>
          <a:solidFill>
            <a:srgbClr val="317FB7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780" name="TextBox 13">
            <a:extLst>
              <a:ext uri="{FF2B5EF4-FFF2-40B4-BE49-F238E27FC236}">
                <a16:creationId xmlns:a16="http://schemas.microsoft.com/office/drawing/2014/main" id="{74C72D1D-9617-4E14-A030-709607AB7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413" y="3794125"/>
            <a:ext cx="1668462" cy="6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bg1"/>
                </a:solidFill>
                <a:latin typeface="方正兰亭粗黑_GBK" pitchFamily="2" charset="-122"/>
                <a:sym typeface="宋体" panose="02010600030101010101" pitchFamily="2" charset="-122"/>
              </a:rPr>
              <a:t>Enter a simple text overview here</a:t>
            </a:r>
            <a:endParaRPr lang="zh-CN" altLang="en-US" sz="1200" dirty="0">
              <a:solidFill>
                <a:schemeClr val="bg1"/>
              </a:solidFill>
              <a:latin typeface="方正兰亭粗黑_GBK" pitchFamily="2" charset="-122"/>
              <a:ea typeface="方正兰亭粗黑_GBK" pitchFamily="2" charset="-122"/>
              <a:sym typeface="Calibri" panose="020F0502020204030204" pitchFamily="34" charset="0"/>
            </a:endParaRPr>
          </a:p>
        </p:txBody>
      </p:sp>
      <p:sp>
        <p:nvSpPr>
          <p:cNvPr id="32781" name="矩形 14">
            <a:extLst>
              <a:ext uri="{FF2B5EF4-FFF2-40B4-BE49-F238E27FC236}">
                <a16:creationId xmlns:a16="http://schemas.microsoft.com/office/drawing/2014/main" id="{686FB556-EC16-43F4-9360-184BFF67C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3424238"/>
            <a:ext cx="1884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a title</a:t>
            </a:r>
          </a:p>
        </p:txBody>
      </p:sp>
      <p:sp>
        <p:nvSpPr>
          <p:cNvPr id="32782" name="椭圆 15">
            <a:extLst>
              <a:ext uri="{FF2B5EF4-FFF2-40B4-BE49-F238E27FC236}">
                <a16:creationId xmlns:a16="http://schemas.microsoft.com/office/drawing/2014/main" id="{F837B413-AE6D-4194-B042-7A1226E46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1225550"/>
            <a:ext cx="1992312" cy="1992313"/>
          </a:xfrm>
          <a:prstGeom prst="ellipse">
            <a:avLst/>
          </a:prstGeom>
          <a:solidFill>
            <a:srgbClr val="53C3B0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783" name="TextBox 16">
            <a:extLst>
              <a:ext uri="{FF2B5EF4-FFF2-40B4-BE49-F238E27FC236}">
                <a16:creationId xmlns:a16="http://schemas.microsoft.com/office/drawing/2014/main" id="{50B03631-466E-4AB2-AC25-D9CC6BABD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675" y="1887538"/>
            <a:ext cx="1668463" cy="6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bg1"/>
                </a:solidFill>
                <a:latin typeface="方正兰亭粗黑_GBK" pitchFamily="2" charset="-122"/>
                <a:sym typeface="宋体" panose="02010600030101010101" pitchFamily="2" charset="-122"/>
              </a:rPr>
              <a:t>Enter a simple text overview here</a:t>
            </a:r>
            <a:endParaRPr lang="zh-CN" altLang="en-US" sz="1200" dirty="0">
              <a:solidFill>
                <a:schemeClr val="bg1"/>
              </a:solidFill>
              <a:latin typeface="方正兰亭粗黑_GBK" pitchFamily="2" charset="-122"/>
              <a:ea typeface="方正兰亭粗黑_GBK" pitchFamily="2" charset="-122"/>
              <a:sym typeface="Calibri" panose="020F0502020204030204" pitchFamily="34" charset="0"/>
            </a:endParaRPr>
          </a:p>
        </p:txBody>
      </p:sp>
      <p:sp>
        <p:nvSpPr>
          <p:cNvPr id="32784" name="矩形 17">
            <a:extLst>
              <a:ext uri="{FF2B5EF4-FFF2-40B4-BE49-F238E27FC236}">
                <a16:creationId xmlns:a16="http://schemas.microsoft.com/office/drawing/2014/main" id="{613A9B65-2A36-4803-952B-ACF6C2E07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3344" y="1530034"/>
            <a:ext cx="1568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a title</a:t>
            </a:r>
          </a:p>
        </p:txBody>
      </p:sp>
      <p:sp>
        <p:nvSpPr>
          <p:cNvPr id="32785" name="椭圆 18">
            <a:extLst>
              <a:ext uri="{FF2B5EF4-FFF2-40B4-BE49-F238E27FC236}">
                <a16:creationId xmlns:a16="http://schemas.microsoft.com/office/drawing/2014/main" id="{6C55498B-9517-4FE7-9D7D-802C100C5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25" y="1417638"/>
            <a:ext cx="1992313" cy="1992312"/>
          </a:xfrm>
          <a:prstGeom prst="ellipse">
            <a:avLst/>
          </a:prstGeom>
          <a:solidFill>
            <a:srgbClr val="EE3636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786" name="TextBox 19">
            <a:extLst>
              <a:ext uri="{FF2B5EF4-FFF2-40B4-BE49-F238E27FC236}">
                <a16:creationId xmlns:a16="http://schemas.microsoft.com/office/drawing/2014/main" id="{3A453A90-0E3A-4055-8325-0040DAECC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6188" y="2079625"/>
            <a:ext cx="1668462" cy="6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bg1"/>
                </a:solidFill>
                <a:latin typeface="方正兰亭粗黑_GBK" pitchFamily="2" charset="-122"/>
                <a:sym typeface="宋体" panose="02010600030101010101" pitchFamily="2" charset="-122"/>
              </a:rPr>
              <a:t>Enter a simple text overview here</a:t>
            </a:r>
            <a:endParaRPr lang="zh-CN" altLang="en-US" sz="1200" dirty="0">
              <a:solidFill>
                <a:schemeClr val="bg1"/>
              </a:solidFill>
              <a:latin typeface="方正兰亭粗黑_GBK" pitchFamily="2" charset="-122"/>
              <a:ea typeface="方正兰亭粗黑_GBK" pitchFamily="2" charset="-122"/>
              <a:sym typeface="Calibri" panose="020F0502020204030204" pitchFamily="34" charset="0"/>
            </a:endParaRPr>
          </a:p>
        </p:txBody>
      </p:sp>
      <p:sp>
        <p:nvSpPr>
          <p:cNvPr id="32787" name="矩形 20">
            <a:extLst>
              <a:ext uri="{FF2B5EF4-FFF2-40B4-BE49-F238E27FC236}">
                <a16:creationId xmlns:a16="http://schemas.microsoft.com/office/drawing/2014/main" id="{186C644C-744A-4BCB-907A-C6C6331E1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3488" y="1809610"/>
            <a:ext cx="1668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a title</a:t>
            </a:r>
          </a:p>
        </p:txBody>
      </p:sp>
      <p:sp>
        <p:nvSpPr>
          <p:cNvPr id="32788" name="椭圆 21">
            <a:extLst>
              <a:ext uri="{FF2B5EF4-FFF2-40B4-BE49-F238E27FC236}">
                <a16:creationId xmlns:a16="http://schemas.microsoft.com/office/drawing/2014/main" id="{C478390F-0DD9-4969-8EB5-0E7E274C3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3455988"/>
            <a:ext cx="1992312" cy="1992312"/>
          </a:xfrm>
          <a:prstGeom prst="ellipse">
            <a:avLst/>
          </a:prstGeom>
          <a:solidFill>
            <a:srgbClr val="F49022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789" name="TextBox 22">
            <a:extLst>
              <a:ext uri="{FF2B5EF4-FFF2-40B4-BE49-F238E27FC236}">
                <a16:creationId xmlns:a16="http://schemas.microsoft.com/office/drawing/2014/main" id="{09559671-DDA0-47D1-8C4B-AADEADE36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950" y="4117975"/>
            <a:ext cx="1668463" cy="98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1"/>
                </a:solidFill>
                <a:latin typeface="方正兰亭粗黑_GBK" pitchFamily="2" charset="-122"/>
                <a:sym typeface="宋体" panose="02010600030101010101" pitchFamily="2" charset="-122"/>
              </a:rPr>
              <a:t>Here enter a simple text overview here to enter a simple text overview of the simple</a:t>
            </a:r>
            <a:endParaRPr lang="zh-CN" altLang="en-US" sz="1000" dirty="0">
              <a:solidFill>
                <a:schemeClr val="bg1"/>
              </a:solidFill>
              <a:latin typeface="方正兰亭粗黑_GBK" pitchFamily="2" charset="-122"/>
              <a:ea typeface="方正兰亭粗黑_GBK" pitchFamily="2" charset="-122"/>
              <a:sym typeface="Calibri" panose="020F0502020204030204" pitchFamily="34" charset="0"/>
            </a:endParaRPr>
          </a:p>
        </p:txBody>
      </p:sp>
      <p:sp>
        <p:nvSpPr>
          <p:cNvPr id="32790" name="矩形 23">
            <a:extLst>
              <a:ext uri="{FF2B5EF4-FFF2-40B4-BE49-F238E27FC236}">
                <a16:creationId xmlns:a16="http://schemas.microsoft.com/office/drawing/2014/main" id="{8061E909-D829-4254-BA1B-A6BC0F205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8428" y="3841820"/>
            <a:ext cx="166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a title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500" tmFilter="0,0; .5, 1; 1, 1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ldLvl="0" animBg="1" autoUpdateAnimBg="0"/>
      <p:bldP spid="32772" grpId="0" bldLvl="0" animBg="1" autoUpdateAnimBg="0"/>
      <p:bldP spid="32773" grpId="0" bldLvl="0" autoUpdateAnimBg="0"/>
      <p:bldP spid="32774" grpId="0" bldLvl="0" autoUpdateAnimBg="0"/>
      <p:bldP spid="3" grpId="0" bldLvl="0" animBg="1" autoUpdateAnimBg="0"/>
      <p:bldP spid="32780" grpId="0" bldLvl="0" autoUpdateAnimBg="0"/>
      <p:bldP spid="32781" grpId="0" bldLvl="0" autoUpdateAnimBg="0"/>
      <p:bldP spid="32782" grpId="0" bldLvl="0" animBg="1" autoUpdateAnimBg="0"/>
      <p:bldP spid="32783" grpId="0" bldLvl="0" autoUpdateAnimBg="0"/>
      <p:bldP spid="32784" grpId="0" bldLvl="0" autoUpdateAnimBg="0"/>
      <p:bldP spid="32785" grpId="0" bldLvl="0" animBg="1" autoUpdateAnimBg="0"/>
      <p:bldP spid="32786" grpId="0" bldLvl="0" autoUpdateAnimBg="0"/>
      <p:bldP spid="32787" grpId="0" bldLvl="0" autoUpdateAnimBg="0"/>
      <p:bldP spid="32788" grpId="0" bldLvl="0" animBg="1" autoUpdateAnimBg="0"/>
      <p:bldP spid="32789" grpId="0" bldLvl="0" autoUpdateAnimBg="0"/>
      <p:bldP spid="32790" grpId="0" bldLvl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灯片编号占位符 4">
            <a:extLst>
              <a:ext uri="{FF2B5EF4-FFF2-40B4-BE49-F238E27FC236}">
                <a16:creationId xmlns:a16="http://schemas.microsoft.com/office/drawing/2014/main" id="{7A049F64-06F5-4396-AA9C-93B0F6C64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18E2571-5153-4685-ABBF-D11254962A9F}" type="slidenum">
              <a:rPr lang="zh-CN" altLang="en-US">
                <a:solidFill>
                  <a:srgbClr val="898989"/>
                </a:solidFill>
              </a:rPr>
              <a:pPr/>
              <a:t>31</a:t>
            </a:fld>
            <a:endParaRPr lang="zh-CN" altLang="en-US" sz="1800"/>
          </a:p>
        </p:txBody>
      </p:sp>
      <p:sp>
        <p:nvSpPr>
          <p:cNvPr id="2" name="矩形 3">
            <a:extLst>
              <a:ext uri="{FF2B5EF4-FFF2-40B4-BE49-F238E27FC236}">
                <a16:creationId xmlns:a16="http://schemas.microsoft.com/office/drawing/2014/main" id="{A9D9A2EC-4DE0-4642-BB13-D50B572CF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5113"/>
            <a:ext cx="179388" cy="720725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795" name="TextBox 4">
            <a:extLst>
              <a:ext uri="{FF2B5EF4-FFF2-40B4-BE49-F238E27FC236}">
                <a16:creationId xmlns:a16="http://schemas.microsoft.com/office/drawing/2014/main" id="{4849F88E-0F10-4BF7-846A-9D1A492D9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184150"/>
            <a:ext cx="269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the relevant title</a:t>
            </a:r>
          </a:p>
        </p:txBody>
      </p:sp>
      <p:sp>
        <p:nvSpPr>
          <p:cNvPr id="33796" name="TextBox 5">
            <a:extLst>
              <a:ext uri="{FF2B5EF4-FFF2-40B4-BE49-F238E27FC236}">
                <a16:creationId xmlns:a16="http://schemas.microsoft.com/office/drawing/2014/main" id="{2B266B0C-6E20-46BE-8B0F-221704918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87388"/>
            <a:ext cx="3046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201X</a:t>
            </a: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Annual Summary Business Report</a:t>
            </a:r>
          </a:p>
        </p:txBody>
      </p:sp>
      <p:sp>
        <p:nvSpPr>
          <p:cNvPr id="32774" name="矩形 6">
            <a:extLst>
              <a:ext uri="{FF2B5EF4-FFF2-40B4-BE49-F238E27FC236}">
                <a16:creationId xmlns:a16="http://schemas.microsoft.com/office/drawing/2014/main" id="{C2DE2B37-FB0D-46B2-960A-81056458B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70538"/>
            <a:ext cx="2266950" cy="144462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775" name="矩形 7">
            <a:extLst>
              <a:ext uri="{FF2B5EF4-FFF2-40B4-BE49-F238E27FC236}">
                <a16:creationId xmlns:a16="http://schemas.microsoft.com/office/drawing/2014/main" id="{CC02B89B-CDEC-4961-9CA7-65C226C6B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5570538"/>
            <a:ext cx="2305050" cy="144462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776" name="矩形 8">
            <a:extLst>
              <a:ext uri="{FF2B5EF4-FFF2-40B4-BE49-F238E27FC236}">
                <a16:creationId xmlns:a16="http://schemas.microsoft.com/office/drawing/2014/main" id="{48007996-18E4-4E01-9167-F9651F456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70538"/>
            <a:ext cx="2266950" cy="144462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777" name="矩形 9">
            <a:extLst>
              <a:ext uri="{FF2B5EF4-FFF2-40B4-BE49-F238E27FC236}">
                <a16:creationId xmlns:a16="http://schemas.microsoft.com/office/drawing/2014/main" id="{53BA9B52-5E69-4F58-AC90-C98B59FD2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0" y="5570538"/>
            <a:ext cx="2305050" cy="144462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下箭头 10">
            <a:extLst>
              <a:ext uri="{FF2B5EF4-FFF2-40B4-BE49-F238E27FC236}">
                <a16:creationId xmlns:a16="http://schemas.microsoft.com/office/drawing/2014/main" id="{4117C2AA-455A-49C1-B0A1-5A55CE0A8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675" y="3146425"/>
            <a:ext cx="2155825" cy="2230438"/>
          </a:xfrm>
          <a:prstGeom prst="downArrow">
            <a:avLst>
              <a:gd name="adj1" fmla="val 50000"/>
              <a:gd name="adj2" fmla="val 49992"/>
            </a:avLst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802" name="下箭头 11">
            <a:extLst>
              <a:ext uri="{FF2B5EF4-FFF2-40B4-BE49-F238E27FC236}">
                <a16:creationId xmlns:a16="http://schemas.microsoft.com/office/drawing/2014/main" id="{362A0075-5D10-4314-9A0D-31FE4579E136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3497263" y="976313"/>
            <a:ext cx="2155825" cy="2160587"/>
          </a:xfrm>
          <a:prstGeom prst="downArrow">
            <a:avLst>
              <a:gd name="adj1" fmla="val 50000"/>
              <a:gd name="adj2" fmla="val 50004"/>
            </a:avLst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803" name="Freeform 14">
            <a:extLst>
              <a:ext uri="{FF2B5EF4-FFF2-40B4-BE49-F238E27FC236}">
                <a16:creationId xmlns:a16="http://schemas.microsoft.com/office/drawing/2014/main" id="{4F34D516-D922-4170-88D3-31C75F8D282E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314825" y="2354263"/>
            <a:ext cx="501650" cy="446087"/>
          </a:xfrm>
          <a:custGeom>
            <a:avLst/>
            <a:gdLst>
              <a:gd name="T0" fmla="*/ 2147483647 w 300"/>
              <a:gd name="T1" fmla="*/ 2147483647 h 266"/>
              <a:gd name="T2" fmla="*/ 2147483647 w 300"/>
              <a:gd name="T3" fmla="*/ 2147483647 h 266"/>
              <a:gd name="T4" fmla="*/ 2147483647 w 300"/>
              <a:gd name="T5" fmla="*/ 2147483647 h 266"/>
              <a:gd name="T6" fmla="*/ 2147483647 w 300"/>
              <a:gd name="T7" fmla="*/ 2147483647 h 266"/>
              <a:gd name="T8" fmla="*/ 0 w 300"/>
              <a:gd name="T9" fmla="*/ 2147483647 h 266"/>
              <a:gd name="T10" fmla="*/ 2147483647 w 300"/>
              <a:gd name="T11" fmla="*/ 0 h 266"/>
              <a:gd name="T12" fmla="*/ 2147483647 w 300"/>
              <a:gd name="T13" fmla="*/ 2147483647 h 266"/>
              <a:gd name="T14" fmla="*/ 2147483647 w 300"/>
              <a:gd name="T15" fmla="*/ 0 h 266"/>
              <a:gd name="T16" fmla="*/ 2147483647 w 300"/>
              <a:gd name="T17" fmla="*/ 2147483647 h 266"/>
              <a:gd name="T18" fmla="*/ 2147483647 w 300"/>
              <a:gd name="T19" fmla="*/ 2147483647 h 266"/>
              <a:gd name="T20" fmla="*/ 2147483647 w 300"/>
              <a:gd name="T21" fmla="*/ 2147483647 h 266"/>
              <a:gd name="T22" fmla="*/ 2147483647 w 300"/>
              <a:gd name="T23" fmla="*/ 2147483647 h 266"/>
              <a:gd name="T24" fmla="*/ 2147483647 w 300"/>
              <a:gd name="T25" fmla="*/ 2147483647 h 266"/>
              <a:gd name="T26" fmla="*/ 2147483647 w 300"/>
              <a:gd name="T27" fmla="*/ 2147483647 h 266"/>
              <a:gd name="T28" fmla="*/ 2147483647 w 300"/>
              <a:gd name="T29" fmla="*/ 2147483647 h 266"/>
              <a:gd name="T30" fmla="*/ 2147483647 w 300"/>
              <a:gd name="T31" fmla="*/ 2147483647 h 266"/>
              <a:gd name="T32" fmla="*/ 2147483647 w 300"/>
              <a:gd name="T33" fmla="*/ 2147483647 h 266"/>
              <a:gd name="T34" fmla="*/ 2147483647 w 300"/>
              <a:gd name="T35" fmla="*/ 2147483647 h 266"/>
              <a:gd name="T36" fmla="*/ 2147483647 w 300"/>
              <a:gd name="T37" fmla="*/ 2147483647 h 266"/>
              <a:gd name="T38" fmla="*/ 2147483647 w 300"/>
              <a:gd name="T39" fmla="*/ 2147483647 h 266"/>
              <a:gd name="T40" fmla="*/ 2147483647 w 300"/>
              <a:gd name="T41" fmla="*/ 2147483647 h 266"/>
              <a:gd name="T42" fmla="*/ 2147483647 w 300"/>
              <a:gd name="T43" fmla="*/ 2147483647 h 266"/>
              <a:gd name="T44" fmla="*/ 2147483647 w 300"/>
              <a:gd name="T45" fmla="*/ 2147483647 h 266"/>
              <a:gd name="T46" fmla="*/ 2147483647 w 300"/>
              <a:gd name="T47" fmla="*/ 2147483647 h 266"/>
              <a:gd name="T48" fmla="*/ 2147483647 w 300"/>
              <a:gd name="T49" fmla="*/ 2147483647 h 266"/>
              <a:gd name="T50" fmla="*/ 2147483647 w 300"/>
              <a:gd name="T51" fmla="*/ 2147483647 h 266"/>
              <a:gd name="T52" fmla="*/ 2147483647 w 300"/>
              <a:gd name="T53" fmla="*/ 2147483647 h 266"/>
              <a:gd name="T54" fmla="*/ 2147483647 w 300"/>
              <a:gd name="T55" fmla="*/ 2147483647 h 266"/>
              <a:gd name="T56" fmla="*/ 2147483647 w 300"/>
              <a:gd name="T57" fmla="*/ 2147483647 h 266"/>
              <a:gd name="T58" fmla="*/ 2147483647 w 300"/>
              <a:gd name="T59" fmla="*/ 2147483647 h 266"/>
              <a:gd name="T60" fmla="*/ 2147483647 w 300"/>
              <a:gd name="T61" fmla="*/ 2147483647 h 266"/>
              <a:gd name="T62" fmla="*/ 2147483647 w 300"/>
              <a:gd name="T63" fmla="*/ 2147483647 h 266"/>
              <a:gd name="T64" fmla="*/ 2147483647 w 300"/>
              <a:gd name="T65" fmla="*/ 2147483647 h 266"/>
              <a:gd name="T66" fmla="*/ 2147483647 w 300"/>
              <a:gd name="T67" fmla="*/ 2147483647 h 266"/>
              <a:gd name="T68" fmla="*/ 2147483647 w 300"/>
              <a:gd name="T69" fmla="*/ 2147483647 h 266"/>
              <a:gd name="T70" fmla="*/ 2147483647 w 300"/>
              <a:gd name="T71" fmla="*/ 2147483647 h 26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00"/>
              <a:gd name="T109" fmla="*/ 0 h 266"/>
              <a:gd name="T110" fmla="*/ 300 w 300"/>
              <a:gd name="T111" fmla="*/ 266 h 26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00" h="266">
                <a:moveTo>
                  <a:pt x="195" y="217"/>
                </a:moveTo>
                <a:cubicBezTo>
                  <a:pt x="195" y="221"/>
                  <a:pt x="195" y="224"/>
                  <a:pt x="196" y="227"/>
                </a:cubicBezTo>
                <a:cubicBezTo>
                  <a:pt x="170" y="250"/>
                  <a:pt x="149" y="266"/>
                  <a:pt x="149" y="266"/>
                </a:cubicBezTo>
                <a:cubicBezTo>
                  <a:pt x="149" y="266"/>
                  <a:pt x="32" y="176"/>
                  <a:pt x="8" y="116"/>
                </a:cubicBezTo>
                <a:cubicBezTo>
                  <a:pt x="4" y="106"/>
                  <a:pt x="0" y="90"/>
                  <a:pt x="0" y="78"/>
                </a:cubicBezTo>
                <a:cubicBezTo>
                  <a:pt x="0" y="35"/>
                  <a:pt x="35" y="0"/>
                  <a:pt x="78" y="0"/>
                </a:cubicBezTo>
                <a:cubicBezTo>
                  <a:pt x="110" y="0"/>
                  <a:pt x="138" y="20"/>
                  <a:pt x="150" y="48"/>
                </a:cubicBezTo>
                <a:cubicBezTo>
                  <a:pt x="162" y="20"/>
                  <a:pt x="190" y="0"/>
                  <a:pt x="222" y="0"/>
                </a:cubicBezTo>
                <a:cubicBezTo>
                  <a:pt x="265" y="0"/>
                  <a:pt x="300" y="35"/>
                  <a:pt x="300" y="78"/>
                </a:cubicBezTo>
                <a:cubicBezTo>
                  <a:pt x="300" y="91"/>
                  <a:pt x="296" y="106"/>
                  <a:pt x="292" y="116"/>
                </a:cubicBezTo>
                <a:cubicBezTo>
                  <a:pt x="287" y="130"/>
                  <a:pt x="275" y="146"/>
                  <a:pt x="262" y="162"/>
                </a:cubicBezTo>
                <a:cubicBezTo>
                  <a:pt x="258" y="161"/>
                  <a:pt x="255" y="161"/>
                  <a:pt x="251" y="161"/>
                </a:cubicBezTo>
                <a:cubicBezTo>
                  <a:pt x="220" y="161"/>
                  <a:pt x="195" y="186"/>
                  <a:pt x="195" y="217"/>
                </a:cubicBezTo>
                <a:close/>
                <a:moveTo>
                  <a:pt x="257" y="211"/>
                </a:moveTo>
                <a:cubicBezTo>
                  <a:pt x="275" y="211"/>
                  <a:pt x="275" y="211"/>
                  <a:pt x="275" y="211"/>
                </a:cubicBezTo>
                <a:cubicBezTo>
                  <a:pt x="275" y="223"/>
                  <a:pt x="275" y="223"/>
                  <a:pt x="275" y="223"/>
                </a:cubicBezTo>
                <a:cubicBezTo>
                  <a:pt x="257" y="223"/>
                  <a:pt x="257" y="223"/>
                  <a:pt x="257" y="223"/>
                </a:cubicBezTo>
                <a:cubicBezTo>
                  <a:pt x="257" y="241"/>
                  <a:pt x="257" y="241"/>
                  <a:pt x="257" y="241"/>
                </a:cubicBezTo>
                <a:cubicBezTo>
                  <a:pt x="245" y="241"/>
                  <a:pt x="245" y="241"/>
                  <a:pt x="245" y="241"/>
                </a:cubicBezTo>
                <a:cubicBezTo>
                  <a:pt x="245" y="223"/>
                  <a:pt x="245" y="223"/>
                  <a:pt x="245" y="223"/>
                </a:cubicBezTo>
                <a:cubicBezTo>
                  <a:pt x="227" y="223"/>
                  <a:pt x="227" y="223"/>
                  <a:pt x="227" y="223"/>
                </a:cubicBezTo>
                <a:cubicBezTo>
                  <a:pt x="227" y="211"/>
                  <a:pt x="227" y="211"/>
                  <a:pt x="227" y="211"/>
                </a:cubicBezTo>
                <a:cubicBezTo>
                  <a:pt x="245" y="211"/>
                  <a:pt x="245" y="211"/>
                  <a:pt x="245" y="211"/>
                </a:cubicBezTo>
                <a:cubicBezTo>
                  <a:pt x="245" y="193"/>
                  <a:pt x="245" y="193"/>
                  <a:pt x="245" y="193"/>
                </a:cubicBezTo>
                <a:cubicBezTo>
                  <a:pt x="257" y="193"/>
                  <a:pt x="257" y="193"/>
                  <a:pt x="257" y="193"/>
                </a:cubicBezTo>
                <a:lnTo>
                  <a:pt x="257" y="211"/>
                </a:lnTo>
                <a:close/>
                <a:moveTo>
                  <a:pt x="251" y="258"/>
                </a:moveTo>
                <a:cubicBezTo>
                  <a:pt x="229" y="258"/>
                  <a:pt x="210" y="240"/>
                  <a:pt x="210" y="217"/>
                </a:cubicBezTo>
                <a:cubicBezTo>
                  <a:pt x="210" y="194"/>
                  <a:pt x="229" y="176"/>
                  <a:pt x="251" y="176"/>
                </a:cubicBezTo>
                <a:cubicBezTo>
                  <a:pt x="274" y="176"/>
                  <a:pt x="293" y="194"/>
                  <a:pt x="293" y="217"/>
                </a:cubicBezTo>
                <a:cubicBezTo>
                  <a:pt x="293" y="240"/>
                  <a:pt x="274" y="258"/>
                  <a:pt x="251" y="258"/>
                </a:cubicBezTo>
                <a:close/>
                <a:moveTo>
                  <a:pt x="251" y="168"/>
                </a:moveTo>
                <a:cubicBezTo>
                  <a:pt x="224" y="168"/>
                  <a:pt x="203" y="190"/>
                  <a:pt x="203" y="217"/>
                </a:cubicBezTo>
                <a:cubicBezTo>
                  <a:pt x="203" y="244"/>
                  <a:pt x="224" y="266"/>
                  <a:pt x="251" y="266"/>
                </a:cubicBezTo>
                <a:cubicBezTo>
                  <a:pt x="278" y="266"/>
                  <a:pt x="300" y="244"/>
                  <a:pt x="300" y="217"/>
                </a:cubicBezTo>
                <a:cubicBezTo>
                  <a:pt x="300" y="190"/>
                  <a:pt x="278" y="168"/>
                  <a:pt x="251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83943" tIns="41972" rIns="83943" bIns="41972"/>
          <a:lstStyle/>
          <a:p>
            <a:endParaRPr lang="zh-CN" altLang="en-US"/>
          </a:p>
        </p:txBody>
      </p:sp>
      <p:pic>
        <p:nvPicPr>
          <p:cNvPr id="33804" name="Picture 3" descr="C:\Users\Jonahs\Dropbox\Projects SCOTT\MEET Windows Azure\source\Background\tile-icon-bigdata.png">
            <a:extLst>
              <a:ext uri="{FF2B5EF4-FFF2-40B4-BE49-F238E27FC236}">
                <a16:creationId xmlns:a16="http://schemas.microsoft.com/office/drawing/2014/main" id="{CAAA905C-D4E4-4E7A-9983-64F5E08CA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3505200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5" name="TextBox 14">
            <a:extLst>
              <a:ext uri="{FF2B5EF4-FFF2-40B4-BE49-F238E27FC236}">
                <a16:creationId xmlns:a16="http://schemas.microsoft.com/office/drawing/2014/main" id="{35C10122-75DA-4725-B5D0-761BD198C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013" y="1095375"/>
            <a:ext cx="5667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01</a:t>
            </a:r>
            <a:endParaRPr lang="zh-CN" altLang="en-US" sz="28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33806" name="TextBox 15">
            <a:extLst>
              <a:ext uri="{FF2B5EF4-FFF2-40B4-BE49-F238E27FC236}">
                <a16:creationId xmlns:a16="http://schemas.microsoft.com/office/drawing/2014/main" id="{56730DB5-60D3-4C25-B4BF-5C0B4AFA2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013" y="4605338"/>
            <a:ext cx="5667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02</a:t>
            </a:r>
            <a:endParaRPr lang="zh-CN" altLang="en-US" sz="28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33807" name="TextBox 16">
            <a:extLst>
              <a:ext uri="{FF2B5EF4-FFF2-40B4-BE49-F238E27FC236}">
                <a16:creationId xmlns:a16="http://schemas.microsoft.com/office/drawing/2014/main" id="{B40A3402-1C09-4B39-8F24-9ADB0EF32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" y="2055813"/>
            <a:ext cx="2824163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3F3F3F"/>
                </a:solidFill>
                <a:latin typeface="方正兰亭粗黑_GBK" pitchFamily="2" charset="-122"/>
                <a:sym typeface="宋体" panose="02010600030101010101" pitchFamily="2" charset="-122"/>
              </a:rPr>
              <a:t>Enter a simple text overview here</a:t>
            </a:r>
          </a:p>
        </p:txBody>
      </p:sp>
      <p:sp>
        <p:nvSpPr>
          <p:cNvPr id="33808" name="矩形 17">
            <a:extLst>
              <a:ext uri="{FF2B5EF4-FFF2-40B4-BE49-F238E27FC236}">
                <a16:creationId xmlns:a16="http://schemas.microsoft.com/office/drawing/2014/main" id="{123FC49C-E97B-4446-B2BB-0CE3AF96A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695450"/>
            <a:ext cx="2520124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53C3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a related title</a:t>
            </a:r>
          </a:p>
        </p:txBody>
      </p:sp>
      <p:sp>
        <p:nvSpPr>
          <p:cNvPr id="33809" name="TextBox 18">
            <a:extLst>
              <a:ext uri="{FF2B5EF4-FFF2-40B4-BE49-F238E27FC236}">
                <a16:creationId xmlns:a16="http://schemas.microsoft.com/office/drawing/2014/main" id="{072C590D-9D30-4848-B8F6-C4A668063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3852863"/>
            <a:ext cx="2824162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3F3F3F"/>
                </a:solidFill>
                <a:latin typeface="方正兰亭粗黑_GBK" pitchFamily="2" charset="-122"/>
                <a:sym typeface="宋体" panose="02010600030101010101" pitchFamily="2" charset="-122"/>
              </a:rPr>
              <a:t>Enter a simple text overview here</a:t>
            </a:r>
          </a:p>
        </p:txBody>
      </p:sp>
      <p:sp>
        <p:nvSpPr>
          <p:cNvPr id="33810" name="矩形 19">
            <a:extLst>
              <a:ext uri="{FF2B5EF4-FFF2-40B4-BE49-F238E27FC236}">
                <a16:creationId xmlns:a16="http://schemas.microsoft.com/office/drawing/2014/main" id="{6068B411-B03B-4F3D-B5C4-428C59145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324" y="3492500"/>
            <a:ext cx="2657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490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a related title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500" tmFilter="0,0; .5, 1; 1, 1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151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651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151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1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1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151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1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1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33795" grpId="0" bldLvl="0" autoUpdateAnimBg="0"/>
      <p:bldP spid="33796" grpId="0" bldLvl="0" autoUpdateAnimBg="0"/>
      <p:bldP spid="3" grpId="0" bldLvl="0" animBg="1" autoUpdateAnimBg="0"/>
      <p:bldP spid="33802" grpId="0" bldLvl="0" animBg="1" autoUpdateAnimBg="0"/>
      <p:bldP spid="33805" grpId="0" bldLvl="0" autoUpdateAnimBg="0"/>
      <p:bldP spid="33806" grpId="0" bldLvl="0" autoUpdateAnimBg="0"/>
      <p:bldP spid="33807" grpId="0" bldLvl="0" autoUpdateAnimBg="0"/>
      <p:bldP spid="33808" grpId="0" bldLvl="0" autoUpdateAnimBg="0"/>
      <p:bldP spid="33809" grpId="0" bldLvl="0" autoUpdateAnimBg="0"/>
      <p:bldP spid="33810" grpId="0" bldLvl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灯片编号占位符 4">
            <a:extLst>
              <a:ext uri="{FF2B5EF4-FFF2-40B4-BE49-F238E27FC236}">
                <a16:creationId xmlns:a16="http://schemas.microsoft.com/office/drawing/2014/main" id="{347B0028-3E6C-4F23-ABE2-E4028FD26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71943B6-EFB0-4F7A-B6E2-22EE7E456349}" type="slidenum">
              <a:rPr lang="zh-CN" altLang="en-US">
                <a:solidFill>
                  <a:srgbClr val="898989"/>
                </a:solidFill>
              </a:rPr>
              <a:pPr/>
              <a:t>32</a:t>
            </a:fld>
            <a:endParaRPr lang="zh-CN" altLang="en-US" sz="1800"/>
          </a:p>
        </p:txBody>
      </p:sp>
      <p:sp>
        <p:nvSpPr>
          <p:cNvPr id="2" name="矩形 3">
            <a:extLst>
              <a:ext uri="{FF2B5EF4-FFF2-40B4-BE49-F238E27FC236}">
                <a16:creationId xmlns:a16="http://schemas.microsoft.com/office/drawing/2014/main" id="{68205ABC-733C-40C5-B133-80A22C6A7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5113"/>
            <a:ext cx="179388" cy="720725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819" name="TextBox 4">
            <a:extLst>
              <a:ext uri="{FF2B5EF4-FFF2-40B4-BE49-F238E27FC236}">
                <a16:creationId xmlns:a16="http://schemas.microsoft.com/office/drawing/2014/main" id="{FAD421A8-B3D5-4D27-8E3B-03088D5C8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184150"/>
            <a:ext cx="269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the relevant title</a:t>
            </a:r>
          </a:p>
        </p:txBody>
      </p:sp>
      <p:sp>
        <p:nvSpPr>
          <p:cNvPr id="34820" name="TextBox 5">
            <a:extLst>
              <a:ext uri="{FF2B5EF4-FFF2-40B4-BE49-F238E27FC236}">
                <a16:creationId xmlns:a16="http://schemas.microsoft.com/office/drawing/2014/main" id="{96F373EE-E4F0-4A20-85D3-E842BDA44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87388"/>
            <a:ext cx="3046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201X</a:t>
            </a: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Annual Summary Business Report</a:t>
            </a:r>
          </a:p>
        </p:txBody>
      </p:sp>
      <p:sp>
        <p:nvSpPr>
          <p:cNvPr id="33798" name="矩形 6">
            <a:extLst>
              <a:ext uri="{FF2B5EF4-FFF2-40B4-BE49-F238E27FC236}">
                <a16:creationId xmlns:a16="http://schemas.microsoft.com/office/drawing/2014/main" id="{5C5B1388-180B-49AE-B692-58016D848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70538"/>
            <a:ext cx="2266950" cy="144462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799" name="矩形 7">
            <a:extLst>
              <a:ext uri="{FF2B5EF4-FFF2-40B4-BE49-F238E27FC236}">
                <a16:creationId xmlns:a16="http://schemas.microsoft.com/office/drawing/2014/main" id="{1CCDA2D6-92C0-487B-8CA4-B1E4DA151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5570538"/>
            <a:ext cx="2305050" cy="144462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800" name="矩形 8">
            <a:extLst>
              <a:ext uri="{FF2B5EF4-FFF2-40B4-BE49-F238E27FC236}">
                <a16:creationId xmlns:a16="http://schemas.microsoft.com/office/drawing/2014/main" id="{E38D699C-F072-4E09-AF74-C1271B670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70538"/>
            <a:ext cx="2266950" cy="144462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801" name="矩形 9">
            <a:extLst>
              <a:ext uri="{FF2B5EF4-FFF2-40B4-BE49-F238E27FC236}">
                <a16:creationId xmlns:a16="http://schemas.microsoft.com/office/drawing/2014/main" id="{6312A8B1-5090-4BD8-9F55-0BA1C1121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0" y="5570538"/>
            <a:ext cx="2305050" cy="144462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" name="Picture 2" descr="C:\Documents and Settings\Administrator\桌面\睿泰集团员工培养计划-解决方案部-JYY\其他\PPT素材\图标\平面小图标\easyicon_net_20140625110035200\1122560.png">
            <a:extLst>
              <a:ext uri="{FF2B5EF4-FFF2-40B4-BE49-F238E27FC236}">
                <a16:creationId xmlns:a16="http://schemas.microsoft.com/office/drawing/2014/main" id="{ADAC5F3F-EE45-410B-986E-1AAFBA8B7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81388"/>
            <a:ext cx="10953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3" descr="C:\Documents and Settings\Administrator\桌面\睿泰集团员工培养计划-解决方案部-JYY\其他\PPT素材\图标\平面小图标\easyicon_net_20140625110035200\1122557.png">
            <a:extLst>
              <a:ext uri="{FF2B5EF4-FFF2-40B4-BE49-F238E27FC236}">
                <a16:creationId xmlns:a16="http://schemas.microsoft.com/office/drawing/2014/main" id="{88072413-883B-4167-8EB0-F70982A8A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60550"/>
            <a:ext cx="1095375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4" descr="C:\Documents and Settings\Administrator\桌面\睿泰集团员工培养计划-解决方案部-JYY\其他\PPT素材\图标\平面小图标\easyicon_net_20140625110035200\1122558.png">
            <a:extLst>
              <a:ext uri="{FF2B5EF4-FFF2-40B4-BE49-F238E27FC236}">
                <a16:creationId xmlns:a16="http://schemas.microsoft.com/office/drawing/2014/main" id="{2D639945-3422-4F65-8DE4-3C52546A5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44888"/>
            <a:ext cx="10953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5" descr="C:\Documents and Settings\Administrator\桌面\睿泰集团员工培养计划-解决方案部-JYY\其他\PPT素材\图标\平面小图标\easyicon_net_20140625110035200\1122559.png">
            <a:extLst>
              <a:ext uri="{FF2B5EF4-FFF2-40B4-BE49-F238E27FC236}">
                <a16:creationId xmlns:a16="http://schemas.microsoft.com/office/drawing/2014/main" id="{031D9F09-5CE9-4906-858B-72B8C596B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60550"/>
            <a:ext cx="1095375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9" name="TextBox 14">
            <a:extLst>
              <a:ext uri="{FF2B5EF4-FFF2-40B4-BE49-F238E27FC236}">
                <a16:creationId xmlns:a16="http://schemas.microsoft.com/office/drawing/2014/main" id="{FC1AACA2-442B-4A3B-B86A-19C8A4FC7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3" y="1858963"/>
            <a:ext cx="2916237" cy="37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3F3F3F"/>
                </a:solidFill>
                <a:latin typeface="方正兰亭粗黑_GBK" pitchFamily="2" charset="-122"/>
                <a:sym typeface="宋体" panose="02010600030101010101" pitchFamily="2" charset="-122"/>
              </a:rPr>
              <a:t>Enter a simple text overview here</a:t>
            </a:r>
            <a:endParaRPr lang="zh-CN" altLang="en-US" sz="1400" dirty="0">
              <a:solidFill>
                <a:srgbClr val="000000"/>
              </a:solidFill>
              <a:latin typeface="方正兰亭粗黑_GBK" pitchFamily="2" charset="-122"/>
              <a:ea typeface="方正兰亭粗黑_GBK" pitchFamily="2" charset="-122"/>
              <a:sym typeface="Calibri" panose="020F0502020204030204" pitchFamily="34" charset="0"/>
            </a:endParaRPr>
          </a:p>
        </p:txBody>
      </p:sp>
      <p:sp>
        <p:nvSpPr>
          <p:cNvPr id="34830" name="TextBox 15">
            <a:extLst>
              <a:ext uri="{FF2B5EF4-FFF2-40B4-BE49-F238E27FC236}">
                <a16:creationId xmlns:a16="http://schemas.microsoft.com/office/drawing/2014/main" id="{DD66F4B9-6055-4848-A562-D51FB7E7A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813" y="1858963"/>
            <a:ext cx="2916237" cy="37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3F3F3F"/>
                </a:solidFill>
                <a:latin typeface="方正兰亭粗黑_GBK" pitchFamily="2" charset="-122"/>
                <a:sym typeface="宋体" panose="02010600030101010101" pitchFamily="2" charset="-122"/>
              </a:rPr>
              <a:t>Enter a simple text overview here</a:t>
            </a:r>
          </a:p>
        </p:txBody>
      </p:sp>
      <p:sp>
        <p:nvSpPr>
          <p:cNvPr id="34831" name="TextBox 16">
            <a:extLst>
              <a:ext uri="{FF2B5EF4-FFF2-40B4-BE49-F238E27FC236}">
                <a16:creationId xmlns:a16="http://schemas.microsoft.com/office/drawing/2014/main" id="{8E9041F6-89DF-4414-993A-608F2EB31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3" y="3471863"/>
            <a:ext cx="2916237" cy="37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3F3F3F"/>
                </a:solidFill>
                <a:latin typeface="方正兰亭粗黑_GBK" pitchFamily="2" charset="-122"/>
                <a:sym typeface="宋体" panose="02010600030101010101" pitchFamily="2" charset="-122"/>
              </a:rPr>
              <a:t>Enter a simple text overview here</a:t>
            </a:r>
          </a:p>
        </p:txBody>
      </p:sp>
      <p:sp>
        <p:nvSpPr>
          <p:cNvPr id="34832" name="TextBox 17">
            <a:extLst>
              <a:ext uri="{FF2B5EF4-FFF2-40B4-BE49-F238E27FC236}">
                <a16:creationId xmlns:a16="http://schemas.microsoft.com/office/drawing/2014/main" id="{A7549F2D-1534-4DDB-93ED-672C43AC2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813" y="3471863"/>
            <a:ext cx="2916237" cy="37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3F3F3F"/>
                </a:solidFill>
                <a:latin typeface="方正兰亭粗黑_GBK" pitchFamily="2" charset="-122"/>
                <a:sym typeface="宋体" panose="02010600030101010101" pitchFamily="2" charset="-122"/>
              </a:rPr>
              <a:t>Enter a simple text overview here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500" tmFilter="0,0; .5, 1; 1, 1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75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75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75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75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75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75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75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34819" grpId="0" bldLvl="0" autoUpdateAnimBg="0"/>
      <p:bldP spid="34820" grpId="0" bldLvl="0" autoUpdateAnimBg="0"/>
      <p:bldP spid="34829" grpId="0" bldLvl="0" autoUpdateAnimBg="0"/>
      <p:bldP spid="34830" grpId="0" bldLvl="0" autoUpdateAnimBg="0"/>
      <p:bldP spid="34831" grpId="0" bldLvl="0" autoUpdateAnimBg="0"/>
      <p:bldP spid="34832" grpId="0" bldLvl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灯片编号占位符 4">
            <a:extLst>
              <a:ext uri="{FF2B5EF4-FFF2-40B4-BE49-F238E27FC236}">
                <a16:creationId xmlns:a16="http://schemas.microsoft.com/office/drawing/2014/main" id="{270C8D25-999A-4464-80A8-1B1D76A0A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C3E7A2C-EC92-465D-B1C5-5D582255CF2E}" type="slidenum">
              <a:rPr lang="zh-CN" altLang="en-US">
                <a:solidFill>
                  <a:srgbClr val="898989"/>
                </a:solidFill>
              </a:rPr>
              <a:pPr/>
              <a:t>33</a:t>
            </a:fld>
            <a:endParaRPr lang="zh-CN" altLang="en-US" sz="1800"/>
          </a:p>
        </p:txBody>
      </p:sp>
      <p:sp>
        <p:nvSpPr>
          <p:cNvPr id="2" name="矩形 3">
            <a:extLst>
              <a:ext uri="{FF2B5EF4-FFF2-40B4-BE49-F238E27FC236}">
                <a16:creationId xmlns:a16="http://schemas.microsoft.com/office/drawing/2014/main" id="{E5CE8FDD-C8D4-4B09-B2DD-BF9A85F4C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5113"/>
            <a:ext cx="179388" cy="720725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843" name="TextBox 4">
            <a:extLst>
              <a:ext uri="{FF2B5EF4-FFF2-40B4-BE49-F238E27FC236}">
                <a16:creationId xmlns:a16="http://schemas.microsoft.com/office/drawing/2014/main" id="{5F67C57E-78E3-4B64-AD79-381F26F0A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184150"/>
            <a:ext cx="269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the relevant title</a:t>
            </a:r>
          </a:p>
        </p:txBody>
      </p:sp>
      <p:sp>
        <p:nvSpPr>
          <p:cNvPr id="35844" name="TextBox 5">
            <a:extLst>
              <a:ext uri="{FF2B5EF4-FFF2-40B4-BE49-F238E27FC236}">
                <a16:creationId xmlns:a16="http://schemas.microsoft.com/office/drawing/2014/main" id="{27E7BE00-992E-401C-93C3-26105CA56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87388"/>
            <a:ext cx="3046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201X</a:t>
            </a: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Annual Summary Business Report</a:t>
            </a:r>
          </a:p>
        </p:txBody>
      </p:sp>
      <p:sp>
        <p:nvSpPr>
          <p:cNvPr id="34822" name="矩形 6">
            <a:extLst>
              <a:ext uri="{FF2B5EF4-FFF2-40B4-BE49-F238E27FC236}">
                <a16:creationId xmlns:a16="http://schemas.microsoft.com/office/drawing/2014/main" id="{790BD6E8-381B-4C2D-A167-25458E636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70538"/>
            <a:ext cx="2266950" cy="144462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823" name="矩形 7">
            <a:extLst>
              <a:ext uri="{FF2B5EF4-FFF2-40B4-BE49-F238E27FC236}">
                <a16:creationId xmlns:a16="http://schemas.microsoft.com/office/drawing/2014/main" id="{6D500C19-3078-4B9B-B6F8-77C5DB020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5570538"/>
            <a:ext cx="2305050" cy="144462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824" name="矩形 8">
            <a:extLst>
              <a:ext uri="{FF2B5EF4-FFF2-40B4-BE49-F238E27FC236}">
                <a16:creationId xmlns:a16="http://schemas.microsoft.com/office/drawing/2014/main" id="{7A49BF9E-0FF6-4AD4-AD7E-358A65BCD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70538"/>
            <a:ext cx="2266950" cy="144462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825" name="矩形 9">
            <a:extLst>
              <a:ext uri="{FF2B5EF4-FFF2-40B4-BE49-F238E27FC236}">
                <a16:creationId xmlns:a16="http://schemas.microsoft.com/office/drawing/2014/main" id="{4332D08C-F5B6-4FDF-995F-CB2339F64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0" y="5570538"/>
            <a:ext cx="2305050" cy="144462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Freeform 104">
            <a:extLst>
              <a:ext uri="{FF2B5EF4-FFF2-40B4-BE49-F238E27FC236}">
                <a16:creationId xmlns:a16="http://schemas.microsoft.com/office/drawing/2014/main" id="{A900AEE6-C661-4DB4-9A89-DCB6BB808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900" y="4049713"/>
            <a:ext cx="1155700" cy="1255712"/>
          </a:xfrm>
          <a:custGeom>
            <a:avLst/>
            <a:gdLst>
              <a:gd name="T0" fmla="*/ 0 w 876"/>
              <a:gd name="T1" fmla="*/ 2147483647 h 952"/>
              <a:gd name="T2" fmla="*/ 0 w 876"/>
              <a:gd name="T3" fmla="*/ 2147483647 h 952"/>
              <a:gd name="T4" fmla="*/ 2147483647 w 876"/>
              <a:gd name="T5" fmla="*/ 2147483647 h 952"/>
              <a:gd name="T6" fmla="*/ 2147483647 w 876"/>
              <a:gd name="T7" fmla="*/ 0 h 952"/>
              <a:gd name="T8" fmla="*/ 2147483647 w 876"/>
              <a:gd name="T9" fmla="*/ 0 h 952"/>
              <a:gd name="T10" fmla="*/ 2147483647 w 876"/>
              <a:gd name="T11" fmla="*/ 2147483647 h 952"/>
              <a:gd name="T12" fmla="*/ 0 w 876"/>
              <a:gd name="T13" fmla="*/ 2147483647 h 9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76"/>
              <a:gd name="T22" fmla="*/ 0 h 952"/>
              <a:gd name="T23" fmla="*/ 876 w 876"/>
              <a:gd name="T24" fmla="*/ 952 h 9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76" h="952">
                <a:moveTo>
                  <a:pt x="0" y="30"/>
                </a:moveTo>
                <a:lnTo>
                  <a:pt x="0" y="492"/>
                </a:lnTo>
                <a:lnTo>
                  <a:pt x="876" y="952"/>
                </a:lnTo>
                <a:lnTo>
                  <a:pt x="712" y="0"/>
                </a:lnTo>
                <a:lnTo>
                  <a:pt x="378" y="0"/>
                </a:lnTo>
                <a:lnTo>
                  <a:pt x="422" y="252"/>
                </a:lnTo>
                <a:lnTo>
                  <a:pt x="0" y="30"/>
                </a:lnTo>
                <a:close/>
              </a:path>
            </a:pathLst>
          </a:cu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14" tIns="60957" rIns="121914" bIns="60957"/>
          <a:lstStyle/>
          <a:p>
            <a:endParaRPr lang="zh-CN" altLang="en-US"/>
          </a:p>
        </p:txBody>
      </p:sp>
      <p:sp>
        <p:nvSpPr>
          <p:cNvPr id="35850" name="Freeform 106">
            <a:extLst>
              <a:ext uri="{FF2B5EF4-FFF2-40B4-BE49-F238E27FC236}">
                <a16:creationId xmlns:a16="http://schemas.microsoft.com/office/drawing/2014/main" id="{F808DAB4-0579-4D32-8685-5A9D046D3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413" y="4030663"/>
            <a:ext cx="1160462" cy="1255712"/>
          </a:xfrm>
          <a:custGeom>
            <a:avLst/>
            <a:gdLst>
              <a:gd name="T0" fmla="*/ 2147483647 w 878"/>
              <a:gd name="T1" fmla="*/ 2147483647 h 952"/>
              <a:gd name="T2" fmla="*/ 2147483647 w 878"/>
              <a:gd name="T3" fmla="*/ 2147483647 h 952"/>
              <a:gd name="T4" fmla="*/ 2147483647 w 878"/>
              <a:gd name="T5" fmla="*/ 0 h 952"/>
              <a:gd name="T6" fmla="*/ 2147483647 w 878"/>
              <a:gd name="T7" fmla="*/ 0 h 952"/>
              <a:gd name="T8" fmla="*/ 0 w 878"/>
              <a:gd name="T9" fmla="*/ 2147483647 h 952"/>
              <a:gd name="T10" fmla="*/ 2147483647 w 878"/>
              <a:gd name="T11" fmla="*/ 2147483647 h 952"/>
              <a:gd name="T12" fmla="*/ 2147483647 w 878"/>
              <a:gd name="T13" fmla="*/ 2147483647 h 9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78"/>
              <a:gd name="T22" fmla="*/ 0 h 952"/>
              <a:gd name="T23" fmla="*/ 878 w 878"/>
              <a:gd name="T24" fmla="*/ 952 h 9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78" h="952">
                <a:moveTo>
                  <a:pt x="878" y="30"/>
                </a:moveTo>
                <a:lnTo>
                  <a:pt x="456" y="252"/>
                </a:lnTo>
                <a:lnTo>
                  <a:pt x="498" y="0"/>
                </a:lnTo>
                <a:lnTo>
                  <a:pt x="164" y="0"/>
                </a:lnTo>
                <a:lnTo>
                  <a:pt x="0" y="952"/>
                </a:lnTo>
                <a:lnTo>
                  <a:pt x="878" y="492"/>
                </a:lnTo>
                <a:lnTo>
                  <a:pt x="878" y="30"/>
                </a:lnTo>
                <a:close/>
              </a:path>
            </a:pathLst>
          </a:cu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14" tIns="60957" rIns="121914" bIns="60957"/>
          <a:lstStyle/>
          <a:p>
            <a:endParaRPr lang="zh-CN" altLang="en-US"/>
          </a:p>
        </p:txBody>
      </p:sp>
      <p:sp>
        <p:nvSpPr>
          <p:cNvPr id="35851" name="Freeform 108">
            <a:extLst>
              <a:ext uri="{FF2B5EF4-FFF2-40B4-BE49-F238E27FC236}">
                <a16:creationId xmlns:a16="http://schemas.microsoft.com/office/drawing/2014/main" id="{1C836762-E289-4360-94FC-E6AA29B16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050" y="1531938"/>
            <a:ext cx="2022475" cy="2381250"/>
          </a:xfrm>
          <a:custGeom>
            <a:avLst/>
            <a:gdLst>
              <a:gd name="T0" fmla="*/ 2147483647 w 1534"/>
              <a:gd name="T1" fmla="*/ 2147483647 h 1804"/>
              <a:gd name="T2" fmla="*/ 0 w 1534"/>
              <a:gd name="T3" fmla="*/ 0 h 1804"/>
              <a:gd name="T4" fmla="*/ 0 w 1534"/>
              <a:gd name="T5" fmla="*/ 2147483647 h 1804"/>
              <a:gd name="T6" fmla="*/ 2147483647 w 1534"/>
              <a:gd name="T7" fmla="*/ 2147483647 h 1804"/>
              <a:gd name="T8" fmla="*/ 2147483647 w 1534"/>
              <a:gd name="T9" fmla="*/ 2147483647 h 1804"/>
              <a:gd name="T10" fmla="*/ 2147483647 w 1534"/>
              <a:gd name="T11" fmla="*/ 2147483647 h 1804"/>
              <a:gd name="T12" fmla="*/ 2147483647 w 1534"/>
              <a:gd name="T13" fmla="*/ 2147483647 h 1804"/>
              <a:gd name="T14" fmla="*/ 2147483647 w 1534"/>
              <a:gd name="T15" fmla="*/ 2147483647 h 1804"/>
              <a:gd name="T16" fmla="*/ 2147483647 w 1534"/>
              <a:gd name="T17" fmla="*/ 2147483647 h 1804"/>
              <a:gd name="T18" fmla="*/ 2147483647 w 1534"/>
              <a:gd name="T19" fmla="*/ 2147483647 h 18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34"/>
              <a:gd name="T31" fmla="*/ 0 h 1804"/>
              <a:gd name="T32" fmla="*/ 1534 w 1534"/>
              <a:gd name="T33" fmla="*/ 1804 h 180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34" h="1804">
                <a:moveTo>
                  <a:pt x="474" y="962"/>
                </a:moveTo>
                <a:lnTo>
                  <a:pt x="0" y="0"/>
                </a:lnTo>
                <a:lnTo>
                  <a:pt x="0" y="700"/>
                </a:lnTo>
                <a:lnTo>
                  <a:pt x="246" y="1200"/>
                </a:lnTo>
                <a:lnTo>
                  <a:pt x="798" y="1280"/>
                </a:lnTo>
                <a:lnTo>
                  <a:pt x="400" y="1670"/>
                </a:lnTo>
                <a:lnTo>
                  <a:pt x="422" y="1804"/>
                </a:lnTo>
                <a:lnTo>
                  <a:pt x="826" y="1804"/>
                </a:lnTo>
                <a:lnTo>
                  <a:pt x="1534" y="1116"/>
                </a:lnTo>
                <a:lnTo>
                  <a:pt x="474" y="962"/>
                </a:lnTo>
                <a:close/>
              </a:path>
            </a:pathLst>
          </a:cu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14" tIns="60957" rIns="121914" bIns="60957"/>
          <a:lstStyle/>
          <a:p>
            <a:endParaRPr lang="zh-CN" altLang="en-US"/>
          </a:p>
        </p:txBody>
      </p:sp>
      <p:sp>
        <p:nvSpPr>
          <p:cNvPr id="35852" name="Freeform 109">
            <a:extLst>
              <a:ext uri="{FF2B5EF4-FFF2-40B4-BE49-F238E27FC236}">
                <a16:creationId xmlns:a16="http://schemas.microsoft.com/office/drawing/2014/main" id="{7AD5520E-A947-46BE-AA86-9C7627466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3800" y="1541463"/>
            <a:ext cx="2022475" cy="2379662"/>
          </a:xfrm>
          <a:custGeom>
            <a:avLst/>
            <a:gdLst>
              <a:gd name="T0" fmla="*/ 2147483647 w 1534"/>
              <a:gd name="T1" fmla="*/ 2147483647 h 1804"/>
              <a:gd name="T2" fmla="*/ 0 w 1534"/>
              <a:gd name="T3" fmla="*/ 2147483647 h 1804"/>
              <a:gd name="T4" fmla="*/ 2147483647 w 1534"/>
              <a:gd name="T5" fmla="*/ 2147483647 h 1804"/>
              <a:gd name="T6" fmla="*/ 2147483647 w 1534"/>
              <a:gd name="T7" fmla="*/ 2147483647 h 1804"/>
              <a:gd name="T8" fmla="*/ 2147483647 w 1534"/>
              <a:gd name="T9" fmla="*/ 2147483647 h 1804"/>
              <a:gd name="T10" fmla="*/ 2147483647 w 1534"/>
              <a:gd name="T11" fmla="*/ 2147483647 h 1804"/>
              <a:gd name="T12" fmla="*/ 2147483647 w 1534"/>
              <a:gd name="T13" fmla="*/ 2147483647 h 1804"/>
              <a:gd name="T14" fmla="*/ 2147483647 w 1534"/>
              <a:gd name="T15" fmla="*/ 2147483647 h 1804"/>
              <a:gd name="T16" fmla="*/ 2147483647 w 1534"/>
              <a:gd name="T17" fmla="*/ 0 h 1804"/>
              <a:gd name="T18" fmla="*/ 2147483647 w 1534"/>
              <a:gd name="T19" fmla="*/ 2147483647 h 18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34"/>
              <a:gd name="T31" fmla="*/ 0 h 1804"/>
              <a:gd name="T32" fmla="*/ 1534 w 1534"/>
              <a:gd name="T33" fmla="*/ 1804 h 180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34" h="1804">
                <a:moveTo>
                  <a:pt x="1060" y="962"/>
                </a:moveTo>
                <a:lnTo>
                  <a:pt x="0" y="1116"/>
                </a:lnTo>
                <a:lnTo>
                  <a:pt x="708" y="1804"/>
                </a:lnTo>
                <a:lnTo>
                  <a:pt x="1112" y="1804"/>
                </a:lnTo>
                <a:lnTo>
                  <a:pt x="1136" y="1670"/>
                </a:lnTo>
                <a:lnTo>
                  <a:pt x="736" y="1280"/>
                </a:lnTo>
                <a:lnTo>
                  <a:pt x="1288" y="1200"/>
                </a:lnTo>
                <a:lnTo>
                  <a:pt x="1534" y="700"/>
                </a:lnTo>
                <a:lnTo>
                  <a:pt x="1534" y="0"/>
                </a:lnTo>
                <a:lnTo>
                  <a:pt x="1060" y="962"/>
                </a:lnTo>
                <a:close/>
              </a:path>
            </a:pathLst>
          </a:cu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14" tIns="60957" rIns="121914" bIns="60957"/>
          <a:lstStyle/>
          <a:p>
            <a:endParaRPr lang="zh-CN" altLang="en-US"/>
          </a:p>
        </p:txBody>
      </p:sp>
      <p:sp>
        <p:nvSpPr>
          <p:cNvPr id="35853" name="Freeform 121">
            <a:extLst>
              <a:ext uri="{FF2B5EF4-FFF2-40B4-BE49-F238E27FC236}">
                <a16:creationId xmlns:a16="http://schemas.microsoft.com/office/drawing/2014/main" id="{4A32F665-E9C5-4122-9CD1-B62C777F4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2588" y="3373438"/>
            <a:ext cx="255587" cy="252412"/>
          </a:xfrm>
          <a:custGeom>
            <a:avLst/>
            <a:gdLst>
              <a:gd name="T0" fmla="*/ 2147483647 w 192"/>
              <a:gd name="T1" fmla="*/ 2147483647 h 192"/>
              <a:gd name="T2" fmla="*/ 2147483647 w 192"/>
              <a:gd name="T3" fmla="*/ 2147483647 h 192"/>
              <a:gd name="T4" fmla="*/ 2147483647 w 192"/>
              <a:gd name="T5" fmla="*/ 2147483647 h 192"/>
              <a:gd name="T6" fmla="*/ 2147483647 w 192"/>
              <a:gd name="T7" fmla="*/ 2147483647 h 192"/>
              <a:gd name="T8" fmla="*/ 2147483647 w 192"/>
              <a:gd name="T9" fmla="*/ 2147483647 h 192"/>
              <a:gd name="T10" fmla="*/ 2147483647 w 192"/>
              <a:gd name="T11" fmla="*/ 2147483647 h 192"/>
              <a:gd name="T12" fmla="*/ 2147483647 w 192"/>
              <a:gd name="T13" fmla="*/ 2147483647 h 192"/>
              <a:gd name="T14" fmla="*/ 2147483647 w 192"/>
              <a:gd name="T15" fmla="*/ 2147483647 h 192"/>
              <a:gd name="T16" fmla="*/ 2147483647 w 192"/>
              <a:gd name="T17" fmla="*/ 2147483647 h 192"/>
              <a:gd name="T18" fmla="*/ 2147483647 w 192"/>
              <a:gd name="T19" fmla="*/ 2147483647 h 192"/>
              <a:gd name="T20" fmla="*/ 2147483647 w 192"/>
              <a:gd name="T21" fmla="*/ 2147483647 h 192"/>
              <a:gd name="T22" fmla="*/ 2147483647 w 192"/>
              <a:gd name="T23" fmla="*/ 2147483647 h 192"/>
              <a:gd name="T24" fmla="*/ 2147483647 w 192"/>
              <a:gd name="T25" fmla="*/ 2147483647 h 192"/>
              <a:gd name="T26" fmla="*/ 2147483647 w 192"/>
              <a:gd name="T27" fmla="*/ 2147483647 h 192"/>
              <a:gd name="T28" fmla="*/ 2147483647 w 192"/>
              <a:gd name="T29" fmla="*/ 2147483647 h 192"/>
              <a:gd name="T30" fmla="*/ 2147483647 w 192"/>
              <a:gd name="T31" fmla="*/ 2147483647 h 192"/>
              <a:gd name="T32" fmla="*/ 2147483647 w 192"/>
              <a:gd name="T33" fmla="*/ 2147483647 h 192"/>
              <a:gd name="T34" fmla="*/ 2147483647 w 192"/>
              <a:gd name="T35" fmla="*/ 2147483647 h 192"/>
              <a:gd name="T36" fmla="*/ 0 w 192"/>
              <a:gd name="T37" fmla="*/ 2147483647 h 192"/>
              <a:gd name="T38" fmla="*/ 0 w 192"/>
              <a:gd name="T39" fmla="*/ 2147483647 h 192"/>
              <a:gd name="T40" fmla="*/ 2147483647 w 192"/>
              <a:gd name="T41" fmla="*/ 2147483647 h 192"/>
              <a:gd name="T42" fmla="*/ 2147483647 w 192"/>
              <a:gd name="T43" fmla="*/ 2147483647 h 192"/>
              <a:gd name="T44" fmla="*/ 2147483647 w 192"/>
              <a:gd name="T45" fmla="*/ 2147483647 h 192"/>
              <a:gd name="T46" fmla="*/ 2147483647 w 192"/>
              <a:gd name="T47" fmla="*/ 2147483647 h 192"/>
              <a:gd name="T48" fmla="*/ 2147483647 w 192"/>
              <a:gd name="T49" fmla="*/ 2147483647 h 192"/>
              <a:gd name="T50" fmla="*/ 2147483647 w 192"/>
              <a:gd name="T51" fmla="*/ 2147483647 h 192"/>
              <a:gd name="T52" fmla="*/ 2147483647 w 192"/>
              <a:gd name="T53" fmla="*/ 2147483647 h 192"/>
              <a:gd name="T54" fmla="*/ 2147483647 w 192"/>
              <a:gd name="T55" fmla="*/ 0 h 192"/>
              <a:gd name="T56" fmla="*/ 2147483647 w 192"/>
              <a:gd name="T57" fmla="*/ 0 h 192"/>
              <a:gd name="T58" fmla="*/ 2147483647 w 192"/>
              <a:gd name="T59" fmla="*/ 2147483647 h 192"/>
              <a:gd name="T60" fmla="*/ 2147483647 w 192"/>
              <a:gd name="T61" fmla="*/ 2147483647 h 192"/>
              <a:gd name="T62" fmla="*/ 2147483647 w 192"/>
              <a:gd name="T63" fmla="*/ 2147483647 h 192"/>
              <a:gd name="T64" fmla="*/ 2147483647 w 192"/>
              <a:gd name="T65" fmla="*/ 2147483647 h 192"/>
              <a:gd name="T66" fmla="*/ 2147483647 w 192"/>
              <a:gd name="T67" fmla="*/ 2147483647 h 192"/>
              <a:gd name="T68" fmla="*/ 2147483647 w 192"/>
              <a:gd name="T69" fmla="*/ 2147483647 h 192"/>
              <a:gd name="T70" fmla="*/ 2147483647 w 192"/>
              <a:gd name="T71" fmla="*/ 2147483647 h 192"/>
              <a:gd name="T72" fmla="*/ 2147483647 w 192"/>
              <a:gd name="T73" fmla="*/ 2147483647 h 192"/>
              <a:gd name="T74" fmla="*/ 2147483647 w 192"/>
              <a:gd name="T75" fmla="*/ 2147483647 h 19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92"/>
              <a:gd name="T115" fmla="*/ 0 h 192"/>
              <a:gd name="T116" fmla="*/ 192 w 192"/>
              <a:gd name="T117" fmla="*/ 192 h 19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92" h="192">
                <a:moveTo>
                  <a:pt x="192" y="96"/>
                </a:moveTo>
                <a:lnTo>
                  <a:pt x="192" y="96"/>
                </a:lnTo>
                <a:lnTo>
                  <a:pt x="190" y="116"/>
                </a:lnTo>
                <a:lnTo>
                  <a:pt x="184" y="134"/>
                </a:lnTo>
                <a:lnTo>
                  <a:pt x="174" y="150"/>
                </a:lnTo>
                <a:lnTo>
                  <a:pt x="164" y="164"/>
                </a:lnTo>
                <a:lnTo>
                  <a:pt x="150" y="176"/>
                </a:lnTo>
                <a:lnTo>
                  <a:pt x="132" y="184"/>
                </a:lnTo>
                <a:lnTo>
                  <a:pt x="116" y="190"/>
                </a:lnTo>
                <a:lnTo>
                  <a:pt x="96" y="192"/>
                </a:lnTo>
                <a:lnTo>
                  <a:pt x="76" y="190"/>
                </a:lnTo>
                <a:lnTo>
                  <a:pt x="58" y="184"/>
                </a:lnTo>
                <a:lnTo>
                  <a:pt x="42" y="176"/>
                </a:lnTo>
                <a:lnTo>
                  <a:pt x="28" y="164"/>
                </a:lnTo>
                <a:lnTo>
                  <a:pt x="16" y="150"/>
                </a:lnTo>
                <a:lnTo>
                  <a:pt x="8" y="134"/>
                </a:lnTo>
                <a:lnTo>
                  <a:pt x="2" y="116"/>
                </a:lnTo>
                <a:lnTo>
                  <a:pt x="0" y="96"/>
                </a:lnTo>
                <a:lnTo>
                  <a:pt x="2" y="76"/>
                </a:lnTo>
                <a:lnTo>
                  <a:pt x="8" y="58"/>
                </a:lnTo>
                <a:lnTo>
                  <a:pt x="16" y="42"/>
                </a:lnTo>
                <a:lnTo>
                  <a:pt x="28" y="28"/>
                </a:lnTo>
                <a:lnTo>
                  <a:pt x="42" y="18"/>
                </a:lnTo>
                <a:lnTo>
                  <a:pt x="58" y="8"/>
                </a:lnTo>
                <a:lnTo>
                  <a:pt x="76" y="2"/>
                </a:lnTo>
                <a:lnTo>
                  <a:pt x="96" y="0"/>
                </a:lnTo>
                <a:lnTo>
                  <a:pt x="116" y="2"/>
                </a:lnTo>
                <a:lnTo>
                  <a:pt x="132" y="8"/>
                </a:lnTo>
                <a:lnTo>
                  <a:pt x="150" y="18"/>
                </a:lnTo>
                <a:lnTo>
                  <a:pt x="164" y="28"/>
                </a:lnTo>
                <a:lnTo>
                  <a:pt x="174" y="42"/>
                </a:lnTo>
                <a:lnTo>
                  <a:pt x="184" y="58"/>
                </a:lnTo>
                <a:lnTo>
                  <a:pt x="190" y="76"/>
                </a:lnTo>
                <a:lnTo>
                  <a:pt x="192" y="96"/>
                </a:lnTo>
                <a:close/>
              </a:path>
            </a:pathLst>
          </a:custGeom>
          <a:solidFill>
            <a:srgbClr val="F49022"/>
          </a:solidFill>
          <a:ln w="9525" cmpd="sng">
            <a:solidFill>
              <a:srgbClr val="F49022"/>
            </a:solidFill>
            <a:bevel/>
            <a:headEnd/>
            <a:tailEnd/>
          </a:ln>
        </p:spPr>
        <p:txBody>
          <a:bodyPr lIns="121914" tIns="60957" rIns="121914" bIns="60957"/>
          <a:lstStyle/>
          <a:p>
            <a:endParaRPr lang="zh-CN" altLang="en-US"/>
          </a:p>
        </p:txBody>
      </p:sp>
      <p:sp>
        <p:nvSpPr>
          <p:cNvPr id="35854" name="Freeform 122">
            <a:extLst>
              <a:ext uri="{FF2B5EF4-FFF2-40B4-BE49-F238E27FC236}">
                <a16:creationId xmlns:a16="http://schemas.microsoft.com/office/drawing/2014/main" id="{E2FC5D25-809A-4E26-9AD3-18FB8F9C3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3738" y="3322638"/>
            <a:ext cx="317500" cy="317500"/>
          </a:xfrm>
          <a:custGeom>
            <a:avLst/>
            <a:gdLst>
              <a:gd name="T0" fmla="*/ 2147483647 w 240"/>
              <a:gd name="T1" fmla="*/ 2147483647 h 240"/>
              <a:gd name="T2" fmla="*/ 2147483647 w 240"/>
              <a:gd name="T3" fmla="*/ 2147483647 h 240"/>
              <a:gd name="T4" fmla="*/ 2147483647 w 240"/>
              <a:gd name="T5" fmla="*/ 2147483647 h 240"/>
              <a:gd name="T6" fmla="*/ 2147483647 w 240"/>
              <a:gd name="T7" fmla="*/ 2147483647 h 240"/>
              <a:gd name="T8" fmla="*/ 2147483647 w 240"/>
              <a:gd name="T9" fmla="*/ 2147483647 h 240"/>
              <a:gd name="T10" fmla="*/ 2147483647 w 240"/>
              <a:gd name="T11" fmla="*/ 2147483647 h 240"/>
              <a:gd name="T12" fmla="*/ 2147483647 w 240"/>
              <a:gd name="T13" fmla="*/ 2147483647 h 240"/>
              <a:gd name="T14" fmla="*/ 2147483647 w 240"/>
              <a:gd name="T15" fmla="*/ 2147483647 h 240"/>
              <a:gd name="T16" fmla="*/ 2147483647 w 240"/>
              <a:gd name="T17" fmla="*/ 2147483647 h 240"/>
              <a:gd name="T18" fmla="*/ 2147483647 w 240"/>
              <a:gd name="T19" fmla="*/ 2147483647 h 240"/>
              <a:gd name="T20" fmla="*/ 2147483647 w 240"/>
              <a:gd name="T21" fmla="*/ 2147483647 h 240"/>
              <a:gd name="T22" fmla="*/ 2147483647 w 240"/>
              <a:gd name="T23" fmla="*/ 2147483647 h 240"/>
              <a:gd name="T24" fmla="*/ 2147483647 w 240"/>
              <a:gd name="T25" fmla="*/ 2147483647 h 240"/>
              <a:gd name="T26" fmla="*/ 2147483647 w 240"/>
              <a:gd name="T27" fmla="*/ 2147483647 h 240"/>
              <a:gd name="T28" fmla="*/ 2147483647 w 240"/>
              <a:gd name="T29" fmla="*/ 2147483647 h 240"/>
              <a:gd name="T30" fmla="*/ 2147483647 w 240"/>
              <a:gd name="T31" fmla="*/ 2147483647 h 240"/>
              <a:gd name="T32" fmla="*/ 2147483647 w 240"/>
              <a:gd name="T33" fmla="*/ 2147483647 h 240"/>
              <a:gd name="T34" fmla="*/ 2147483647 w 240"/>
              <a:gd name="T35" fmla="*/ 2147483647 h 240"/>
              <a:gd name="T36" fmla="*/ 2147483647 w 240"/>
              <a:gd name="T37" fmla="*/ 2147483647 h 240"/>
              <a:gd name="T38" fmla="*/ 2147483647 w 240"/>
              <a:gd name="T39" fmla="*/ 2147483647 h 240"/>
              <a:gd name="T40" fmla="*/ 2147483647 w 240"/>
              <a:gd name="T41" fmla="*/ 2147483647 h 240"/>
              <a:gd name="T42" fmla="*/ 0 w 240"/>
              <a:gd name="T43" fmla="*/ 2147483647 h 240"/>
              <a:gd name="T44" fmla="*/ 0 w 240"/>
              <a:gd name="T45" fmla="*/ 2147483647 h 240"/>
              <a:gd name="T46" fmla="*/ 0 w 240"/>
              <a:gd name="T47" fmla="*/ 2147483647 h 240"/>
              <a:gd name="T48" fmla="*/ 0 w 240"/>
              <a:gd name="T49" fmla="*/ 2147483647 h 240"/>
              <a:gd name="T50" fmla="*/ 2147483647 w 240"/>
              <a:gd name="T51" fmla="*/ 2147483647 h 240"/>
              <a:gd name="T52" fmla="*/ 2147483647 w 240"/>
              <a:gd name="T53" fmla="*/ 2147483647 h 240"/>
              <a:gd name="T54" fmla="*/ 2147483647 w 240"/>
              <a:gd name="T55" fmla="*/ 2147483647 h 240"/>
              <a:gd name="T56" fmla="*/ 2147483647 w 240"/>
              <a:gd name="T57" fmla="*/ 2147483647 h 240"/>
              <a:gd name="T58" fmla="*/ 2147483647 w 240"/>
              <a:gd name="T59" fmla="*/ 2147483647 h 240"/>
              <a:gd name="T60" fmla="*/ 2147483647 w 240"/>
              <a:gd name="T61" fmla="*/ 2147483647 h 240"/>
              <a:gd name="T62" fmla="*/ 2147483647 w 240"/>
              <a:gd name="T63" fmla="*/ 2147483647 h 240"/>
              <a:gd name="T64" fmla="*/ 2147483647 w 240"/>
              <a:gd name="T65" fmla="*/ 0 h 240"/>
              <a:gd name="T66" fmla="*/ 2147483647 w 240"/>
              <a:gd name="T67" fmla="*/ 0 h 240"/>
              <a:gd name="T68" fmla="*/ 2147483647 w 240"/>
              <a:gd name="T69" fmla="*/ 0 h 240"/>
              <a:gd name="T70" fmla="*/ 2147483647 w 240"/>
              <a:gd name="T71" fmla="*/ 0 h 240"/>
              <a:gd name="T72" fmla="*/ 2147483647 w 240"/>
              <a:gd name="T73" fmla="*/ 2147483647 h 240"/>
              <a:gd name="T74" fmla="*/ 2147483647 w 240"/>
              <a:gd name="T75" fmla="*/ 2147483647 h 240"/>
              <a:gd name="T76" fmla="*/ 2147483647 w 240"/>
              <a:gd name="T77" fmla="*/ 2147483647 h 240"/>
              <a:gd name="T78" fmla="*/ 2147483647 w 240"/>
              <a:gd name="T79" fmla="*/ 2147483647 h 240"/>
              <a:gd name="T80" fmla="*/ 2147483647 w 240"/>
              <a:gd name="T81" fmla="*/ 2147483647 h 240"/>
              <a:gd name="T82" fmla="*/ 2147483647 w 240"/>
              <a:gd name="T83" fmla="*/ 2147483647 h 240"/>
              <a:gd name="T84" fmla="*/ 2147483647 w 240"/>
              <a:gd name="T85" fmla="*/ 2147483647 h 240"/>
              <a:gd name="T86" fmla="*/ 2147483647 w 240"/>
              <a:gd name="T87" fmla="*/ 2147483647 h 240"/>
              <a:gd name="T88" fmla="*/ 2147483647 w 240"/>
              <a:gd name="T89" fmla="*/ 2147483647 h 240"/>
              <a:gd name="T90" fmla="*/ 2147483647 w 240"/>
              <a:gd name="T91" fmla="*/ 2147483647 h 24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0"/>
              <a:gd name="T139" fmla="*/ 0 h 240"/>
              <a:gd name="T140" fmla="*/ 240 w 240"/>
              <a:gd name="T141" fmla="*/ 240 h 24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0" h="240">
                <a:moveTo>
                  <a:pt x="240" y="120"/>
                </a:moveTo>
                <a:lnTo>
                  <a:pt x="240" y="120"/>
                </a:lnTo>
                <a:lnTo>
                  <a:pt x="238" y="132"/>
                </a:lnTo>
                <a:lnTo>
                  <a:pt x="238" y="144"/>
                </a:lnTo>
                <a:lnTo>
                  <a:pt x="230" y="166"/>
                </a:lnTo>
                <a:lnTo>
                  <a:pt x="218" y="186"/>
                </a:lnTo>
                <a:lnTo>
                  <a:pt x="204" y="204"/>
                </a:lnTo>
                <a:lnTo>
                  <a:pt x="186" y="218"/>
                </a:lnTo>
                <a:lnTo>
                  <a:pt x="166" y="230"/>
                </a:lnTo>
                <a:lnTo>
                  <a:pt x="144" y="236"/>
                </a:lnTo>
                <a:lnTo>
                  <a:pt x="132" y="238"/>
                </a:lnTo>
                <a:lnTo>
                  <a:pt x="120" y="240"/>
                </a:lnTo>
                <a:lnTo>
                  <a:pt x="108" y="238"/>
                </a:lnTo>
                <a:lnTo>
                  <a:pt x="96" y="236"/>
                </a:lnTo>
                <a:lnTo>
                  <a:pt x="72" y="230"/>
                </a:lnTo>
                <a:lnTo>
                  <a:pt x="52" y="218"/>
                </a:lnTo>
                <a:lnTo>
                  <a:pt x="34" y="204"/>
                </a:lnTo>
                <a:lnTo>
                  <a:pt x="20" y="186"/>
                </a:lnTo>
                <a:lnTo>
                  <a:pt x="8" y="166"/>
                </a:lnTo>
                <a:lnTo>
                  <a:pt x="2" y="144"/>
                </a:lnTo>
                <a:lnTo>
                  <a:pt x="0" y="132"/>
                </a:lnTo>
                <a:lnTo>
                  <a:pt x="0" y="120"/>
                </a:lnTo>
                <a:lnTo>
                  <a:pt x="0" y="108"/>
                </a:lnTo>
                <a:lnTo>
                  <a:pt x="2" y="96"/>
                </a:lnTo>
                <a:lnTo>
                  <a:pt x="8" y="72"/>
                </a:lnTo>
                <a:lnTo>
                  <a:pt x="20" y="52"/>
                </a:lnTo>
                <a:lnTo>
                  <a:pt x="34" y="34"/>
                </a:lnTo>
                <a:lnTo>
                  <a:pt x="52" y="20"/>
                </a:lnTo>
                <a:lnTo>
                  <a:pt x="72" y="8"/>
                </a:lnTo>
                <a:lnTo>
                  <a:pt x="96" y="2"/>
                </a:lnTo>
                <a:lnTo>
                  <a:pt x="108" y="0"/>
                </a:lnTo>
                <a:lnTo>
                  <a:pt x="120" y="0"/>
                </a:lnTo>
                <a:lnTo>
                  <a:pt x="132" y="0"/>
                </a:lnTo>
                <a:lnTo>
                  <a:pt x="144" y="2"/>
                </a:lnTo>
                <a:lnTo>
                  <a:pt x="166" y="8"/>
                </a:lnTo>
                <a:lnTo>
                  <a:pt x="186" y="20"/>
                </a:lnTo>
                <a:lnTo>
                  <a:pt x="204" y="34"/>
                </a:lnTo>
                <a:lnTo>
                  <a:pt x="218" y="52"/>
                </a:lnTo>
                <a:lnTo>
                  <a:pt x="230" y="72"/>
                </a:lnTo>
                <a:lnTo>
                  <a:pt x="238" y="96"/>
                </a:lnTo>
                <a:lnTo>
                  <a:pt x="238" y="108"/>
                </a:lnTo>
                <a:lnTo>
                  <a:pt x="240" y="120"/>
                </a:lnTo>
                <a:close/>
              </a:path>
            </a:pathLst>
          </a:custGeom>
          <a:solidFill>
            <a:srgbClr val="F49022"/>
          </a:solidFill>
          <a:ln w="9525" cmpd="sng">
            <a:solidFill>
              <a:srgbClr val="F49022"/>
            </a:solidFill>
            <a:bevel/>
            <a:headEnd/>
            <a:tailEnd/>
          </a:ln>
        </p:spPr>
        <p:txBody>
          <a:bodyPr lIns="121914" tIns="60957" rIns="121914" bIns="60957"/>
          <a:lstStyle/>
          <a:p>
            <a:endParaRPr lang="zh-CN" altLang="en-US"/>
          </a:p>
        </p:txBody>
      </p:sp>
      <p:sp>
        <p:nvSpPr>
          <p:cNvPr id="35855" name="Freeform 123">
            <a:extLst>
              <a:ext uri="{FF2B5EF4-FFF2-40B4-BE49-F238E27FC236}">
                <a16:creationId xmlns:a16="http://schemas.microsoft.com/office/drawing/2014/main" id="{9FE29FE3-6BFD-431A-B3F6-27BE99002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2588" y="3676650"/>
            <a:ext cx="255587" cy="249238"/>
          </a:xfrm>
          <a:custGeom>
            <a:avLst/>
            <a:gdLst>
              <a:gd name="T0" fmla="*/ 2147483647 w 192"/>
              <a:gd name="T1" fmla="*/ 2147483647 h 190"/>
              <a:gd name="T2" fmla="*/ 2147483647 w 192"/>
              <a:gd name="T3" fmla="*/ 2147483647 h 190"/>
              <a:gd name="T4" fmla="*/ 2147483647 w 192"/>
              <a:gd name="T5" fmla="*/ 2147483647 h 190"/>
              <a:gd name="T6" fmla="*/ 2147483647 w 192"/>
              <a:gd name="T7" fmla="*/ 2147483647 h 190"/>
              <a:gd name="T8" fmla="*/ 2147483647 w 192"/>
              <a:gd name="T9" fmla="*/ 2147483647 h 190"/>
              <a:gd name="T10" fmla="*/ 2147483647 w 192"/>
              <a:gd name="T11" fmla="*/ 2147483647 h 190"/>
              <a:gd name="T12" fmla="*/ 2147483647 w 192"/>
              <a:gd name="T13" fmla="*/ 2147483647 h 190"/>
              <a:gd name="T14" fmla="*/ 2147483647 w 192"/>
              <a:gd name="T15" fmla="*/ 2147483647 h 190"/>
              <a:gd name="T16" fmla="*/ 2147483647 w 192"/>
              <a:gd name="T17" fmla="*/ 2147483647 h 190"/>
              <a:gd name="T18" fmla="*/ 2147483647 w 192"/>
              <a:gd name="T19" fmla="*/ 2147483647 h 190"/>
              <a:gd name="T20" fmla="*/ 2147483647 w 192"/>
              <a:gd name="T21" fmla="*/ 2147483647 h 190"/>
              <a:gd name="T22" fmla="*/ 2147483647 w 192"/>
              <a:gd name="T23" fmla="*/ 2147483647 h 190"/>
              <a:gd name="T24" fmla="*/ 2147483647 w 192"/>
              <a:gd name="T25" fmla="*/ 2147483647 h 190"/>
              <a:gd name="T26" fmla="*/ 2147483647 w 192"/>
              <a:gd name="T27" fmla="*/ 2147483647 h 190"/>
              <a:gd name="T28" fmla="*/ 2147483647 w 192"/>
              <a:gd name="T29" fmla="*/ 2147483647 h 190"/>
              <a:gd name="T30" fmla="*/ 2147483647 w 192"/>
              <a:gd name="T31" fmla="*/ 2147483647 h 190"/>
              <a:gd name="T32" fmla="*/ 2147483647 w 192"/>
              <a:gd name="T33" fmla="*/ 2147483647 h 190"/>
              <a:gd name="T34" fmla="*/ 2147483647 w 192"/>
              <a:gd name="T35" fmla="*/ 2147483647 h 190"/>
              <a:gd name="T36" fmla="*/ 0 w 192"/>
              <a:gd name="T37" fmla="*/ 2147483647 h 190"/>
              <a:gd name="T38" fmla="*/ 0 w 192"/>
              <a:gd name="T39" fmla="*/ 2147483647 h 190"/>
              <a:gd name="T40" fmla="*/ 2147483647 w 192"/>
              <a:gd name="T41" fmla="*/ 2147483647 h 190"/>
              <a:gd name="T42" fmla="*/ 2147483647 w 192"/>
              <a:gd name="T43" fmla="*/ 2147483647 h 190"/>
              <a:gd name="T44" fmla="*/ 2147483647 w 192"/>
              <a:gd name="T45" fmla="*/ 2147483647 h 190"/>
              <a:gd name="T46" fmla="*/ 2147483647 w 192"/>
              <a:gd name="T47" fmla="*/ 2147483647 h 190"/>
              <a:gd name="T48" fmla="*/ 2147483647 w 192"/>
              <a:gd name="T49" fmla="*/ 2147483647 h 190"/>
              <a:gd name="T50" fmla="*/ 2147483647 w 192"/>
              <a:gd name="T51" fmla="*/ 2147483647 h 190"/>
              <a:gd name="T52" fmla="*/ 2147483647 w 192"/>
              <a:gd name="T53" fmla="*/ 2147483647 h 190"/>
              <a:gd name="T54" fmla="*/ 2147483647 w 192"/>
              <a:gd name="T55" fmla="*/ 0 h 190"/>
              <a:gd name="T56" fmla="*/ 2147483647 w 192"/>
              <a:gd name="T57" fmla="*/ 0 h 190"/>
              <a:gd name="T58" fmla="*/ 2147483647 w 192"/>
              <a:gd name="T59" fmla="*/ 2147483647 h 190"/>
              <a:gd name="T60" fmla="*/ 2147483647 w 192"/>
              <a:gd name="T61" fmla="*/ 2147483647 h 190"/>
              <a:gd name="T62" fmla="*/ 2147483647 w 192"/>
              <a:gd name="T63" fmla="*/ 2147483647 h 190"/>
              <a:gd name="T64" fmla="*/ 2147483647 w 192"/>
              <a:gd name="T65" fmla="*/ 2147483647 h 190"/>
              <a:gd name="T66" fmla="*/ 2147483647 w 192"/>
              <a:gd name="T67" fmla="*/ 2147483647 h 190"/>
              <a:gd name="T68" fmla="*/ 2147483647 w 192"/>
              <a:gd name="T69" fmla="*/ 2147483647 h 190"/>
              <a:gd name="T70" fmla="*/ 2147483647 w 192"/>
              <a:gd name="T71" fmla="*/ 2147483647 h 190"/>
              <a:gd name="T72" fmla="*/ 2147483647 w 192"/>
              <a:gd name="T73" fmla="*/ 2147483647 h 190"/>
              <a:gd name="T74" fmla="*/ 2147483647 w 192"/>
              <a:gd name="T75" fmla="*/ 2147483647 h 19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92"/>
              <a:gd name="T115" fmla="*/ 0 h 190"/>
              <a:gd name="T116" fmla="*/ 192 w 192"/>
              <a:gd name="T117" fmla="*/ 190 h 19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92" h="190">
                <a:moveTo>
                  <a:pt x="192" y="94"/>
                </a:moveTo>
                <a:lnTo>
                  <a:pt x="192" y="94"/>
                </a:lnTo>
                <a:lnTo>
                  <a:pt x="190" y="114"/>
                </a:lnTo>
                <a:lnTo>
                  <a:pt x="184" y="132"/>
                </a:lnTo>
                <a:lnTo>
                  <a:pt x="174" y="148"/>
                </a:lnTo>
                <a:lnTo>
                  <a:pt x="164" y="162"/>
                </a:lnTo>
                <a:lnTo>
                  <a:pt x="150" y="174"/>
                </a:lnTo>
                <a:lnTo>
                  <a:pt x="132" y="182"/>
                </a:lnTo>
                <a:lnTo>
                  <a:pt x="116" y="188"/>
                </a:lnTo>
                <a:lnTo>
                  <a:pt x="96" y="190"/>
                </a:lnTo>
                <a:lnTo>
                  <a:pt x="76" y="188"/>
                </a:lnTo>
                <a:lnTo>
                  <a:pt x="58" y="182"/>
                </a:lnTo>
                <a:lnTo>
                  <a:pt x="42" y="174"/>
                </a:lnTo>
                <a:lnTo>
                  <a:pt x="28" y="162"/>
                </a:lnTo>
                <a:lnTo>
                  <a:pt x="16" y="148"/>
                </a:lnTo>
                <a:lnTo>
                  <a:pt x="8" y="132"/>
                </a:lnTo>
                <a:lnTo>
                  <a:pt x="2" y="114"/>
                </a:lnTo>
                <a:lnTo>
                  <a:pt x="0" y="94"/>
                </a:lnTo>
                <a:lnTo>
                  <a:pt x="2" y="76"/>
                </a:lnTo>
                <a:lnTo>
                  <a:pt x="8" y="58"/>
                </a:lnTo>
                <a:lnTo>
                  <a:pt x="16" y="42"/>
                </a:lnTo>
                <a:lnTo>
                  <a:pt x="28" y="28"/>
                </a:lnTo>
                <a:lnTo>
                  <a:pt x="42" y="16"/>
                </a:lnTo>
                <a:lnTo>
                  <a:pt x="58" y="8"/>
                </a:lnTo>
                <a:lnTo>
                  <a:pt x="76" y="2"/>
                </a:lnTo>
                <a:lnTo>
                  <a:pt x="96" y="0"/>
                </a:lnTo>
                <a:lnTo>
                  <a:pt x="116" y="2"/>
                </a:lnTo>
                <a:lnTo>
                  <a:pt x="132" y="8"/>
                </a:lnTo>
                <a:lnTo>
                  <a:pt x="150" y="16"/>
                </a:lnTo>
                <a:lnTo>
                  <a:pt x="164" y="28"/>
                </a:lnTo>
                <a:lnTo>
                  <a:pt x="174" y="42"/>
                </a:lnTo>
                <a:lnTo>
                  <a:pt x="184" y="58"/>
                </a:lnTo>
                <a:lnTo>
                  <a:pt x="190" y="76"/>
                </a:lnTo>
                <a:lnTo>
                  <a:pt x="192" y="94"/>
                </a:lnTo>
                <a:close/>
              </a:path>
            </a:pathLst>
          </a:custGeom>
          <a:solidFill>
            <a:srgbClr val="F49022"/>
          </a:solidFill>
          <a:ln w="9525" cmpd="sng">
            <a:solidFill>
              <a:srgbClr val="F49022"/>
            </a:solidFill>
            <a:bevel/>
            <a:headEnd/>
            <a:tailEnd/>
          </a:ln>
        </p:spPr>
        <p:txBody>
          <a:bodyPr lIns="121914" tIns="60957" rIns="121914" bIns="60957"/>
          <a:lstStyle/>
          <a:p>
            <a:endParaRPr lang="zh-CN" altLang="en-US"/>
          </a:p>
        </p:txBody>
      </p:sp>
      <p:sp>
        <p:nvSpPr>
          <p:cNvPr id="35856" name="Freeform 124">
            <a:extLst>
              <a:ext uri="{FF2B5EF4-FFF2-40B4-BE49-F238E27FC236}">
                <a16:creationId xmlns:a16="http://schemas.microsoft.com/office/drawing/2014/main" id="{8B682C00-D683-4F12-8194-6A4CA9ABE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213" y="3676650"/>
            <a:ext cx="250825" cy="249238"/>
          </a:xfrm>
          <a:custGeom>
            <a:avLst/>
            <a:gdLst>
              <a:gd name="T0" fmla="*/ 2147483647 w 190"/>
              <a:gd name="T1" fmla="*/ 2147483647 h 190"/>
              <a:gd name="T2" fmla="*/ 2147483647 w 190"/>
              <a:gd name="T3" fmla="*/ 2147483647 h 190"/>
              <a:gd name="T4" fmla="*/ 2147483647 w 190"/>
              <a:gd name="T5" fmla="*/ 2147483647 h 190"/>
              <a:gd name="T6" fmla="*/ 2147483647 w 190"/>
              <a:gd name="T7" fmla="*/ 2147483647 h 190"/>
              <a:gd name="T8" fmla="*/ 2147483647 w 190"/>
              <a:gd name="T9" fmla="*/ 2147483647 h 190"/>
              <a:gd name="T10" fmla="*/ 2147483647 w 190"/>
              <a:gd name="T11" fmla="*/ 2147483647 h 190"/>
              <a:gd name="T12" fmla="*/ 2147483647 w 190"/>
              <a:gd name="T13" fmla="*/ 2147483647 h 190"/>
              <a:gd name="T14" fmla="*/ 2147483647 w 190"/>
              <a:gd name="T15" fmla="*/ 2147483647 h 190"/>
              <a:gd name="T16" fmla="*/ 2147483647 w 190"/>
              <a:gd name="T17" fmla="*/ 2147483647 h 190"/>
              <a:gd name="T18" fmla="*/ 2147483647 w 190"/>
              <a:gd name="T19" fmla="*/ 2147483647 h 190"/>
              <a:gd name="T20" fmla="*/ 2147483647 w 190"/>
              <a:gd name="T21" fmla="*/ 2147483647 h 190"/>
              <a:gd name="T22" fmla="*/ 2147483647 w 190"/>
              <a:gd name="T23" fmla="*/ 2147483647 h 190"/>
              <a:gd name="T24" fmla="*/ 2147483647 w 190"/>
              <a:gd name="T25" fmla="*/ 2147483647 h 190"/>
              <a:gd name="T26" fmla="*/ 2147483647 w 190"/>
              <a:gd name="T27" fmla="*/ 2147483647 h 190"/>
              <a:gd name="T28" fmla="*/ 2147483647 w 190"/>
              <a:gd name="T29" fmla="*/ 2147483647 h 190"/>
              <a:gd name="T30" fmla="*/ 2147483647 w 190"/>
              <a:gd name="T31" fmla="*/ 2147483647 h 190"/>
              <a:gd name="T32" fmla="*/ 2147483647 w 190"/>
              <a:gd name="T33" fmla="*/ 2147483647 h 190"/>
              <a:gd name="T34" fmla="*/ 2147483647 w 190"/>
              <a:gd name="T35" fmla="*/ 2147483647 h 190"/>
              <a:gd name="T36" fmla="*/ 0 w 190"/>
              <a:gd name="T37" fmla="*/ 2147483647 h 190"/>
              <a:gd name="T38" fmla="*/ 0 w 190"/>
              <a:gd name="T39" fmla="*/ 2147483647 h 190"/>
              <a:gd name="T40" fmla="*/ 2147483647 w 190"/>
              <a:gd name="T41" fmla="*/ 2147483647 h 190"/>
              <a:gd name="T42" fmla="*/ 2147483647 w 190"/>
              <a:gd name="T43" fmla="*/ 2147483647 h 190"/>
              <a:gd name="T44" fmla="*/ 2147483647 w 190"/>
              <a:gd name="T45" fmla="*/ 2147483647 h 190"/>
              <a:gd name="T46" fmla="*/ 2147483647 w 190"/>
              <a:gd name="T47" fmla="*/ 2147483647 h 190"/>
              <a:gd name="T48" fmla="*/ 2147483647 w 190"/>
              <a:gd name="T49" fmla="*/ 2147483647 h 190"/>
              <a:gd name="T50" fmla="*/ 2147483647 w 190"/>
              <a:gd name="T51" fmla="*/ 2147483647 h 190"/>
              <a:gd name="T52" fmla="*/ 2147483647 w 190"/>
              <a:gd name="T53" fmla="*/ 2147483647 h 190"/>
              <a:gd name="T54" fmla="*/ 2147483647 w 190"/>
              <a:gd name="T55" fmla="*/ 0 h 190"/>
              <a:gd name="T56" fmla="*/ 2147483647 w 190"/>
              <a:gd name="T57" fmla="*/ 0 h 190"/>
              <a:gd name="T58" fmla="*/ 2147483647 w 190"/>
              <a:gd name="T59" fmla="*/ 2147483647 h 190"/>
              <a:gd name="T60" fmla="*/ 2147483647 w 190"/>
              <a:gd name="T61" fmla="*/ 2147483647 h 190"/>
              <a:gd name="T62" fmla="*/ 2147483647 w 190"/>
              <a:gd name="T63" fmla="*/ 2147483647 h 190"/>
              <a:gd name="T64" fmla="*/ 2147483647 w 190"/>
              <a:gd name="T65" fmla="*/ 2147483647 h 190"/>
              <a:gd name="T66" fmla="*/ 2147483647 w 190"/>
              <a:gd name="T67" fmla="*/ 2147483647 h 190"/>
              <a:gd name="T68" fmla="*/ 2147483647 w 190"/>
              <a:gd name="T69" fmla="*/ 2147483647 h 190"/>
              <a:gd name="T70" fmla="*/ 2147483647 w 190"/>
              <a:gd name="T71" fmla="*/ 2147483647 h 190"/>
              <a:gd name="T72" fmla="*/ 2147483647 w 190"/>
              <a:gd name="T73" fmla="*/ 2147483647 h 190"/>
              <a:gd name="T74" fmla="*/ 2147483647 w 190"/>
              <a:gd name="T75" fmla="*/ 2147483647 h 19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90"/>
              <a:gd name="T115" fmla="*/ 0 h 190"/>
              <a:gd name="T116" fmla="*/ 190 w 190"/>
              <a:gd name="T117" fmla="*/ 190 h 19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90" h="190">
                <a:moveTo>
                  <a:pt x="190" y="94"/>
                </a:moveTo>
                <a:lnTo>
                  <a:pt x="190" y="94"/>
                </a:lnTo>
                <a:lnTo>
                  <a:pt x="188" y="114"/>
                </a:lnTo>
                <a:lnTo>
                  <a:pt x="182" y="132"/>
                </a:lnTo>
                <a:lnTo>
                  <a:pt x="174" y="148"/>
                </a:lnTo>
                <a:lnTo>
                  <a:pt x="162" y="162"/>
                </a:lnTo>
                <a:lnTo>
                  <a:pt x="148" y="174"/>
                </a:lnTo>
                <a:lnTo>
                  <a:pt x="132" y="182"/>
                </a:lnTo>
                <a:lnTo>
                  <a:pt x="114" y="188"/>
                </a:lnTo>
                <a:lnTo>
                  <a:pt x="94" y="190"/>
                </a:lnTo>
                <a:lnTo>
                  <a:pt x="76" y="188"/>
                </a:lnTo>
                <a:lnTo>
                  <a:pt x="58" y="182"/>
                </a:lnTo>
                <a:lnTo>
                  <a:pt x="42" y="174"/>
                </a:lnTo>
                <a:lnTo>
                  <a:pt x="28" y="162"/>
                </a:lnTo>
                <a:lnTo>
                  <a:pt x="16" y="148"/>
                </a:lnTo>
                <a:lnTo>
                  <a:pt x="8" y="132"/>
                </a:lnTo>
                <a:lnTo>
                  <a:pt x="2" y="114"/>
                </a:lnTo>
                <a:lnTo>
                  <a:pt x="0" y="94"/>
                </a:lnTo>
                <a:lnTo>
                  <a:pt x="2" y="76"/>
                </a:lnTo>
                <a:lnTo>
                  <a:pt x="8" y="58"/>
                </a:lnTo>
                <a:lnTo>
                  <a:pt x="16" y="42"/>
                </a:lnTo>
                <a:lnTo>
                  <a:pt x="28" y="28"/>
                </a:lnTo>
                <a:lnTo>
                  <a:pt x="42" y="16"/>
                </a:lnTo>
                <a:lnTo>
                  <a:pt x="58" y="8"/>
                </a:lnTo>
                <a:lnTo>
                  <a:pt x="76" y="2"/>
                </a:lnTo>
                <a:lnTo>
                  <a:pt x="94" y="0"/>
                </a:lnTo>
                <a:lnTo>
                  <a:pt x="114" y="2"/>
                </a:lnTo>
                <a:lnTo>
                  <a:pt x="132" y="8"/>
                </a:lnTo>
                <a:lnTo>
                  <a:pt x="148" y="16"/>
                </a:lnTo>
                <a:lnTo>
                  <a:pt x="162" y="28"/>
                </a:lnTo>
                <a:lnTo>
                  <a:pt x="174" y="42"/>
                </a:lnTo>
                <a:lnTo>
                  <a:pt x="182" y="58"/>
                </a:lnTo>
                <a:lnTo>
                  <a:pt x="188" y="76"/>
                </a:lnTo>
                <a:lnTo>
                  <a:pt x="190" y="94"/>
                </a:lnTo>
                <a:close/>
              </a:path>
            </a:pathLst>
          </a:custGeom>
          <a:solidFill>
            <a:srgbClr val="F49022"/>
          </a:solidFill>
          <a:ln w="9525" cmpd="sng">
            <a:solidFill>
              <a:srgbClr val="F49022"/>
            </a:solidFill>
            <a:bevel/>
            <a:headEnd/>
            <a:tailEnd/>
          </a:ln>
        </p:spPr>
        <p:txBody>
          <a:bodyPr lIns="121914" tIns="60957" rIns="121914" bIns="60957"/>
          <a:lstStyle/>
          <a:p>
            <a:endParaRPr lang="zh-CN" altLang="en-US"/>
          </a:p>
        </p:txBody>
      </p:sp>
      <p:sp>
        <p:nvSpPr>
          <p:cNvPr id="35857" name="矩形 1">
            <a:extLst>
              <a:ext uri="{FF2B5EF4-FFF2-40B4-BE49-F238E27FC236}">
                <a16:creationId xmlns:a16="http://schemas.microsoft.com/office/drawing/2014/main" id="{D996840C-4115-42FE-A78F-E61C479B2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2738" y="1761410"/>
            <a:ext cx="2295525" cy="92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a title content here</a:t>
            </a:r>
            <a:endParaRPr lang="en-US" altLang="zh-CN" sz="12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 content</a:t>
            </a:r>
            <a:endParaRPr lang="en-US" altLang="zh-CN" sz="12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2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858" name="任意多边形 51">
            <a:extLst>
              <a:ext uri="{FF2B5EF4-FFF2-40B4-BE49-F238E27FC236}">
                <a16:creationId xmlns:a16="http://schemas.microsoft.com/office/drawing/2014/main" id="{BFE3E0AE-6E21-4745-BC11-866BA05C5F08}"/>
              </a:ext>
            </a:extLst>
          </p:cNvPr>
          <p:cNvSpPr>
            <a:spLocks/>
          </p:cNvSpPr>
          <p:nvPr/>
        </p:nvSpPr>
        <p:spPr bwMode="auto">
          <a:xfrm flipH="1">
            <a:off x="576263" y="2212975"/>
            <a:ext cx="3160712" cy="823913"/>
          </a:xfrm>
          <a:custGeom>
            <a:avLst/>
            <a:gdLst>
              <a:gd name="T0" fmla="*/ 0 w 2896333"/>
              <a:gd name="T1" fmla="*/ 1168336 h 581025"/>
              <a:gd name="T2" fmla="*/ 397014 w 2896333"/>
              <a:gd name="T3" fmla="*/ 0 h 581025"/>
              <a:gd name="T4" fmla="*/ 3449224 w 2896333"/>
              <a:gd name="T5" fmla="*/ 0 h 581025"/>
              <a:gd name="T6" fmla="*/ 0 60000 65536"/>
              <a:gd name="T7" fmla="*/ 0 60000 65536"/>
              <a:gd name="T8" fmla="*/ 0 60000 65536"/>
              <a:gd name="T9" fmla="*/ 0 w 2896333"/>
              <a:gd name="T10" fmla="*/ 0 h 581025"/>
              <a:gd name="T11" fmla="*/ 2896333 w 2896333"/>
              <a:gd name="T12" fmla="*/ 581025 h 5810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96333" h="581025">
                <a:moveTo>
                  <a:pt x="0" y="581025"/>
                </a:moveTo>
                <a:lnTo>
                  <a:pt x="333375" y="0"/>
                </a:lnTo>
                <a:lnTo>
                  <a:pt x="2896333" y="0"/>
                </a:lnTo>
              </a:path>
            </a:pathLst>
          </a:custGeom>
          <a:noFill/>
          <a:ln w="12700" cap="flat" cmpd="sng">
            <a:solidFill>
              <a:srgbClr val="F49022"/>
            </a:solidFill>
            <a:prstDash val="dash"/>
            <a:bevel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14" tIns="60957" rIns="121914" bIns="60957" anchor="ctr"/>
          <a:lstStyle/>
          <a:p>
            <a:endParaRPr lang="zh-CN" altLang="en-US"/>
          </a:p>
        </p:txBody>
      </p:sp>
      <p:sp>
        <p:nvSpPr>
          <p:cNvPr id="35859" name="矩形 1">
            <a:extLst>
              <a:ext uri="{FF2B5EF4-FFF2-40B4-BE49-F238E27FC236}">
                <a16:creationId xmlns:a16="http://schemas.microsoft.com/office/drawing/2014/main" id="{39172FD5-1082-4D27-8C65-36593BE82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5" y="1778000"/>
            <a:ext cx="2562225" cy="105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a title content here</a:t>
            </a:r>
            <a:endParaRPr lang="en-US" altLang="zh-CN" sz="1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 content</a:t>
            </a:r>
            <a:endParaRPr lang="en-US" altLang="zh-CN" sz="1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860" name="任意多边形 53">
            <a:extLst>
              <a:ext uri="{FF2B5EF4-FFF2-40B4-BE49-F238E27FC236}">
                <a16:creationId xmlns:a16="http://schemas.microsoft.com/office/drawing/2014/main" id="{CDFE5668-58FB-4F0C-94E6-5F6794AB975D}"/>
              </a:ext>
            </a:extLst>
          </p:cNvPr>
          <p:cNvSpPr>
            <a:spLocks/>
          </p:cNvSpPr>
          <p:nvPr/>
        </p:nvSpPr>
        <p:spPr bwMode="auto">
          <a:xfrm flipH="1">
            <a:off x="576263" y="3784600"/>
            <a:ext cx="2809875" cy="830263"/>
          </a:xfrm>
          <a:custGeom>
            <a:avLst/>
            <a:gdLst>
              <a:gd name="T0" fmla="*/ 0 w 2528430"/>
              <a:gd name="T1" fmla="*/ 1174284 h 587027"/>
              <a:gd name="T2" fmla="*/ 411723 w 2528430"/>
              <a:gd name="T3" fmla="*/ 12006 h 587027"/>
              <a:gd name="T4" fmla="*/ 3122648 w 2528430"/>
              <a:gd name="T5" fmla="*/ 0 h 587027"/>
              <a:gd name="T6" fmla="*/ 0 60000 65536"/>
              <a:gd name="T7" fmla="*/ 0 60000 65536"/>
              <a:gd name="T8" fmla="*/ 0 60000 65536"/>
              <a:gd name="T9" fmla="*/ 0 w 2528430"/>
              <a:gd name="T10" fmla="*/ 0 h 587027"/>
              <a:gd name="T11" fmla="*/ 2528430 w 2528430"/>
              <a:gd name="T12" fmla="*/ 587027 h 5870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28430" h="587027">
                <a:moveTo>
                  <a:pt x="0" y="587027"/>
                </a:moveTo>
                <a:lnTo>
                  <a:pt x="333375" y="6002"/>
                </a:lnTo>
                <a:lnTo>
                  <a:pt x="2528430" y="0"/>
                </a:lnTo>
              </a:path>
            </a:pathLst>
          </a:custGeom>
          <a:noFill/>
          <a:ln w="12700" cap="flat" cmpd="sng">
            <a:solidFill>
              <a:srgbClr val="F49022"/>
            </a:solidFill>
            <a:prstDash val="dash"/>
            <a:bevel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14" tIns="60957" rIns="121914" bIns="60957" anchor="ctr"/>
          <a:lstStyle/>
          <a:p>
            <a:endParaRPr lang="zh-CN" altLang="en-US"/>
          </a:p>
        </p:txBody>
      </p:sp>
      <p:sp>
        <p:nvSpPr>
          <p:cNvPr id="35861" name="矩形 1">
            <a:extLst>
              <a:ext uri="{FF2B5EF4-FFF2-40B4-BE49-F238E27FC236}">
                <a16:creationId xmlns:a16="http://schemas.microsoft.com/office/drawing/2014/main" id="{8334E6D7-519B-43CD-AF49-179A7A240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383" y="3458458"/>
            <a:ext cx="2552700" cy="64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a title content here</a:t>
            </a:r>
            <a:endParaRPr lang="en-US" altLang="zh-CN" sz="12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 content</a:t>
            </a:r>
            <a:endParaRPr lang="en-US" altLang="zh-CN" sz="12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862" name="矩形 1">
            <a:extLst>
              <a:ext uri="{FF2B5EF4-FFF2-40B4-BE49-F238E27FC236}">
                <a16:creationId xmlns:a16="http://schemas.microsoft.com/office/drawing/2014/main" id="{698E5911-A022-456B-BB58-B47D54E32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2738" y="3625850"/>
            <a:ext cx="2229622" cy="92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a title content here</a:t>
            </a:r>
            <a:endParaRPr lang="en-US" altLang="zh-CN" sz="12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 content</a:t>
            </a:r>
            <a:endParaRPr lang="en-US" altLang="zh-CN" sz="12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35863" name="Freeform 11">
            <a:extLst>
              <a:ext uri="{FF2B5EF4-FFF2-40B4-BE49-F238E27FC236}">
                <a16:creationId xmlns:a16="http://schemas.microsoft.com/office/drawing/2014/main" id="{01718A5B-0AAF-42AB-94EC-E00E1C13B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63" y="1751013"/>
            <a:ext cx="358775" cy="314325"/>
          </a:xfrm>
          <a:custGeom>
            <a:avLst/>
            <a:gdLst>
              <a:gd name="T0" fmla="*/ 2147483647 w 478"/>
              <a:gd name="T1" fmla="*/ 2147483647 h 420"/>
              <a:gd name="T2" fmla="*/ 2147483647 w 478"/>
              <a:gd name="T3" fmla="*/ 2147483647 h 420"/>
              <a:gd name="T4" fmla="*/ 2147483647 w 478"/>
              <a:gd name="T5" fmla="*/ 2147483647 h 420"/>
              <a:gd name="T6" fmla="*/ 2147483647 w 478"/>
              <a:gd name="T7" fmla="*/ 2147483647 h 420"/>
              <a:gd name="T8" fmla="*/ 2147483647 w 478"/>
              <a:gd name="T9" fmla="*/ 0 h 420"/>
              <a:gd name="T10" fmla="*/ 2147483647 w 478"/>
              <a:gd name="T11" fmla="*/ 0 h 420"/>
              <a:gd name="T12" fmla="*/ 2147483647 w 478"/>
              <a:gd name="T13" fmla="*/ 2147483647 h 420"/>
              <a:gd name="T14" fmla="*/ 2147483647 w 478"/>
              <a:gd name="T15" fmla="*/ 2147483647 h 420"/>
              <a:gd name="T16" fmla="*/ 2147483647 w 478"/>
              <a:gd name="T17" fmla="*/ 2147483647 h 420"/>
              <a:gd name="T18" fmla="*/ 2147483647 w 478"/>
              <a:gd name="T19" fmla="*/ 2147483647 h 420"/>
              <a:gd name="T20" fmla="*/ 2147483647 w 478"/>
              <a:gd name="T21" fmla="*/ 2147483647 h 420"/>
              <a:gd name="T22" fmla="*/ 2147483647 w 478"/>
              <a:gd name="T23" fmla="*/ 2147483647 h 420"/>
              <a:gd name="T24" fmla="*/ 2147483647 w 478"/>
              <a:gd name="T25" fmla="*/ 2147483647 h 420"/>
              <a:gd name="T26" fmla="*/ 2147483647 w 478"/>
              <a:gd name="T27" fmla="*/ 2147483647 h 420"/>
              <a:gd name="T28" fmla="*/ 2147483647 w 478"/>
              <a:gd name="T29" fmla="*/ 2147483647 h 420"/>
              <a:gd name="T30" fmla="*/ 2147483647 w 478"/>
              <a:gd name="T31" fmla="*/ 2147483647 h 420"/>
              <a:gd name="T32" fmla="*/ 2147483647 w 478"/>
              <a:gd name="T33" fmla="*/ 2147483647 h 420"/>
              <a:gd name="T34" fmla="*/ 2147483647 w 478"/>
              <a:gd name="T35" fmla="*/ 2147483647 h 420"/>
              <a:gd name="T36" fmla="*/ 2147483647 w 478"/>
              <a:gd name="T37" fmla="*/ 2147483647 h 420"/>
              <a:gd name="T38" fmla="*/ 0 w 478"/>
              <a:gd name="T39" fmla="*/ 2147483647 h 420"/>
              <a:gd name="T40" fmla="*/ 2147483647 w 478"/>
              <a:gd name="T41" fmla="*/ 2147483647 h 420"/>
              <a:gd name="T42" fmla="*/ 2147483647 w 478"/>
              <a:gd name="T43" fmla="*/ 2147483647 h 420"/>
              <a:gd name="T44" fmla="*/ 2147483647 w 478"/>
              <a:gd name="T45" fmla="*/ 2147483647 h 420"/>
              <a:gd name="T46" fmla="*/ 2147483647 w 478"/>
              <a:gd name="T47" fmla="*/ 2147483647 h 420"/>
              <a:gd name="T48" fmla="*/ 2147483647 w 478"/>
              <a:gd name="T49" fmla="*/ 2147483647 h 420"/>
              <a:gd name="T50" fmla="*/ 2147483647 w 478"/>
              <a:gd name="T51" fmla="*/ 2147483647 h 420"/>
              <a:gd name="T52" fmla="*/ 2147483647 w 478"/>
              <a:gd name="T53" fmla="*/ 2147483647 h 420"/>
              <a:gd name="T54" fmla="*/ 2147483647 w 478"/>
              <a:gd name="T55" fmla="*/ 2147483647 h 420"/>
              <a:gd name="T56" fmla="*/ 2147483647 w 478"/>
              <a:gd name="T57" fmla="*/ 2147483647 h 420"/>
              <a:gd name="T58" fmla="*/ 2147483647 w 478"/>
              <a:gd name="T59" fmla="*/ 2147483647 h 420"/>
              <a:gd name="T60" fmla="*/ 2147483647 w 478"/>
              <a:gd name="T61" fmla="*/ 2147483647 h 420"/>
              <a:gd name="T62" fmla="*/ 2147483647 w 478"/>
              <a:gd name="T63" fmla="*/ 2147483647 h 420"/>
              <a:gd name="T64" fmla="*/ 2147483647 w 478"/>
              <a:gd name="T65" fmla="*/ 2147483647 h 420"/>
              <a:gd name="T66" fmla="*/ 2147483647 w 478"/>
              <a:gd name="T67" fmla="*/ 2147483647 h 420"/>
              <a:gd name="T68" fmla="*/ 2147483647 w 478"/>
              <a:gd name="T69" fmla="*/ 2147483647 h 420"/>
              <a:gd name="T70" fmla="*/ 2147483647 w 478"/>
              <a:gd name="T71" fmla="*/ 2147483647 h 420"/>
              <a:gd name="T72" fmla="*/ 2147483647 w 478"/>
              <a:gd name="T73" fmla="*/ 2147483647 h 42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78"/>
              <a:gd name="T112" fmla="*/ 0 h 420"/>
              <a:gd name="T113" fmla="*/ 478 w 478"/>
              <a:gd name="T114" fmla="*/ 420 h 42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78" h="420">
                <a:moveTo>
                  <a:pt x="478" y="72"/>
                </a:moveTo>
                <a:lnTo>
                  <a:pt x="478" y="72"/>
                </a:lnTo>
                <a:lnTo>
                  <a:pt x="478" y="56"/>
                </a:lnTo>
                <a:lnTo>
                  <a:pt x="474" y="44"/>
                </a:lnTo>
                <a:lnTo>
                  <a:pt x="466" y="30"/>
                </a:lnTo>
                <a:lnTo>
                  <a:pt x="458" y="20"/>
                </a:lnTo>
                <a:lnTo>
                  <a:pt x="448" y="12"/>
                </a:lnTo>
                <a:lnTo>
                  <a:pt x="434" y="4"/>
                </a:lnTo>
                <a:lnTo>
                  <a:pt x="422" y="0"/>
                </a:lnTo>
                <a:lnTo>
                  <a:pt x="406" y="0"/>
                </a:lnTo>
                <a:lnTo>
                  <a:pt x="392" y="0"/>
                </a:lnTo>
                <a:lnTo>
                  <a:pt x="378" y="4"/>
                </a:lnTo>
                <a:lnTo>
                  <a:pt x="366" y="12"/>
                </a:lnTo>
                <a:lnTo>
                  <a:pt x="356" y="20"/>
                </a:lnTo>
                <a:lnTo>
                  <a:pt x="348" y="30"/>
                </a:lnTo>
                <a:lnTo>
                  <a:pt x="340" y="44"/>
                </a:lnTo>
                <a:lnTo>
                  <a:pt x="336" y="56"/>
                </a:lnTo>
                <a:lnTo>
                  <a:pt x="336" y="72"/>
                </a:lnTo>
                <a:lnTo>
                  <a:pt x="336" y="86"/>
                </a:lnTo>
                <a:lnTo>
                  <a:pt x="342" y="100"/>
                </a:lnTo>
                <a:lnTo>
                  <a:pt x="348" y="112"/>
                </a:lnTo>
                <a:lnTo>
                  <a:pt x="358" y="124"/>
                </a:lnTo>
                <a:lnTo>
                  <a:pt x="276" y="318"/>
                </a:lnTo>
                <a:lnTo>
                  <a:pt x="208" y="168"/>
                </a:lnTo>
                <a:lnTo>
                  <a:pt x="148" y="160"/>
                </a:lnTo>
                <a:lnTo>
                  <a:pt x="96" y="226"/>
                </a:lnTo>
                <a:lnTo>
                  <a:pt x="84" y="222"/>
                </a:lnTo>
                <a:lnTo>
                  <a:pt x="72" y="222"/>
                </a:lnTo>
                <a:lnTo>
                  <a:pt x="58" y="222"/>
                </a:lnTo>
                <a:lnTo>
                  <a:pt x="44" y="226"/>
                </a:lnTo>
                <a:lnTo>
                  <a:pt x="32" y="234"/>
                </a:lnTo>
                <a:lnTo>
                  <a:pt x="22" y="242"/>
                </a:lnTo>
                <a:lnTo>
                  <a:pt x="14" y="252"/>
                </a:lnTo>
                <a:lnTo>
                  <a:pt x="6" y="264"/>
                </a:lnTo>
                <a:lnTo>
                  <a:pt x="2" y="278"/>
                </a:lnTo>
                <a:lnTo>
                  <a:pt x="0" y="292"/>
                </a:lnTo>
                <a:lnTo>
                  <a:pt x="2" y="308"/>
                </a:lnTo>
                <a:lnTo>
                  <a:pt x="6" y="320"/>
                </a:lnTo>
                <a:lnTo>
                  <a:pt x="14" y="334"/>
                </a:lnTo>
                <a:lnTo>
                  <a:pt x="22" y="344"/>
                </a:lnTo>
                <a:lnTo>
                  <a:pt x="32" y="352"/>
                </a:lnTo>
                <a:lnTo>
                  <a:pt x="44" y="360"/>
                </a:lnTo>
                <a:lnTo>
                  <a:pt x="58" y="364"/>
                </a:lnTo>
                <a:lnTo>
                  <a:pt x="72" y="364"/>
                </a:lnTo>
                <a:lnTo>
                  <a:pt x="88" y="364"/>
                </a:lnTo>
                <a:lnTo>
                  <a:pt x="100" y="360"/>
                </a:lnTo>
                <a:lnTo>
                  <a:pt x="112" y="352"/>
                </a:lnTo>
                <a:lnTo>
                  <a:pt x="124" y="344"/>
                </a:lnTo>
                <a:lnTo>
                  <a:pt x="132" y="334"/>
                </a:lnTo>
                <a:lnTo>
                  <a:pt x="138" y="320"/>
                </a:lnTo>
                <a:lnTo>
                  <a:pt x="144" y="308"/>
                </a:lnTo>
                <a:lnTo>
                  <a:pt x="144" y="292"/>
                </a:lnTo>
                <a:lnTo>
                  <a:pt x="144" y="278"/>
                </a:lnTo>
                <a:lnTo>
                  <a:pt x="168" y="248"/>
                </a:lnTo>
                <a:lnTo>
                  <a:pt x="244" y="420"/>
                </a:lnTo>
                <a:lnTo>
                  <a:pt x="308" y="418"/>
                </a:lnTo>
                <a:lnTo>
                  <a:pt x="426" y="140"/>
                </a:lnTo>
                <a:lnTo>
                  <a:pt x="436" y="136"/>
                </a:lnTo>
                <a:lnTo>
                  <a:pt x="448" y="130"/>
                </a:lnTo>
                <a:lnTo>
                  <a:pt x="456" y="124"/>
                </a:lnTo>
                <a:lnTo>
                  <a:pt x="464" y="114"/>
                </a:lnTo>
                <a:lnTo>
                  <a:pt x="470" y="106"/>
                </a:lnTo>
                <a:lnTo>
                  <a:pt x="474" y="94"/>
                </a:lnTo>
                <a:lnTo>
                  <a:pt x="478" y="84"/>
                </a:lnTo>
                <a:lnTo>
                  <a:pt x="478" y="72"/>
                </a:lnTo>
                <a:close/>
              </a:path>
            </a:pathLst>
          </a:custGeom>
          <a:solidFill>
            <a:srgbClr val="7977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14" tIns="60957" rIns="121914" bIns="60957"/>
          <a:lstStyle/>
          <a:p>
            <a:endParaRPr lang="zh-CN" altLang="en-US"/>
          </a:p>
        </p:txBody>
      </p:sp>
      <p:grpSp>
        <p:nvGrpSpPr>
          <p:cNvPr id="35864" name="组合 122">
            <a:extLst>
              <a:ext uri="{FF2B5EF4-FFF2-40B4-BE49-F238E27FC236}">
                <a16:creationId xmlns:a16="http://schemas.microsoft.com/office/drawing/2014/main" id="{68071786-1E5A-41DB-B962-68087571E62F}"/>
              </a:ext>
            </a:extLst>
          </p:cNvPr>
          <p:cNvGrpSpPr>
            <a:grpSpLocks/>
          </p:cNvGrpSpPr>
          <p:nvPr/>
        </p:nvGrpSpPr>
        <p:grpSpPr bwMode="auto">
          <a:xfrm>
            <a:off x="698500" y="1895475"/>
            <a:ext cx="257175" cy="258763"/>
            <a:chOff x="0" y="0"/>
            <a:chExt cx="319708" cy="324921"/>
          </a:xfrm>
        </p:grpSpPr>
        <p:sp>
          <p:nvSpPr>
            <p:cNvPr id="34856" name="Rectangle 12">
              <a:extLst>
                <a:ext uri="{FF2B5EF4-FFF2-40B4-BE49-F238E27FC236}">
                  <a16:creationId xmlns:a16="http://schemas.microsoft.com/office/drawing/2014/main" id="{58E8C30B-F4A1-43CC-B745-0D3C22963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3013"/>
              <a:ext cx="128578" cy="126841"/>
            </a:xfrm>
            <a:prstGeom prst="rect">
              <a:avLst/>
            </a:prstGeom>
            <a:solidFill>
              <a:srgbClr val="79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  <a:latin typeface="方正兰亭粗黑_GBK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4857" name="Rectangle 13">
              <a:extLst>
                <a:ext uri="{FF2B5EF4-FFF2-40B4-BE49-F238E27FC236}">
                  <a16:creationId xmlns:a16="http://schemas.microsoft.com/office/drawing/2014/main" id="{D92AD072-EF99-4D7F-9174-FF4B994CE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854" y="0"/>
              <a:ext cx="159854" cy="159854"/>
            </a:xfrm>
            <a:prstGeom prst="rect">
              <a:avLst/>
            </a:prstGeom>
            <a:solidFill>
              <a:srgbClr val="79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  <a:latin typeface="方正兰亭粗黑_GBK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4858" name="Rectangle 14">
              <a:extLst>
                <a:ext uri="{FF2B5EF4-FFF2-40B4-BE49-F238E27FC236}">
                  <a16:creationId xmlns:a16="http://schemas.microsoft.com/office/drawing/2014/main" id="{7666BDFD-1F30-4DA9-9CB3-B0A79DD82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98080"/>
              <a:ext cx="128578" cy="126841"/>
            </a:xfrm>
            <a:prstGeom prst="rect">
              <a:avLst/>
            </a:prstGeom>
            <a:solidFill>
              <a:srgbClr val="79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  <a:latin typeface="方正兰亭粗黑_GBK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4859" name="Rectangle 15">
              <a:extLst>
                <a:ext uri="{FF2B5EF4-FFF2-40B4-BE49-F238E27FC236}">
                  <a16:creationId xmlns:a16="http://schemas.microsoft.com/office/drawing/2014/main" id="{861FDF5B-2DC7-483B-9048-FE5CE98A8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854" y="198080"/>
              <a:ext cx="126841" cy="126841"/>
            </a:xfrm>
            <a:prstGeom prst="rect">
              <a:avLst/>
            </a:prstGeom>
            <a:solidFill>
              <a:srgbClr val="79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  <a:latin typeface="方正兰亭粗黑_GBK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5869" name="组合 13321">
            <a:extLst>
              <a:ext uri="{FF2B5EF4-FFF2-40B4-BE49-F238E27FC236}">
                <a16:creationId xmlns:a16="http://schemas.microsoft.com/office/drawing/2014/main" id="{D9447335-8AED-4122-B759-2883E569D82D}"/>
              </a:ext>
            </a:extLst>
          </p:cNvPr>
          <p:cNvGrpSpPr>
            <a:grpSpLocks/>
          </p:cNvGrpSpPr>
          <p:nvPr/>
        </p:nvGrpSpPr>
        <p:grpSpPr bwMode="auto">
          <a:xfrm>
            <a:off x="6342063" y="3644900"/>
            <a:ext cx="282575" cy="280988"/>
            <a:chOff x="0" y="0"/>
            <a:chExt cx="368300" cy="368300"/>
          </a:xfrm>
        </p:grpSpPr>
        <p:sp>
          <p:nvSpPr>
            <p:cNvPr id="34854" name="Freeform 11">
              <a:extLst>
                <a:ext uri="{FF2B5EF4-FFF2-40B4-BE49-F238E27FC236}">
                  <a16:creationId xmlns:a16="http://schemas.microsoft.com/office/drawing/2014/main" id="{40CEF188-AD13-45ED-BCBD-110D623F8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400"/>
              <a:ext cx="342900" cy="342900"/>
            </a:xfrm>
            <a:custGeom>
              <a:avLst/>
              <a:gdLst>
                <a:gd name="T0" fmla="*/ 2147483647 w 216"/>
                <a:gd name="T1" fmla="*/ 0 h 216"/>
                <a:gd name="T2" fmla="*/ 2147483647 w 216"/>
                <a:gd name="T3" fmla="*/ 0 h 216"/>
                <a:gd name="T4" fmla="*/ 2147483647 w 216"/>
                <a:gd name="T5" fmla="*/ 2147483647 h 216"/>
                <a:gd name="T6" fmla="*/ 2147483647 w 216"/>
                <a:gd name="T7" fmla="*/ 2147483647 h 216"/>
                <a:gd name="T8" fmla="*/ 2147483647 w 216"/>
                <a:gd name="T9" fmla="*/ 2147483647 h 216"/>
                <a:gd name="T10" fmla="*/ 2147483647 w 216"/>
                <a:gd name="T11" fmla="*/ 2147483647 h 216"/>
                <a:gd name="T12" fmla="*/ 2147483647 w 216"/>
                <a:gd name="T13" fmla="*/ 2147483647 h 216"/>
                <a:gd name="T14" fmla="*/ 2147483647 w 216"/>
                <a:gd name="T15" fmla="*/ 2147483647 h 216"/>
                <a:gd name="T16" fmla="*/ 2147483647 w 216"/>
                <a:gd name="T17" fmla="*/ 2147483647 h 216"/>
                <a:gd name="T18" fmla="*/ 0 w 216"/>
                <a:gd name="T19" fmla="*/ 2147483647 h 216"/>
                <a:gd name="T20" fmla="*/ 0 w 216"/>
                <a:gd name="T21" fmla="*/ 2147483647 h 216"/>
                <a:gd name="T22" fmla="*/ 0 w 216"/>
                <a:gd name="T23" fmla="*/ 2147483647 h 216"/>
                <a:gd name="T24" fmla="*/ 2147483647 w 216"/>
                <a:gd name="T25" fmla="*/ 2147483647 h 216"/>
                <a:gd name="T26" fmla="*/ 2147483647 w 216"/>
                <a:gd name="T27" fmla="*/ 2147483647 h 216"/>
                <a:gd name="T28" fmla="*/ 2147483647 w 216"/>
                <a:gd name="T29" fmla="*/ 2147483647 h 216"/>
                <a:gd name="T30" fmla="*/ 2147483647 w 216"/>
                <a:gd name="T31" fmla="*/ 2147483647 h 216"/>
                <a:gd name="T32" fmla="*/ 2147483647 w 216"/>
                <a:gd name="T33" fmla="*/ 2147483647 h 216"/>
                <a:gd name="T34" fmla="*/ 2147483647 w 216"/>
                <a:gd name="T35" fmla="*/ 2147483647 h 216"/>
                <a:gd name="T36" fmla="*/ 2147483647 w 216"/>
                <a:gd name="T37" fmla="*/ 2147483647 h 216"/>
                <a:gd name="T38" fmla="*/ 2147483647 w 216"/>
                <a:gd name="T39" fmla="*/ 2147483647 h 216"/>
                <a:gd name="T40" fmla="*/ 2147483647 w 216"/>
                <a:gd name="T41" fmla="*/ 2147483647 h 216"/>
                <a:gd name="T42" fmla="*/ 2147483647 w 216"/>
                <a:gd name="T43" fmla="*/ 2147483647 h 216"/>
                <a:gd name="T44" fmla="*/ 2147483647 w 216"/>
                <a:gd name="T45" fmla="*/ 2147483647 h 216"/>
                <a:gd name="T46" fmla="*/ 2147483647 w 216"/>
                <a:gd name="T47" fmla="*/ 2147483647 h 216"/>
                <a:gd name="T48" fmla="*/ 2147483647 w 216"/>
                <a:gd name="T49" fmla="*/ 2147483647 h 216"/>
                <a:gd name="T50" fmla="*/ 2147483647 w 216"/>
                <a:gd name="T51" fmla="*/ 2147483647 h 216"/>
                <a:gd name="T52" fmla="*/ 2147483647 w 216"/>
                <a:gd name="T53" fmla="*/ 2147483647 h 216"/>
                <a:gd name="T54" fmla="*/ 2147483647 w 216"/>
                <a:gd name="T55" fmla="*/ 2147483647 h 216"/>
                <a:gd name="T56" fmla="*/ 2147483647 w 216"/>
                <a:gd name="T57" fmla="*/ 2147483647 h 216"/>
                <a:gd name="T58" fmla="*/ 2147483647 w 216"/>
                <a:gd name="T59" fmla="*/ 2147483647 h 216"/>
                <a:gd name="T60" fmla="*/ 2147483647 w 216"/>
                <a:gd name="T61" fmla="*/ 0 h 21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16"/>
                <a:gd name="T94" fmla="*/ 0 h 216"/>
                <a:gd name="T95" fmla="*/ 216 w 216"/>
                <a:gd name="T96" fmla="*/ 216 h 21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16" h="216">
                  <a:moveTo>
                    <a:pt x="100" y="0"/>
                  </a:moveTo>
                  <a:lnTo>
                    <a:pt x="100" y="0"/>
                  </a:lnTo>
                  <a:lnTo>
                    <a:pt x="80" y="2"/>
                  </a:lnTo>
                  <a:lnTo>
                    <a:pt x="62" y="10"/>
                  </a:lnTo>
                  <a:lnTo>
                    <a:pt x="46" y="18"/>
                  </a:lnTo>
                  <a:lnTo>
                    <a:pt x="30" y="32"/>
                  </a:lnTo>
                  <a:lnTo>
                    <a:pt x="16" y="48"/>
                  </a:lnTo>
                  <a:lnTo>
                    <a:pt x="6" y="68"/>
                  </a:lnTo>
                  <a:lnTo>
                    <a:pt x="0" y="88"/>
                  </a:lnTo>
                  <a:lnTo>
                    <a:pt x="0" y="108"/>
                  </a:lnTo>
                  <a:lnTo>
                    <a:pt x="0" y="128"/>
                  </a:lnTo>
                  <a:lnTo>
                    <a:pt x="6" y="148"/>
                  </a:lnTo>
                  <a:lnTo>
                    <a:pt x="16" y="168"/>
                  </a:lnTo>
                  <a:lnTo>
                    <a:pt x="30" y="184"/>
                  </a:lnTo>
                  <a:lnTo>
                    <a:pt x="48" y="198"/>
                  </a:lnTo>
                  <a:lnTo>
                    <a:pt x="66" y="208"/>
                  </a:lnTo>
                  <a:lnTo>
                    <a:pt x="86" y="214"/>
                  </a:lnTo>
                  <a:lnTo>
                    <a:pt x="108" y="216"/>
                  </a:lnTo>
                  <a:lnTo>
                    <a:pt x="128" y="214"/>
                  </a:lnTo>
                  <a:lnTo>
                    <a:pt x="148" y="208"/>
                  </a:lnTo>
                  <a:lnTo>
                    <a:pt x="168" y="198"/>
                  </a:lnTo>
                  <a:lnTo>
                    <a:pt x="184" y="184"/>
                  </a:lnTo>
                  <a:lnTo>
                    <a:pt x="198" y="170"/>
                  </a:lnTo>
                  <a:lnTo>
                    <a:pt x="206" y="152"/>
                  </a:lnTo>
                  <a:lnTo>
                    <a:pt x="212" y="134"/>
                  </a:lnTo>
                  <a:lnTo>
                    <a:pt x="216" y="116"/>
                  </a:lnTo>
                  <a:lnTo>
                    <a:pt x="100" y="11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79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5" name="Freeform 12">
              <a:extLst>
                <a:ext uri="{FF2B5EF4-FFF2-40B4-BE49-F238E27FC236}">
                  <a16:creationId xmlns:a16="http://schemas.microsoft.com/office/drawing/2014/main" id="{E158510B-5B01-42F4-B752-7EDCBC614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975" y="0"/>
              <a:ext cx="187325" cy="184150"/>
            </a:xfrm>
            <a:custGeom>
              <a:avLst/>
              <a:gdLst>
                <a:gd name="T0" fmla="*/ 2147483647 w 118"/>
                <a:gd name="T1" fmla="*/ 2147483647 h 116"/>
                <a:gd name="T2" fmla="*/ 2147483647 w 118"/>
                <a:gd name="T3" fmla="*/ 2147483647 h 116"/>
                <a:gd name="T4" fmla="*/ 2147483647 w 118"/>
                <a:gd name="T5" fmla="*/ 2147483647 h 116"/>
                <a:gd name="T6" fmla="*/ 2147483647 w 118"/>
                <a:gd name="T7" fmla="*/ 2147483647 h 116"/>
                <a:gd name="T8" fmla="*/ 2147483647 w 118"/>
                <a:gd name="T9" fmla="*/ 2147483647 h 116"/>
                <a:gd name="T10" fmla="*/ 2147483647 w 118"/>
                <a:gd name="T11" fmla="*/ 2147483647 h 116"/>
                <a:gd name="T12" fmla="*/ 2147483647 w 118"/>
                <a:gd name="T13" fmla="*/ 2147483647 h 116"/>
                <a:gd name="T14" fmla="*/ 2147483647 w 118"/>
                <a:gd name="T15" fmla="*/ 0 h 116"/>
                <a:gd name="T16" fmla="*/ 2147483647 w 118"/>
                <a:gd name="T17" fmla="*/ 0 h 116"/>
                <a:gd name="T18" fmla="*/ 0 w 118"/>
                <a:gd name="T19" fmla="*/ 0 h 116"/>
                <a:gd name="T20" fmla="*/ 0 w 118"/>
                <a:gd name="T21" fmla="*/ 2147483647 h 116"/>
                <a:gd name="T22" fmla="*/ 2147483647 w 118"/>
                <a:gd name="T23" fmla="*/ 2147483647 h 116"/>
                <a:gd name="T24" fmla="*/ 2147483647 w 118"/>
                <a:gd name="T25" fmla="*/ 2147483647 h 116"/>
                <a:gd name="T26" fmla="*/ 2147483647 w 118"/>
                <a:gd name="T27" fmla="*/ 2147483647 h 116"/>
                <a:gd name="T28" fmla="*/ 2147483647 w 118"/>
                <a:gd name="T29" fmla="*/ 2147483647 h 116"/>
                <a:gd name="T30" fmla="*/ 2147483647 w 118"/>
                <a:gd name="T31" fmla="*/ 2147483647 h 116"/>
                <a:gd name="T32" fmla="*/ 2147483647 w 118"/>
                <a:gd name="T33" fmla="*/ 2147483647 h 116"/>
                <a:gd name="T34" fmla="*/ 2147483647 w 118"/>
                <a:gd name="T35" fmla="*/ 2147483647 h 116"/>
                <a:gd name="T36" fmla="*/ 2147483647 w 118"/>
                <a:gd name="T37" fmla="*/ 2147483647 h 116"/>
                <a:gd name="T38" fmla="*/ 2147483647 w 118"/>
                <a:gd name="T39" fmla="*/ 2147483647 h 116"/>
                <a:gd name="T40" fmla="*/ 2147483647 w 118"/>
                <a:gd name="T41" fmla="*/ 2147483647 h 116"/>
                <a:gd name="T42" fmla="*/ 2147483647 w 118"/>
                <a:gd name="T43" fmla="*/ 2147483647 h 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8"/>
                <a:gd name="T67" fmla="*/ 0 h 116"/>
                <a:gd name="T68" fmla="*/ 118 w 118"/>
                <a:gd name="T69" fmla="*/ 116 h 11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8" h="116">
                  <a:moveTo>
                    <a:pt x="86" y="32"/>
                  </a:moveTo>
                  <a:lnTo>
                    <a:pt x="86" y="32"/>
                  </a:lnTo>
                  <a:lnTo>
                    <a:pt x="78" y="24"/>
                  </a:lnTo>
                  <a:lnTo>
                    <a:pt x="68" y="16"/>
                  </a:lnTo>
                  <a:lnTo>
                    <a:pt x="56" y="10"/>
                  </a:lnTo>
                  <a:lnTo>
                    <a:pt x="46" y="6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16"/>
                  </a:lnTo>
                  <a:lnTo>
                    <a:pt x="118" y="116"/>
                  </a:lnTo>
                  <a:lnTo>
                    <a:pt x="118" y="106"/>
                  </a:lnTo>
                  <a:lnTo>
                    <a:pt x="118" y="94"/>
                  </a:lnTo>
                  <a:lnTo>
                    <a:pt x="114" y="82"/>
                  </a:lnTo>
                  <a:lnTo>
                    <a:pt x="112" y="72"/>
                  </a:lnTo>
                  <a:lnTo>
                    <a:pt x="108" y="60"/>
                  </a:lnTo>
                  <a:lnTo>
                    <a:pt x="102" y="50"/>
                  </a:lnTo>
                  <a:lnTo>
                    <a:pt x="94" y="40"/>
                  </a:lnTo>
                  <a:lnTo>
                    <a:pt x="86" y="32"/>
                  </a:lnTo>
                  <a:close/>
                </a:path>
              </a:pathLst>
            </a:custGeom>
            <a:solidFill>
              <a:srgbClr val="79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5872" name="组合 13322">
            <a:extLst>
              <a:ext uri="{FF2B5EF4-FFF2-40B4-BE49-F238E27FC236}">
                <a16:creationId xmlns:a16="http://schemas.microsoft.com/office/drawing/2014/main" id="{F59FA226-9648-493A-ABA7-31460C83633A}"/>
              </a:ext>
            </a:extLst>
          </p:cNvPr>
          <p:cNvGrpSpPr>
            <a:grpSpLocks/>
          </p:cNvGrpSpPr>
          <p:nvPr/>
        </p:nvGrpSpPr>
        <p:grpSpPr bwMode="auto">
          <a:xfrm>
            <a:off x="703263" y="3384550"/>
            <a:ext cx="280987" cy="300038"/>
            <a:chOff x="0" y="0"/>
            <a:chExt cx="249236" cy="264850"/>
          </a:xfrm>
        </p:grpSpPr>
        <p:sp>
          <p:nvSpPr>
            <p:cNvPr id="34850" name="Rectangle 13">
              <a:extLst>
                <a:ext uri="{FF2B5EF4-FFF2-40B4-BE49-F238E27FC236}">
                  <a16:creationId xmlns:a16="http://schemas.microsoft.com/office/drawing/2014/main" id="{E7AAF1B7-381C-4BC6-8821-56DE81A32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2970"/>
              <a:ext cx="40474" cy="211880"/>
            </a:xfrm>
            <a:prstGeom prst="rect">
              <a:avLst/>
            </a:prstGeom>
            <a:solidFill>
              <a:srgbClr val="79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  <a:latin typeface="方正兰亭粗黑_GBK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4851" name="Rectangle 14">
              <a:extLst>
                <a:ext uri="{FF2B5EF4-FFF2-40B4-BE49-F238E27FC236}">
                  <a16:creationId xmlns:a16="http://schemas.microsoft.com/office/drawing/2014/main" id="{D30CE429-981C-46A2-A9BA-21D38DA7E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97" y="20867"/>
              <a:ext cx="40474" cy="243983"/>
            </a:xfrm>
            <a:prstGeom prst="rect">
              <a:avLst/>
            </a:prstGeom>
            <a:solidFill>
              <a:srgbClr val="79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  <a:latin typeface="方正兰亭粗黑_GBK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4852" name="Rectangle 15">
              <a:extLst>
                <a:ext uri="{FF2B5EF4-FFF2-40B4-BE49-F238E27FC236}">
                  <a16:creationId xmlns:a16="http://schemas.microsoft.com/office/drawing/2014/main" id="{E554D6C4-18AD-48F6-AE3F-9EAA26639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64" y="0"/>
              <a:ext cx="42604" cy="264850"/>
            </a:xfrm>
            <a:prstGeom prst="rect">
              <a:avLst/>
            </a:prstGeom>
            <a:solidFill>
              <a:srgbClr val="79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  <a:latin typeface="方正兰亭粗黑_GBK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4853" name="Rectangle 16">
              <a:extLst>
                <a:ext uri="{FF2B5EF4-FFF2-40B4-BE49-F238E27FC236}">
                  <a16:creationId xmlns:a16="http://schemas.microsoft.com/office/drawing/2014/main" id="{09C55DAC-94C2-4BE1-A64F-5FDFA312F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762" y="131622"/>
              <a:ext cx="40474" cy="133228"/>
            </a:xfrm>
            <a:prstGeom prst="rect">
              <a:avLst/>
            </a:prstGeom>
            <a:solidFill>
              <a:srgbClr val="79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  <a:latin typeface="方正兰亭粗黑_GBK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5877" name="任意多边形 70">
            <a:extLst>
              <a:ext uri="{FF2B5EF4-FFF2-40B4-BE49-F238E27FC236}">
                <a16:creationId xmlns:a16="http://schemas.microsoft.com/office/drawing/2014/main" id="{0561FCD4-DB86-499B-8A8C-5B868E988344}"/>
              </a:ext>
            </a:extLst>
          </p:cNvPr>
          <p:cNvSpPr>
            <a:spLocks/>
          </p:cNvSpPr>
          <p:nvPr/>
        </p:nvSpPr>
        <p:spPr bwMode="auto">
          <a:xfrm>
            <a:off x="5370513" y="2132013"/>
            <a:ext cx="3197225" cy="825500"/>
          </a:xfrm>
          <a:custGeom>
            <a:avLst/>
            <a:gdLst>
              <a:gd name="T0" fmla="*/ 0 w 2896333"/>
              <a:gd name="T1" fmla="*/ 1172842 h 581025"/>
              <a:gd name="T2" fmla="*/ 406239 w 2896333"/>
              <a:gd name="T3" fmla="*/ 0 h 581025"/>
              <a:gd name="T4" fmla="*/ 3529376 w 2896333"/>
              <a:gd name="T5" fmla="*/ 0 h 581025"/>
              <a:gd name="T6" fmla="*/ 0 60000 65536"/>
              <a:gd name="T7" fmla="*/ 0 60000 65536"/>
              <a:gd name="T8" fmla="*/ 0 60000 65536"/>
              <a:gd name="T9" fmla="*/ 0 w 2896333"/>
              <a:gd name="T10" fmla="*/ 0 h 581025"/>
              <a:gd name="T11" fmla="*/ 2896333 w 2896333"/>
              <a:gd name="T12" fmla="*/ 581025 h 5810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96333" h="581025">
                <a:moveTo>
                  <a:pt x="0" y="581025"/>
                </a:moveTo>
                <a:lnTo>
                  <a:pt x="333375" y="0"/>
                </a:lnTo>
                <a:lnTo>
                  <a:pt x="2896333" y="0"/>
                </a:lnTo>
              </a:path>
            </a:pathLst>
          </a:custGeom>
          <a:noFill/>
          <a:ln w="12700" cap="flat" cmpd="sng">
            <a:solidFill>
              <a:srgbClr val="F49022"/>
            </a:solidFill>
            <a:prstDash val="dash"/>
            <a:bevel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14" tIns="60957" rIns="121914" bIns="60957" anchor="ctr"/>
          <a:lstStyle/>
          <a:p>
            <a:endParaRPr lang="zh-CN" altLang="en-US"/>
          </a:p>
        </p:txBody>
      </p:sp>
      <p:sp>
        <p:nvSpPr>
          <p:cNvPr id="35878" name="任意多边形 71">
            <a:extLst>
              <a:ext uri="{FF2B5EF4-FFF2-40B4-BE49-F238E27FC236}">
                <a16:creationId xmlns:a16="http://schemas.microsoft.com/office/drawing/2014/main" id="{875853BF-0775-4C8A-A631-FFD7D0CFB7E3}"/>
              </a:ext>
            </a:extLst>
          </p:cNvPr>
          <p:cNvSpPr>
            <a:spLocks/>
          </p:cNvSpPr>
          <p:nvPr/>
        </p:nvSpPr>
        <p:spPr bwMode="auto">
          <a:xfrm>
            <a:off x="5238750" y="3981450"/>
            <a:ext cx="3328988" cy="830263"/>
          </a:xfrm>
          <a:custGeom>
            <a:avLst/>
            <a:gdLst>
              <a:gd name="T0" fmla="*/ 0 w 2528430"/>
              <a:gd name="T1" fmla="*/ 1174284 h 587027"/>
              <a:gd name="T2" fmla="*/ 577904 w 2528430"/>
              <a:gd name="T3" fmla="*/ 12006 h 587027"/>
              <a:gd name="T4" fmla="*/ 4383021 w 2528430"/>
              <a:gd name="T5" fmla="*/ 0 h 587027"/>
              <a:gd name="T6" fmla="*/ 0 60000 65536"/>
              <a:gd name="T7" fmla="*/ 0 60000 65536"/>
              <a:gd name="T8" fmla="*/ 0 60000 65536"/>
              <a:gd name="T9" fmla="*/ 0 w 2528430"/>
              <a:gd name="T10" fmla="*/ 0 h 587027"/>
              <a:gd name="T11" fmla="*/ 2528430 w 2528430"/>
              <a:gd name="T12" fmla="*/ 587027 h 5870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28430" h="587027">
                <a:moveTo>
                  <a:pt x="0" y="587027"/>
                </a:moveTo>
                <a:lnTo>
                  <a:pt x="333375" y="6002"/>
                </a:lnTo>
                <a:lnTo>
                  <a:pt x="2528430" y="0"/>
                </a:lnTo>
              </a:path>
            </a:pathLst>
          </a:custGeom>
          <a:noFill/>
          <a:ln w="12700" cap="flat" cmpd="sng">
            <a:solidFill>
              <a:srgbClr val="F49022"/>
            </a:solidFill>
            <a:prstDash val="dash"/>
            <a:bevel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14" tIns="60957" rIns="121914" bIns="60957" anchor="ctr"/>
          <a:lstStyle/>
          <a:p>
            <a:endParaRPr lang="zh-CN" altLang="en-US"/>
          </a:p>
        </p:txBody>
      </p:sp>
      <p:sp>
        <p:nvSpPr>
          <p:cNvPr id="35879" name="Oval 54">
            <a:extLst>
              <a:ext uri="{FF2B5EF4-FFF2-40B4-BE49-F238E27FC236}">
                <a16:creationId xmlns:a16="http://schemas.microsoft.com/office/drawing/2014/main" id="{F08C9E6F-8208-4F03-B968-1DAF53993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75" y="3001963"/>
            <a:ext cx="111125" cy="109537"/>
          </a:xfrm>
          <a:prstGeom prst="ellipse">
            <a:avLst/>
          </a:prstGeom>
          <a:gradFill rotWithShape="1">
            <a:gsLst>
              <a:gs pos="0">
                <a:srgbClr val="BBBBBB"/>
              </a:gs>
              <a:gs pos="34999">
                <a:srgbClr val="CFCFCF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14" tIns="60957" rIns="121914" bIns="60957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 sz="2400">
              <a:solidFill>
                <a:srgbClr val="000000"/>
              </a:solidFill>
              <a:latin typeface="方正兰亭粗黑_GBK" pitchFamily="2" charset="-122"/>
              <a:sym typeface="宋体" panose="02010600030101010101" pitchFamily="2" charset="-122"/>
            </a:endParaRPr>
          </a:p>
        </p:txBody>
      </p:sp>
      <p:sp>
        <p:nvSpPr>
          <p:cNvPr id="35880" name="Oval 54">
            <a:extLst>
              <a:ext uri="{FF2B5EF4-FFF2-40B4-BE49-F238E27FC236}">
                <a16:creationId xmlns:a16="http://schemas.microsoft.com/office/drawing/2014/main" id="{DDAFE5E3-0497-4509-BDFD-234A8E257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5425" y="2932113"/>
            <a:ext cx="111125" cy="109537"/>
          </a:xfrm>
          <a:prstGeom prst="ellipse">
            <a:avLst/>
          </a:prstGeom>
          <a:gradFill rotWithShape="1">
            <a:gsLst>
              <a:gs pos="0">
                <a:srgbClr val="BBBBBB"/>
              </a:gs>
              <a:gs pos="34999">
                <a:srgbClr val="CFCFCF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14" tIns="60957" rIns="121914" bIns="60957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 sz="2400">
              <a:solidFill>
                <a:srgbClr val="000000"/>
              </a:solidFill>
              <a:latin typeface="方正兰亭粗黑_GBK" pitchFamily="2" charset="-122"/>
              <a:sym typeface="宋体" panose="02010600030101010101" pitchFamily="2" charset="-122"/>
            </a:endParaRPr>
          </a:p>
        </p:txBody>
      </p:sp>
      <p:sp>
        <p:nvSpPr>
          <p:cNvPr id="35881" name="Oval 54">
            <a:extLst>
              <a:ext uri="{FF2B5EF4-FFF2-40B4-BE49-F238E27FC236}">
                <a16:creationId xmlns:a16="http://schemas.microsoft.com/office/drawing/2014/main" id="{BF7C855F-992B-4F50-966E-9DDAC5DF3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550" y="4762500"/>
            <a:ext cx="109538" cy="111125"/>
          </a:xfrm>
          <a:prstGeom prst="ellipse">
            <a:avLst/>
          </a:prstGeom>
          <a:gradFill rotWithShape="1">
            <a:gsLst>
              <a:gs pos="0">
                <a:srgbClr val="BBBBBB"/>
              </a:gs>
              <a:gs pos="34999">
                <a:srgbClr val="CFCFCF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14" tIns="60957" rIns="121914" bIns="60957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 sz="2400">
              <a:solidFill>
                <a:srgbClr val="000000"/>
              </a:solidFill>
              <a:latin typeface="方正兰亭粗黑_GBK" pitchFamily="2" charset="-122"/>
              <a:sym typeface="宋体" panose="02010600030101010101" pitchFamily="2" charset="-122"/>
            </a:endParaRPr>
          </a:p>
        </p:txBody>
      </p:sp>
      <p:sp>
        <p:nvSpPr>
          <p:cNvPr id="35882" name="Oval 54">
            <a:extLst>
              <a:ext uri="{FF2B5EF4-FFF2-40B4-BE49-F238E27FC236}">
                <a16:creationId xmlns:a16="http://schemas.microsoft.com/office/drawing/2014/main" id="{6251B2DF-6692-4CE6-8649-5740AD2F1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400" y="4567238"/>
            <a:ext cx="111125" cy="109537"/>
          </a:xfrm>
          <a:prstGeom prst="ellipse">
            <a:avLst/>
          </a:prstGeom>
          <a:gradFill rotWithShape="1">
            <a:gsLst>
              <a:gs pos="0">
                <a:srgbClr val="BBBBBB"/>
              </a:gs>
              <a:gs pos="34999">
                <a:srgbClr val="CFCFCF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14" tIns="60957" rIns="121914" bIns="60957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 sz="2400">
              <a:solidFill>
                <a:srgbClr val="000000"/>
              </a:solidFill>
              <a:latin typeface="方正兰亭粗黑_GBK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500" tmFilter="0,0; .5, 1; 1, 1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2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5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5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6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500"/>
                                        <p:tgtEl>
                                          <p:spTgt spid="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0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500"/>
                                        <p:tgtEl>
                                          <p:spTgt spid="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5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0" dur="500"/>
                                        <p:tgtEl>
                                          <p:spTgt spid="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3" dur="500"/>
                                        <p:tgtEl>
                                          <p:spTgt spid="3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6" dur="5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6650"/>
                            </p:stCondLst>
                            <p:childTnLst>
                              <p:par>
                                <p:cTn id="10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35843" grpId="0" bldLvl="0" autoUpdateAnimBg="0"/>
      <p:bldP spid="35844" grpId="0" bldLvl="0" autoUpdateAnimBg="0"/>
      <p:bldP spid="35857" grpId="0" bldLvl="0" autoUpdateAnimBg="0"/>
      <p:bldP spid="35859" grpId="0" bldLvl="0" autoUpdateAnimBg="0"/>
      <p:bldP spid="35861" grpId="0" bldLvl="0" autoUpdateAnimBg="0"/>
      <p:bldP spid="35862" grpId="0" bldLvl="0" autoUpdateAnimBg="0"/>
      <p:bldP spid="35879" grpId="0" bldLvl="0" animBg="1" autoUpdateAnimBg="0"/>
      <p:bldP spid="35880" grpId="0" bldLvl="0" animBg="1" autoUpdateAnimBg="0"/>
      <p:bldP spid="35881" grpId="0" bldLvl="0" animBg="1" autoUpdateAnimBg="0"/>
      <p:bldP spid="35882" grpId="0" bldLvl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灯片编号占位符 4">
            <a:extLst>
              <a:ext uri="{FF2B5EF4-FFF2-40B4-BE49-F238E27FC236}">
                <a16:creationId xmlns:a16="http://schemas.microsoft.com/office/drawing/2014/main" id="{EF9EB3F1-8B54-4A30-86F7-5FBC25EC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47E694C-320D-4E4B-B16F-EC9BD55DC058}" type="slidenum">
              <a:rPr lang="zh-CN" altLang="en-US">
                <a:solidFill>
                  <a:srgbClr val="898989"/>
                </a:solidFill>
              </a:rPr>
              <a:pPr/>
              <a:t>34</a:t>
            </a:fld>
            <a:endParaRPr lang="zh-CN" altLang="en-US" sz="1800"/>
          </a:p>
        </p:txBody>
      </p:sp>
      <p:sp>
        <p:nvSpPr>
          <p:cNvPr id="2" name="矩形 3">
            <a:extLst>
              <a:ext uri="{FF2B5EF4-FFF2-40B4-BE49-F238E27FC236}">
                <a16:creationId xmlns:a16="http://schemas.microsoft.com/office/drawing/2014/main" id="{34249A94-EF39-4D4F-AC92-3A5C79BD6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5113"/>
            <a:ext cx="179388" cy="720725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867" name="TextBox 4">
            <a:extLst>
              <a:ext uri="{FF2B5EF4-FFF2-40B4-BE49-F238E27FC236}">
                <a16:creationId xmlns:a16="http://schemas.microsoft.com/office/drawing/2014/main" id="{76627CAE-8E22-42A6-AE67-EDFCF500B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184150"/>
            <a:ext cx="269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the relevant title</a:t>
            </a:r>
          </a:p>
        </p:txBody>
      </p:sp>
      <p:sp>
        <p:nvSpPr>
          <p:cNvPr id="36868" name="TextBox 5">
            <a:extLst>
              <a:ext uri="{FF2B5EF4-FFF2-40B4-BE49-F238E27FC236}">
                <a16:creationId xmlns:a16="http://schemas.microsoft.com/office/drawing/2014/main" id="{CE21300F-D1DC-4AE5-BAC0-5A6E2C585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87388"/>
            <a:ext cx="3046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201X</a:t>
            </a: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Annual Summary Business Report</a:t>
            </a:r>
          </a:p>
        </p:txBody>
      </p:sp>
      <p:sp>
        <p:nvSpPr>
          <p:cNvPr id="35846" name="矩形 6">
            <a:extLst>
              <a:ext uri="{FF2B5EF4-FFF2-40B4-BE49-F238E27FC236}">
                <a16:creationId xmlns:a16="http://schemas.microsoft.com/office/drawing/2014/main" id="{6AC0F8F2-A0AB-4EA1-9B83-101BE3877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70538"/>
            <a:ext cx="2266950" cy="144462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847" name="矩形 7">
            <a:extLst>
              <a:ext uri="{FF2B5EF4-FFF2-40B4-BE49-F238E27FC236}">
                <a16:creationId xmlns:a16="http://schemas.microsoft.com/office/drawing/2014/main" id="{7C5AA293-567E-4061-80AC-0686D6F97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5570538"/>
            <a:ext cx="2305050" cy="144462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848" name="矩形 8">
            <a:extLst>
              <a:ext uri="{FF2B5EF4-FFF2-40B4-BE49-F238E27FC236}">
                <a16:creationId xmlns:a16="http://schemas.microsoft.com/office/drawing/2014/main" id="{6EC6785D-ADCB-4DD8-A927-F1F827C6B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70538"/>
            <a:ext cx="2266950" cy="144462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849" name="矩形 9">
            <a:extLst>
              <a:ext uri="{FF2B5EF4-FFF2-40B4-BE49-F238E27FC236}">
                <a16:creationId xmlns:a16="http://schemas.microsoft.com/office/drawing/2014/main" id="{FCE2076D-2431-4D36-8668-E6CD38381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0" y="5570538"/>
            <a:ext cx="2305050" cy="144462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Line 13">
            <a:extLst>
              <a:ext uri="{FF2B5EF4-FFF2-40B4-BE49-F238E27FC236}">
                <a16:creationId xmlns:a16="http://schemas.microsoft.com/office/drawing/2014/main" id="{7FB7932B-217D-43E4-83A5-FD663AC103B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750" y="3286125"/>
            <a:ext cx="8137525" cy="0"/>
          </a:xfrm>
          <a:prstGeom prst="line">
            <a:avLst/>
          </a:prstGeom>
          <a:noFill/>
          <a:ln w="101600">
            <a:solidFill>
              <a:srgbClr val="317FB7"/>
            </a:solidFill>
            <a:bevel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4" name="AutoShape 2">
            <a:extLst>
              <a:ext uri="{FF2B5EF4-FFF2-40B4-BE49-F238E27FC236}">
                <a16:creationId xmlns:a16="http://schemas.microsoft.com/office/drawing/2014/main" id="{011606C1-5F22-44F5-B9AB-43DF6D5E9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0" y="1492250"/>
            <a:ext cx="1619250" cy="1501775"/>
          </a:xfrm>
          <a:prstGeom prst="roundRect">
            <a:avLst>
              <a:gd name="adj" fmla="val 13005"/>
            </a:avLst>
          </a:prstGeom>
          <a:solidFill>
            <a:srgbClr val="53C3B0"/>
          </a:solidFill>
          <a:ln w="19050" cap="rnd">
            <a:solidFill>
              <a:srgbClr val="595959"/>
            </a:solidFill>
            <a:prstDash val="sysDot"/>
            <a:bevel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6875" name="Line 16">
            <a:extLst>
              <a:ext uri="{FF2B5EF4-FFF2-40B4-BE49-F238E27FC236}">
                <a16:creationId xmlns:a16="http://schemas.microsoft.com/office/drawing/2014/main" id="{4D7BD529-DF51-4951-8529-4B9B2BC931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31975" y="1668463"/>
            <a:ext cx="0" cy="1614487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6876" name="Group 138">
            <a:extLst>
              <a:ext uri="{FF2B5EF4-FFF2-40B4-BE49-F238E27FC236}">
                <a16:creationId xmlns:a16="http://schemas.microsoft.com/office/drawing/2014/main" id="{1BD79C18-9A0D-41EA-9D19-CE305BFD7F6D}"/>
              </a:ext>
            </a:extLst>
          </p:cNvPr>
          <p:cNvGrpSpPr>
            <a:grpSpLocks/>
          </p:cNvGrpSpPr>
          <p:nvPr/>
        </p:nvGrpSpPr>
        <p:grpSpPr bwMode="auto">
          <a:xfrm>
            <a:off x="1736725" y="3194050"/>
            <a:ext cx="182563" cy="180975"/>
            <a:chOff x="0" y="0"/>
            <a:chExt cx="250" cy="250"/>
          </a:xfrm>
        </p:grpSpPr>
        <p:sp>
          <p:nvSpPr>
            <p:cNvPr id="35891" name="Oval 139">
              <a:extLst>
                <a:ext uri="{FF2B5EF4-FFF2-40B4-BE49-F238E27FC236}">
                  <a16:creationId xmlns:a16="http://schemas.microsoft.com/office/drawing/2014/main" id="{F1AF4145-50DB-4284-9A8A-39DE8B2EE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50" cy="250"/>
            </a:xfrm>
            <a:prstGeom prst="ellipse">
              <a:avLst/>
            </a:prstGeom>
            <a:solidFill>
              <a:srgbClr val="FFD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微软雅黑" panose="020B0503020204020204" pitchFamily="34" charset="-122"/>
                <a:ea typeface="Malgun Gothic" panose="020B0503020000020004" pitchFamily="34" charset="-127"/>
                <a:sym typeface="微软雅黑" panose="020B0503020204020204" pitchFamily="34" charset="-122"/>
              </a:endParaRPr>
            </a:p>
          </p:txBody>
        </p:sp>
        <p:sp>
          <p:nvSpPr>
            <p:cNvPr id="35892" name="Oval 140">
              <a:extLst>
                <a:ext uri="{FF2B5EF4-FFF2-40B4-BE49-F238E27FC236}">
                  <a16:creationId xmlns:a16="http://schemas.microsoft.com/office/drawing/2014/main" id="{7BE2B884-FF42-447F-B55B-1EDCD6FF0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68"/>
              <a:ext cx="114" cy="1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微软雅黑" panose="020B0503020204020204" pitchFamily="34" charset="-122"/>
                <a:ea typeface="Malgun Gothic" panose="020B0503020000020004" pitchFamily="34" charset="-127"/>
                <a:sym typeface="微软雅黑" panose="020B0503020204020204" pitchFamily="34" charset="-122"/>
              </a:endParaRPr>
            </a:p>
          </p:txBody>
        </p:sp>
      </p:grpSp>
      <p:sp>
        <p:nvSpPr>
          <p:cNvPr id="36879" name="TextBox 57">
            <a:extLst>
              <a:ext uri="{FF2B5EF4-FFF2-40B4-BE49-F238E27FC236}">
                <a16:creationId xmlns:a16="http://schemas.microsoft.com/office/drawing/2014/main" id="{CDC29092-D894-4160-AB39-403D06980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1558925"/>
            <a:ext cx="1281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Title</a:t>
            </a:r>
            <a:endParaRPr lang="zh-CN" altLang="en-US"/>
          </a:p>
        </p:txBody>
      </p:sp>
      <p:sp>
        <p:nvSpPr>
          <p:cNvPr id="36880" name="TextBox 57">
            <a:extLst>
              <a:ext uri="{FF2B5EF4-FFF2-40B4-BE49-F238E27FC236}">
                <a16:creationId xmlns:a16="http://schemas.microsoft.com/office/drawing/2014/main" id="{64E4A67F-42BA-46C0-99E8-BD79E3E1F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613" y="1925638"/>
            <a:ext cx="1547812" cy="33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 description Content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81" name="AutoShape 17">
            <a:extLst>
              <a:ext uri="{FF2B5EF4-FFF2-40B4-BE49-F238E27FC236}">
                <a16:creationId xmlns:a16="http://schemas.microsoft.com/office/drawing/2014/main" id="{6C2FDDDA-85D9-4CE7-A403-FB9BCF424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3586163"/>
            <a:ext cx="1692275" cy="1347787"/>
          </a:xfrm>
          <a:prstGeom prst="roundRect">
            <a:avLst>
              <a:gd name="adj" fmla="val 13005"/>
            </a:avLst>
          </a:prstGeom>
          <a:solidFill>
            <a:srgbClr val="317FB7"/>
          </a:solidFill>
          <a:ln w="19050" cap="rnd">
            <a:solidFill>
              <a:srgbClr val="595959"/>
            </a:solidFill>
            <a:prstDash val="sysDot"/>
            <a:bevel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6882" name="TextBox 57">
            <a:extLst>
              <a:ext uri="{FF2B5EF4-FFF2-40B4-BE49-F238E27FC236}">
                <a16:creationId xmlns:a16="http://schemas.microsoft.com/office/drawing/2014/main" id="{FB833E74-CAEE-41CD-A359-2F42DD1C3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513" y="3689350"/>
            <a:ext cx="855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/>
          </a:p>
        </p:txBody>
      </p:sp>
      <p:sp>
        <p:nvSpPr>
          <p:cNvPr id="36883" name="TextBox 57">
            <a:extLst>
              <a:ext uri="{FF2B5EF4-FFF2-40B4-BE49-F238E27FC236}">
                <a16:creationId xmlns:a16="http://schemas.microsoft.com/office/drawing/2014/main" id="{ACBEB740-39AB-4F1F-8AA4-E3C6EF243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3937000"/>
            <a:ext cx="1443038" cy="33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 description Content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84" name="Line 18">
            <a:extLst>
              <a:ext uri="{FF2B5EF4-FFF2-40B4-BE49-F238E27FC236}">
                <a16:creationId xmlns:a16="http://schemas.microsoft.com/office/drawing/2014/main" id="{20049DCB-7C52-4965-BA48-10AFDC5D72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5525" y="3289300"/>
            <a:ext cx="1588" cy="581025"/>
          </a:xfrm>
          <a:prstGeom prst="line">
            <a:avLst/>
          </a:prstGeom>
          <a:noFill/>
          <a:ln w="19050">
            <a:solidFill>
              <a:srgbClr val="FFFF00"/>
            </a:solidFill>
            <a:prstDash val="sysDot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6885" name="Group 138">
            <a:extLst>
              <a:ext uri="{FF2B5EF4-FFF2-40B4-BE49-F238E27FC236}">
                <a16:creationId xmlns:a16="http://schemas.microsoft.com/office/drawing/2014/main" id="{4013A230-65F3-4FA4-839A-B9AB712EACFC}"/>
              </a:ext>
            </a:extLst>
          </p:cNvPr>
          <p:cNvGrpSpPr>
            <a:grpSpLocks/>
          </p:cNvGrpSpPr>
          <p:nvPr/>
        </p:nvGrpSpPr>
        <p:grpSpPr bwMode="auto">
          <a:xfrm>
            <a:off x="941388" y="3189288"/>
            <a:ext cx="182562" cy="182562"/>
            <a:chOff x="0" y="0"/>
            <a:chExt cx="250" cy="250"/>
          </a:xfrm>
        </p:grpSpPr>
        <p:sp>
          <p:nvSpPr>
            <p:cNvPr id="35889" name="Oval 139">
              <a:extLst>
                <a:ext uri="{FF2B5EF4-FFF2-40B4-BE49-F238E27FC236}">
                  <a16:creationId xmlns:a16="http://schemas.microsoft.com/office/drawing/2014/main" id="{984914F5-B1CB-45AB-BD19-FD9CD5657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50" cy="251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微软雅黑" panose="020B0503020204020204" pitchFamily="34" charset="-122"/>
                <a:ea typeface="Malgun Gothic" panose="020B0503020000020004" pitchFamily="34" charset="-127"/>
                <a:sym typeface="微软雅黑" panose="020B0503020204020204" pitchFamily="34" charset="-122"/>
              </a:endParaRPr>
            </a:p>
          </p:txBody>
        </p:sp>
        <p:sp>
          <p:nvSpPr>
            <p:cNvPr id="35890" name="Oval 140">
              <a:extLst>
                <a:ext uri="{FF2B5EF4-FFF2-40B4-BE49-F238E27FC236}">
                  <a16:creationId xmlns:a16="http://schemas.microsoft.com/office/drawing/2014/main" id="{DA1DF805-61D0-48E2-89FB-041BB2B64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68"/>
              <a:ext cx="114" cy="1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微软雅黑" panose="020B0503020204020204" pitchFamily="34" charset="-122"/>
                <a:ea typeface="Malgun Gothic" panose="020B0503020000020004" pitchFamily="34" charset="-127"/>
                <a:sym typeface="微软雅黑" panose="020B0503020204020204" pitchFamily="34" charset="-122"/>
              </a:endParaRPr>
            </a:p>
          </p:txBody>
        </p:sp>
      </p:grpSp>
      <p:sp>
        <p:nvSpPr>
          <p:cNvPr id="36888" name="AutoShape 5">
            <a:extLst>
              <a:ext uri="{FF2B5EF4-FFF2-40B4-BE49-F238E27FC236}">
                <a16:creationId xmlns:a16="http://schemas.microsoft.com/office/drawing/2014/main" id="{AC007748-4A93-43AD-95C7-A2567D12C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3597275"/>
            <a:ext cx="1701800" cy="1347788"/>
          </a:xfrm>
          <a:prstGeom prst="roundRect">
            <a:avLst>
              <a:gd name="adj" fmla="val 13005"/>
            </a:avLst>
          </a:prstGeom>
          <a:solidFill>
            <a:srgbClr val="53C3B0"/>
          </a:solidFill>
          <a:ln w="19050" cap="rnd">
            <a:solidFill>
              <a:srgbClr val="595959"/>
            </a:solidFill>
            <a:prstDash val="sysDot"/>
            <a:bevel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6889" name="TextBox 57">
            <a:extLst>
              <a:ext uri="{FF2B5EF4-FFF2-40B4-BE49-F238E27FC236}">
                <a16:creationId xmlns:a16="http://schemas.microsoft.com/office/drawing/2014/main" id="{D1D8FCFD-1C30-4727-972E-7B551B86B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775" y="3687763"/>
            <a:ext cx="177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/>
          </a:p>
        </p:txBody>
      </p:sp>
      <p:sp>
        <p:nvSpPr>
          <p:cNvPr id="36890" name="TextBox 57">
            <a:extLst>
              <a:ext uri="{FF2B5EF4-FFF2-40B4-BE49-F238E27FC236}">
                <a16:creationId xmlns:a16="http://schemas.microsoft.com/office/drawing/2014/main" id="{CA53D7AB-CD9C-4BEF-989A-B57E98690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50" y="3937000"/>
            <a:ext cx="1543050" cy="33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 description Content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91" name="Line 18">
            <a:extLst>
              <a:ext uri="{FF2B5EF4-FFF2-40B4-BE49-F238E27FC236}">
                <a16:creationId xmlns:a16="http://schemas.microsoft.com/office/drawing/2014/main" id="{F78739F0-7F09-4133-9DFE-673DB03597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43300" y="3289300"/>
            <a:ext cx="3175" cy="581025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6892" name="Group 138">
            <a:extLst>
              <a:ext uri="{FF2B5EF4-FFF2-40B4-BE49-F238E27FC236}">
                <a16:creationId xmlns:a16="http://schemas.microsoft.com/office/drawing/2014/main" id="{BFD6AF1C-9866-49FC-BAC8-E2C72891405F}"/>
              </a:ext>
            </a:extLst>
          </p:cNvPr>
          <p:cNvGrpSpPr>
            <a:grpSpLocks/>
          </p:cNvGrpSpPr>
          <p:nvPr/>
        </p:nvGrpSpPr>
        <p:grpSpPr bwMode="auto">
          <a:xfrm>
            <a:off x="3460750" y="3189288"/>
            <a:ext cx="180975" cy="182562"/>
            <a:chOff x="0" y="0"/>
            <a:chExt cx="250" cy="250"/>
          </a:xfrm>
        </p:grpSpPr>
        <p:sp>
          <p:nvSpPr>
            <p:cNvPr id="35887" name="Oval 139">
              <a:extLst>
                <a:ext uri="{FF2B5EF4-FFF2-40B4-BE49-F238E27FC236}">
                  <a16:creationId xmlns:a16="http://schemas.microsoft.com/office/drawing/2014/main" id="{0D802127-8211-4606-AABE-A541B7D0D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50" cy="25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微软雅黑" panose="020B0503020204020204" pitchFamily="34" charset="-122"/>
                <a:ea typeface="Malgun Gothic" panose="020B0503020000020004" pitchFamily="34" charset="-127"/>
                <a:sym typeface="微软雅黑" panose="020B0503020204020204" pitchFamily="34" charset="-122"/>
              </a:endParaRPr>
            </a:p>
          </p:txBody>
        </p:sp>
        <p:sp>
          <p:nvSpPr>
            <p:cNvPr id="35888" name="Oval 140">
              <a:extLst>
                <a:ext uri="{FF2B5EF4-FFF2-40B4-BE49-F238E27FC236}">
                  <a16:creationId xmlns:a16="http://schemas.microsoft.com/office/drawing/2014/main" id="{7134B697-A778-4E7B-8FC8-02B46FB41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68"/>
              <a:ext cx="114" cy="1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微软雅黑" panose="020B0503020204020204" pitchFamily="34" charset="-122"/>
                <a:ea typeface="Malgun Gothic" panose="020B0503020000020004" pitchFamily="34" charset="-127"/>
                <a:sym typeface="微软雅黑" panose="020B0503020204020204" pitchFamily="34" charset="-122"/>
              </a:endParaRPr>
            </a:p>
          </p:txBody>
        </p:sp>
      </p:grpSp>
      <p:sp>
        <p:nvSpPr>
          <p:cNvPr id="36895" name="AutoShape 2">
            <a:extLst>
              <a:ext uri="{FF2B5EF4-FFF2-40B4-BE49-F238E27FC236}">
                <a16:creationId xmlns:a16="http://schemas.microsoft.com/office/drawing/2014/main" id="{B15DABEE-ED41-4A32-B85F-BEC09CB40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0" y="1492250"/>
            <a:ext cx="1619250" cy="1501775"/>
          </a:xfrm>
          <a:prstGeom prst="roundRect">
            <a:avLst>
              <a:gd name="adj" fmla="val 13005"/>
            </a:avLst>
          </a:prstGeom>
          <a:solidFill>
            <a:srgbClr val="317FB7"/>
          </a:solidFill>
          <a:ln w="19050" cap="rnd">
            <a:solidFill>
              <a:srgbClr val="595959"/>
            </a:solidFill>
            <a:prstDash val="sysDot"/>
            <a:bevel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6896" name="TextBox 57">
            <a:extLst>
              <a:ext uri="{FF2B5EF4-FFF2-40B4-BE49-F238E27FC236}">
                <a16:creationId xmlns:a16="http://schemas.microsoft.com/office/drawing/2014/main" id="{E73F4BBE-6BA4-4ABD-9725-20FD8704B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1558925"/>
            <a:ext cx="1281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Title</a:t>
            </a:r>
            <a:endParaRPr lang="zh-CN" altLang="en-US"/>
          </a:p>
        </p:txBody>
      </p:sp>
      <p:sp>
        <p:nvSpPr>
          <p:cNvPr id="36897" name="TextBox 57">
            <a:extLst>
              <a:ext uri="{FF2B5EF4-FFF2-40B4-BE49-F238E27FC236}">
                <a16:creationId xmlns:a16="http://schemas.microsoft.com/office/drawing/2014/main" id="{338B1B1E-B065-45E2-AADF-578BC2537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3225" y="1897063"/>
            <a:ext cx="1565275" cy="33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text description Content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898" name="Line 16">
            <a:extLst>
              <a:ext uri="{FF2B5EF4-FFF2-40B4-BE49-F238E27FC236}">
                <a16:creationId xmlns:a16="http://schemas.microsoft.com/office/drawing/2014/main" id="{AC4AB715-989E-4153-9AAA-825717BB99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1668463"/>
            <a:ext cx="1588" cy="1614487"/>
          </a:xfrm>
          <a:prstGeom prst="line">
            <a:avLst/>
          </a:prstGeom>
          <a:noFill/>
          <a:ln w="19050">
            <a:solidFill>
              <a:srgbClr val="FFFF00"/>
            </a:solidFill>
            <a:prstDash val="sysDot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6899" name="Group 138">
            <a:extLst>
              <a:ext uri="{FF2B5EF4-FFF2-40B4-BE49-F238E27FC236}">
                <a16:creationId xmlns:a16="http://schemas.microsoft.com/office/drawing/2014/main" id="{8ED7D7F6-DC6B-45F9-BA11-8BE56C3DF7AD}"/>
              </a:ext>
            </a:extLst>
          </p:cNvPr>
          <p:cNvGrpSpPr>
            <a:grpSpLocks/>
          </p:cNvGrpSpPr>
          <p:nvPr/>
        </p:nvGrpSpPr>
        <p:grpSpPr bwMode="auto">
          <a:xfrm>
            <a:off x="4095750" y="3194050"/>
            <a:ext cx="182563" cy="180975"/>
            <a:chOff x="0" y="0"/>
            <a:chExt cx="250" cy="250"/>
          </a:xfrm>
        </p:grpSpPr>
        <p:sp>
          <p:nvSpPr>
            <p:cNvPr id="35885" name="Oval 139">
              <a:extLst>
                <a:ext uri="{FF2B5EF4-FFF2-40B4-BE49-F238E27FC236}">
                  <a16:creationId xmlns:a16="http://schemas.microsoft.com/office/drawing/2014/main" id="{A0A4FFF0-FD29-4507-826A-0FBC7D7BE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50" cy="250"/>
            </a:xfrm>
            <a:prstGeom prst="ellipse">
              <a:avLst/>
            </a:prstGeom>
            <a:solidFill>
              <a:srgbClr val="93C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微软雅黑" panose="020B0503020204020204" pitchFamily="34" charset="-122"/>
                <a:ea typeface="Malgun Gothic" panose="020B0503020000020004" pitchFamily="34" charset="-127"/>
                <a:sym typeface="微软雅黑" panose="020B0503020204020204" pitchFamily="34" charset="-122"/>
              </a:endParaRPr>
            </a:p>
          </p:txBody>
        </p:sp>
        <p:sp>
          <p:nvSpPr>
            <p:cNvPr id="35886" name="Oval 140">
              <a:extLst>
                <a:ext uri="{FF2B5EF4-FFF2-40B4-BE49-F238E27FC236}">
                  <a16:creationId xmlns:a16="http://schemas.microsoft.com/office/drawing/2014/main" id="{DF767625-4D4C-49BE-88A8-023A9DAF4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68"/>
              <a:ext cx="114" cy="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微软雅黑" panose="020B0503020204020204" pitchFamily="34" charset="-122"/>
                <a:ea typeface="Malgun Gothic" panose="020B0503020000020004" pitchFamily="34" charset="-127"/>
                <a:sym typeface="微软雅黑" panose="020B0503020204020204" pitchFamily="34" charset="-122"/>
              </a:endParaRPr>
            </a:p>
          </p:txBody>
        </p:sp>
      </p:grpSp>
      <p:sp>
        <p:nvSpPr>
          <p:cNvPr id="36902" name="AutoShape 6">
            <a:extLst>
              <a:ext uri="{FF2B5EF4-FFF2-40B4-BE49-F238E27FC236}">
                <a16:creationId xmlns:a16="http://schemas.microsoft.com/office/drawing/2014/main" id="{AE1E295E-4FDE-4226-8581-877EFC783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2450" y="3586163"/>
            <a:ext cx="1679575" cy="1347787"/>
          </a:xfrm>
          <a:prstGeom prst="roundRect">
            <a:avLst>
              <a:gd name="adj" fmla="val 13005"/>
            </a:avLst>
          </a:prstGeom>
          <a:solidFill>
            <a:srgbClr val="317FB7"/>
          </a:solidFill>
          <a:ln w="19050" cap="rnd">
            <a:solidFill>
              <a:srgbClr val="595959"/>
            </a:solidFill>
            <a:prstDash val="sysDot"/>
            <a:bevel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6903" name="Line 7">
            <a:extLst>
              <a:ext uri="{FF2B5EF4-FFF2-40B4-BE49-F238E27FC236}">
                <a16:creationId xmlns:a16="http://schemas.microsoft.com/office/drawing/2014/main" id="{3A9C0E62-4FDD-4597-8E2C-C25DEE5D9D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68975" y="3289300"/>
            <a:ext cx="3175" cy="581025"/>
          </a:xfrm>
          <a:prstGeom prst="line">
            <a:avLst/>
          </a:prstGeom>
          <a:noFill/>
          <a:ln w="19050">
            <a:solidFill>
              <a:srgbClr val="FFFF00"/>
            </a:solidFill>
            <a:prstDash val="sysDot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6904" name="Group 138">
            <a:extLst>
              <a:ext uri="{FF2B5EF4-FFF2-40B4-BE49-F238E27FC236}">
                <a16:creationId xmlns:a16="http://schemas.microsoft.com/office/drawing/2014/main" id="{E1527AFC-879A-478C-A4C1-74A73A0383EC}"/>
              </a:ext>
            </a:extLst>
          </p:cNvPr>
          <p:cNvGrpSpPr>
            <a:grpSpLocks/>
          </p:cNvGrpSpPr>
          <p:nvPr/>
        </p:nvGrpSpPr>
        <p:grpSpPr bwMode="auto">
          <a:xfrm>
            <a:off x="5684838" y="3192463"/>
            <a:ext cx="182562" cy="182562"/>
            <a:chOff x="0" y="0"/>
            <a:chExt cx="250" cy="250"/>
          </a:xfrm>
        </p:grpSpPr>
        <p:sp>
          <p:nvSpPr>
            <p:cNvPr id="35883" name="Oval 139">
              <a:extLst>
                <a:ext uri="{FF2B5EF4-FFF2-40B4-BE49-F238E27FC236}">
                  <a16:creationId xmlns:a16="http://schemas.microsoft.com/office/drawing/2014/main" id="{1EA72A3D-B949-4C5F-8113-C283B2834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50" cy="250"/>
            </a:xfrm>
            <a:prstGeom prst="ellipse">
              <a:avLst/>
            </a:prstGeom>
            <a:solidFill>
              <a:srgbClr val="95B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微软雅黑" panose="020B0503020204020204" pitchFamily="34" charset="-122"/>
                <a:ea typeface="Malgun Gothic" panose="020B0503020000020004" pitchFamily="34" charset="-127"/>
                <a:sym typeface="微软雅黑" panose="020B0503020204020204" pitchFamily="34" charset="-122"/>
              </a:endParaRPr>
            </a:p>
          </p:txBody>
        </p:sp>
        <p:sp>
          <p:nvSpPr>
            <p:cNvPr id="35884" name="Oval 140">
              <a:extLst>
                <a:ext uri="{FF2B5EF4-FFF2-40B4-BE49-F238E27FC236}">
                  <a16:creationId xmlns:a16="http://schemas.microsoft.com/office/drawing/2014/main" id="{D3FD4BFE-096D-4FCF-90FB-37B285362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68"/>
              <a:ext cx="114" cy="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微软雅黑" panose="020B0503020204020204" pitchFamily="34" charset="-122"/>
                <a:ea typeface="Malgun Gothic" panose="020B0503020000020004" pitchFamily="34" charset="-127"/>
                <a:sym typeface="微软雅黑" panose="020B0503020204020204" pitchFamily="34" charset="-122"/>
              </a:endParaRPr>
            </a:p>
          </p:txBody>
        </p:sp>
      </p:grpSp>
      <p:sp>
        <p:nvSpPr>
          <p:cNvPr id="36907" name="TextBox 57">
            <a:extLst>
              <a:ext uri="{FF2B5EF4-FFF2-40B4-BE49-F238E27FC236}">
                <a16:creationId xmlns:a16="http://schemas.microsoft.com/office/drawing/2014/main" id="{0D2A57D8-7A9B-4858-AC4D-ED1F3BFDC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425" y="3698875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/>
          </a:p>
        </p:txBody>
      </p:sp>
      <p:sp>
        <p:nvSpPr>
          <p:cNvPr id="36908" name="TextBox 57">
            <a:extLst>
              <a:ext uri="{FF2B5EF4-FFF2-40B4-BE49-F238E27FC236}">
                <a16:creationId xmlns:a16="http://schemas.microsoft.com/office/drawing/2014/main" id="{83D3692A-EA74-46B1-B68B-298A9B8EE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3937000"/>
            <a:ext cx="1416050" cy="33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 description Content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909" name="AutoShape 4">
            <a:extLst>
              <a:ext uri="{FF2B5EF4-FFF2-40B4-BE49-F238E27FC236}">
                <a16:creationId xmlns:a16="http://schemas.microsoft.com/office/drawing/2014/main" id="{F4448412-CCC9-4059-BF45-37B48A1DE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0325" y="1492250"/>
            <a:ext cx="1619250" cy="1501775"/>
          </a:xfrm>
          <a:prstGeom prst="roundRect">
            <a:avLst>
              <a:gd name="adj" fmla="val 13005"/>
            </a:avLst>
          </a:prstGeom>
          <a:solidFill>
            <a:srgbClr val="53C3B0"/>
          </a:solidFill>
          <a:ln w="19050" cap="rnd">
            <a:solidFill>
              <a:srgbClr val="595959"/>
            </a:solidFill>
            <a:prstDash val="sysDot"/>
            <a:bevel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6910" name="Line 14">
            <a:extLst>
              <a:ext uri="{FF2B5EF4-FFF2-40B4-BE49-F238E27FC236}">
                <a16:creationId xmlns:a16="http://schemas.microsoft.com/office/drawing/2014/main" id="{0A1D9839-D013-4958-9E11-44EA25A56C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9550" y="1698625"/>
            <a:ext cx="1588" cy="1584325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6911" name="Group 138">
            <a:extLst>
              <a:ext uri="{FF2B5EF4-FFF2-40B4-BE49-F238E27FC236}">
                <a16:creationId xmlns:a16="http://schemas.microsoft.com/office/drawing/2014/main" id="{8756A9A1-E0C9-4142-90DC-D87D8B01B51C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3197225"/>
            <a:ext cx="182563" cy="180975"/>
            <a:chOff x="0" y="0"/>
            <a:chExt cx="250" cy="250"/>
          </a:xfrm>
        </p:grpSpPr>
        <p:sp>
          <p:nvSpPr>
            <p:cNvPr id="35881" name="Oval 139">
              <a:extLst>
                <a:ext uri="{FF2B5EF4-FFF2-40B4-BE49-F238E27FC236}">
                  <a16:creationId xmlns:a16="http://schemas.microsoft.com/office/drawing/2014/main" id="{4D10905D-EBC1-4B9A-BE87-5D534118E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" y="-1"/>
              <a:ext cx="251" cy="251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微软雅黑" panose="020B0503020204020204" pitchFamily="34" charset="-122"/>
                <a:ea typeface="Malgun Gothic" panose="020B0503020000020004" pitchFamily="34" charset="-127"/>
                <a:sym typeface="微软雅黑" panose="020B0503020204020204" pitchFamily="34" charset="-122"/>
              </a:endParaRPr>
            </a:p>
          </p:txBody>
        </p:sp>
        <p:sp>
          <p:nvSpPr>
            <p:cNvPr id="35882" name="Oval 140">
              <a:extLst>
                <a:ext uri="{FF2B5EF4-FFF2-40B4-BE49-F238E27FC236}">
                  <a16:creationId xmlns:a16="http://schemas.microsoft.com/office/drawing/2014/main" id="{2C330D35-3E34-408C-82FD-13EB8AEAA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68"/>
              <a:ext cx="114" cy="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微软雅黑" panose="020B0503020204020204" pitchFamily="34" charset="-122"/>
                <a:ea typeface="Malgun Gothic" panose="020B0503020000020004" pitchFamily="34" charset="-127"/>
                <a:sym typeface="微软雅黑" panose="020B0503020204020204" pitchFamily="34" charset="-122"/>
              </a:endParaRPr>
            </a:p>
          </p:txBody>
        </p:sp>
      </p:grpSp>
      <p:sp>
        <p:nvSpPr>
          <p:cNvPr id="36914" name="TextBox 57">
            <a:extLst>
              <a:ext uri="{FF2B5EF4-FFF2-40B4-BE49-F238E27FC236}">
                <a16:creationId xmlns:a16="http://schemas.microsoft.com/office/drawing/2014/main" id="{33279EB7-E222-4EC9-A762-3F5EBC75C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7650" y="1558925"/>
            <a:ext cx="1431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Title</a:t>
            </a:r>
            <a:endParaRPr lang="zh-CN" altLang="en-US"/>
          </a:p>
        </p:txBody>
      </p:sp>
      <p:sp>
        <p:nvSpPr>
          <p:cNvPr id="36915" name="TextBox 57">
            <a:extLst>
              <a:ext uri="{FF2B5EF4-FFF2-40B4-BE49-F238E27FC236}">
                <a16:creationId xmlns:a16="http://schemas.microsoft.com/office/drawing/2014/main" id="{F536CB05-C476-487F-828B-4C71F5146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7650" y="1933575"/>
            <a:ext cx="1431925" cy="33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text description Content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500" tmFilter="0,0; .5, 1; 1, 1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3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6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6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6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6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5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5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1" dur="5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500"/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1" dur="10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10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7" dur="10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0" dur="10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3" dur="10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65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2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7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2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7" dur="500"/>
                                        <p:tgtEl>
                                          <p:spTgt spid="36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2" dur="500"/>
                                        <p:tgtEl>
                                          <p:spTgt spid="36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6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6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7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2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7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2" dur="5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7" dur="50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6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6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2" dur="5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6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6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36867" grpId="0" bldLvl="0" autoUpdateAnimBg="0"/>
      <p:bldP spid="36868" grpId="0" bldLvl="0" autoUpdateAnimBg="0"/>
      <p:bldP spid="36874" grpId="0" bldLvl="0" animBg="1" autoUpdateAnimBg="0"/>
      <p:bldP spid="36879" grpId="0" bldLvl="0" autoUpdateAnimBg="0"/>
      <p:bldP spid="36880" grpId="0" bldLvl="0" autoUpdateAnimBg="0"/>
      <p:bldP spid="36881" grpId="0" bldLvl="0" animBg="1" autoUpdateAnimBg="0"/>
      <p:bldP spid="36882" grpId="0" bldLvl="0" autoUpdateAnimBg="0"/>
      <p:bldP spid="36883" grpId="0" bldLvl="0" autoUpdateAnimBg="0"/>
      <p:bldP spid="36888" grpId="0" bldLvl="0" animBg="1" autoUpdateAnimBg="0"/>
      <p:bldP spid="36889" grpId="0" bldLvl="0" autoUpdateAnimBg="0"/>
      <p:bldP spid="36890" grpId="0" bldLvl="0" autoUpdateAnimBg="0"/>
      <p:bldP spid="36895" grpId="0" bldLvl="0" animBg="1" autoUpdateAnimBg="0"/>
      <p:bldP spid="36896" grpId="0" bldLvl="0" autoUpdateAnimBg="0"/>
      <p:bldP spid="36897" grpId="0" bldLvl="0" autoUpdateAnimBg="0"/>
      <p:bldP spid="36902" grpId="0" bldLvl="0" animBg="1" autoUpdateAnimBg="0"/>
      <p:bldP spid="36907" grpId="0" bldLvl="0" autoUpdateAnimBg="0"/>
      <p:bldP spid="36908" grpId="0" bldLvl="0" autoUpdateAnimBg="0"/>
      <p:bldP spid="36909" grpId="0" bldLvl="0" animBg="1" autoUpdateAnimBg="0"/>
      <p:bldP spid="36914" grpId="0" bldLvl="0" autoUpdateAnimBg="0"/>
      <p:bldP spid="36915" grpId="0" bldLvl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灯片编号占位符 4">
            <a:extLst>
              <a:ext uri="{FF2B5EF4-FFF2-40B4-BE49-F238E27FC236}">
                <a16:creationId xmlns:a16="http://schemas.microsoft.com/office/drawing/2014/main" id="{1E1907F8-0D96-4E03-873A-337EBA94C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AF83C49-EA4F-403B-BCDD-8ED00470D0FC}" type="slidenum">
              <a:rPr lang="zh-CN" altLang="en-US">
                <a:solidFill>
                  <a:srgbClr val="898989"/>
                </a:solidFill>
              </a:rPr>
              <a:pPr/>
              <a:t>35</a:t>
            </a:fld>
            <a:endParaRPr lang="zh-CN" altLang="en-US" sz="1800"/>
          </a:p>
        </p:txBody>
      </p:sp>
      <p:sp>
        <p:nvSpPr>
          <p:cNvPr id="36867" name="矩形 6">
            <a:extLst>
              <a:ext uri="{FF2B5EF4-FFF2-40B4-BE49-F238E27FC236}">
                <a16:creationId xmlns:a16="http://schemas.microsoft.com/office/drawing/2014/main" id="{A25B8CAB-28CF-4A24-9748-20EE3FA9F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70538"/>
            <a:ext cx="2266950" cy="144462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868" name="矩形 7">
            <a:extLst>
              <a:ext uri="{FF2B5EF4-FFF2-40B4-BE49-F238E27FC236}">
                <a16:creationId xmlns:a16="http://schemas.microsoft.com/office/drawing/2014/main" id="{21987010-77A1-4DD2-B40E-DC99AFD9A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5570538"/>
            <a:ext cx="2305050" cy="144462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869" name="矩形 8">
            <a:extLst>
              <a:ext uri="{FF2B5EF4-FFF2-40B4-BE49-F238E27FC236}">
                <a16:creationId xmlns:a16="http://schemas.microsoft.com/office/drawing/2014/main" id="{857E46BC-C16E-42FE-BFF6-CD297E14A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70538"/>
            <a:ext cx="2266950" cy="144462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870" name="矩形 9">
            <a:extLst>
              <a:ext uri="{FF2B5EF4-FFF2-40B4-BE49-F238E27FC236}">
                <a16:creationId xmlns:a16="http://schemas.microsoft.com/office/drawing/2014/main" id="{C57C91C6-C10E-4E8B-8772-3EE05E7A4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0" y="5570538"/>
            <a:ext cx="2305050" cy="144462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TextBox 53">
            <a:extLst>
              <a:ext uri="{FF2B5EF4-FFF2-40B4-BE49-F238E27FC236}">
                <a16:creationId xmlns:a16="http://schemas.microsoft.com/office/drawing/2014/main" id="{538930D6-AD89-45FC-8E10-5BB2E82DA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475" y="1889125"/>
            <a:ext cx="46672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2000">
                <a:solidFill>
                  <a:srgbClr val="53C3B0"/>
                </a:solidFill>
                <a:latin typeface="方正细圆简体" pitchFamily="65" charset="-122"/>
                <a:ea typeface="方正细圆简体" pitchFamily="65" charset="-122"/>
                <a:sym typeface="方正细圆简体" pitchFamily="65" charset="-122"/>
              </a:rPr>
              <a:t>Thanks</a:t>
            </a:r>
          </a:p>
        </p:txBody>
      </p:sp>
      <p:sp>
        <p:nvSpPr>
          <p:cNvPr id="37895" name="TextBox 54">
            <a:extLst>
              <a:ext uri="{FF2B5EF4-FFF2-40B4-BE49-F238E27FC236}">
                <a16:creationId xmlns:a16="http://schemas.microsoft.com/office/drawing/2014/main" id="{F0717163-123F-4AC0-BB69-C3FEB496C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513" y="3643313"/>
            <a:ext cx="30755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262626"/>
                </a:solidFill>
                <a:latin typeface="方正兰亭中黑_GBK" pitchFamily="2" charset="-122"/>
                <a:ea typeface="方正兰亭中黑_GBK" pitchFamily="2" charset="-122"/>
                <a:sym typeface="方正兰亭中黑_GBK" pitchFamily="2" charset="-122"/>
              </a:rPr>
              <a:t>Reporting Person:</a:t>
            </a:r>
            <a:r>
              <a:rPr lang="en-US" altLang="zh-CN" sz="1400" dirty="0">
                <a:solidFill>
                  <a:srgbClr val="262626"/>
                </a:solidFill>
                <a:latin typeface="方正兰亭中黑_GBK" pitchFamily="2" charset="-122"/>
                <a:ea typeface="方正兰亭中黑_GBK" pitchFamily="2" charset="-122"/>
                <a:sym typeface="方正兰亭中黑_GBK" pitchFamily="2" charset="-122"/>
              </a:rPr>
              <a:t>freeppt7.com</a:t>
            </a:r>
            <a:endParaRPr lang="zh-CN" altLang="en-US" sz="1400" dirty="0">
              <a:solidFill>
                <a:srgbClr val="262626"/>
              </a:solidFill>
              <a:latin typeface="方正兰亭中黑_GBK" pitchFamily="2" charset="-122"/>
              <a:ea typeface="方正兰亭中黑_GBK" pitchFamily="2" charset="-122"/>
              <a:sym typeface="方正兰亭中黑_GBK" pitchFamily="2" charset="-122"/>
            </a:endParaRPr>
          </a:p>
        </p:txBody>
      </p:sp>
      <p:pic>
        <p:nvPicPr>
          <p:cNvPr id="37896" name="图片 55">
            <a:extLst>
              <a:ext uri="{FF2B5EF4-FFF2-40B4-BE49-F238E27FC236}">
                <a16:creationId xmlns:a16="http://schemas.microsoft.com/office/drawing/2014/main" id="{B45AD718-4A78-4C25-85B0-F7E768B0B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6" b="20276"/>
          <a:stretch>
            <a:fillRect/>
          </a:stretch>
        </p:blipFill>
        <p:spPr bwMode="auto">
          <a:xfrm>
            <a:off x="6548438" y="1973263"/>
            <a:ext cx="2200275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矩形 56">
            <a:extLst>
              <a:ext uri="{FF2B5EF4-FFF2-40B4-BE49-F238E27FC236}">
                <a16:creationId xmlns:a16="http://schemas.microsoft.com/office/drawing/2014/main" id="{B2009984-248C-475C-8227-8EAA32811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3638" y="1973263"/>
            <a:ext cx="360362" cy="2201862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167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500" tmFilter="0,0; .5, 1; 1, 1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17"/>
                            </p:stCondLst>
                            <p:childTnLst>
                              <p:par>
                                <p:cTn id="2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17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  <p:bldP spid="37895" grpId="0" bldLvl="0" autoUpdateAnimBg="0"/>
      <p:bldP spid="37897" grpId="0" bldLvl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4">
            <a:extLst>
              <a:ext uri="{FF2B5EF4-FFF2-40B4-BE49-F238E27FC236}">
                <a16:creationId xmlns:a16="http://schemas.microsoft.com/office/drawing/2014/main" id="{F239BFEB-FDC8-4F9E-8B23-EEFA5300E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FB5E1A5-6822-4B2F-8981-6C33F06220C0}" type="slidenum">
              <a:rPr lang="zh-CN" altLang="en-US">
                <a:solidFill>
                  <a:srgbClr val="898989"/>
                </a:solidFill>
              </a:rPr>
              <a:pPr/>
              <a:t>4</a:t>
            </a:fld>
            <a:endParaRPr lang="zh-CN" altLang="en-US" sz="1800" dirty="0"/>
          </a:p>
        </p:txBody>
      </p:sp>
      <p:sp>
        <p:nvSpPr>
          <p:cNvPr id="2" name="矩形 3">
            <a:extLst>
              <a:ext uri="{FF2B5EF4-FFF2-40B4-BE49-F238E27FC236}">
                <a16:creationId xmlns:a16="http://schemas.microsoft.com/office/drawing/2014/main" id="{16E2E079-400C-43F3-9398-3AE19926D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5113"/>
            <a:ext cx="179388" cy="720725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47" name="TextBox 4">
            <a:extLst>
              <a:ext uri="{FF2B5EF4-FFF2-40B4-BE49-F238E27FC236}">
                <a16:creationId xmlns:a16="http://schemas.microsoft.com/office/drawing/2014/main" id="{D7C38FA4-2B09-49FC-BB7A-AF889CE49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184150"/>
            <a:ext cx="269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the relevant title</a:t>
            </a:r>
          </a:p>
        </p:txBody>
      </p:sp>
      <p:sp>
        <p:nvSpPr>
          <p:cNvPr id="6148" name="TextBox 5">
            <a:extLst>
              <a:ext uri="{FF2B5EF4-FFF2-40B4-BE49-F238E27FC236}">
                <a16:creationId xmlns:a16="http://schemas.microsoft.com/office/drawing/2014/main" id="{741D5087-0E1F-4946-8A3B-3B9F943F2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87388"/>
            <a:ext cx="3046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201X</a:t>
            </a: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Annual Summary Business Report</a:t>
            </a:r>
          </a:p>
        </p:txBody>
      </p:sp>
      <p:sp>
        <p:nvSpPr>
          <p:cNvPr id="5126" name="矩形 6">
            <a:extLst>
              <a:ext uri="{FF2B5EF4-FFF2-40B4-BE49-F238E27FC236}">
                <a16:creationId xmlns:a16="http://schemas.microsoft.com/office/drawing/2014/main" id="{766EF79B-B88D-48E1-AFFE-54647B858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70538"/>
            <a:ext cx="2266950" cy="144462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7" name="矩形 7">
            <a:extLst>
              <a:ext uri="{FF2B5EF4-FFF2-40B4-BE49-F238E27FC236}">
                <a16:creationId xmlns:a16="http://schemas.microsoft.com/office/drawing/2014/main" id="{C2E45C5D-11CF-473D-AD35-FF9805F3B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5570538"/>
            <a:ext cx="2305050" cy="144462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8" name="矩形 8">
            <a:extLst>
              <a:ext uri="{FF2B5EF4-FFF2-40B4-BE49-F238E27FC236}">
                <a16:creationId xmlns:a16="http://schemas.microsoft.com/office/drawing/2014/main" id="{6804F6E0-803A-4695-8EB8-D3B118CB4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70538"/>
            <a:ext cx="2266950" cy="144462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9" name="矩形 9">
            <a:extLst>
              <a:ext uri="{FF2B5EF4-FFF2-40B4-BE49-F238E27FC236}">
                <a16:creationId xmlns:a16="http://schemas.microsoft.com/office/drawing/2014/main" id="{60D3735B-1421-4265-B9A0-EAAEA161E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0" y="5570538"/>
            <a:ext cx="2305050" cy="144462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矩形 34">
            <a:extLst>
              <a:ext uri="{FF2B5EF4-FFF2-40B4-BE49-F238E27FC236}">
                <a16:creationId xmlns:a16="http://schemas.microsoft.com/office/drawing/2014/main" id="{87D1C264-4172-42CB-815E-E0DD4FA6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" y="1562100"/>
            <a:ext cx="1858963" cy="1295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54" name="矩形 35">
            <a:extLst>
              <a:ext uri="{FF2B5EF4-FFF2-40B4-BE49-F238E27FC236}">
                <a16:creationId xmlns:a16="http://schemas.microsoft.com/office/drawing/2014/main" id="{4A8F94C7-79A6-4E7E-99A4-55FF58429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" y="2865438"/>
            <a:ext cx="1858963" cy="360362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2" name="TextBox 36">
            <a:extLst>
              <a:ext uri="{FF2B5EF4-FFF2-40B4-BE49-F238E27FC236}">
                <a16:creationId xmlns:a16="http://schemas.microsoft.com/office/drawing/2014/main" id="{940CB182-59AD-4080-8345-E7D3BC66E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873375"/>
            <a:ext cx="8683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方正兰亭粗黑_GBK" pitchFamily="2" charset="-122"/>
                <a:sym typeface="宋体" panose="02010600030101010101" pitchFamily="2" charset="-122"/>
              </a:rPr>
              <a:t>Title I</a:t>
            </a:r>
          </a:p>
        </p:txBody>
      </p:sp>
      <p:sp>
        <p:nvSpPr>
          <p:cNvPr id="4" name="TextBox 37">
            <a:extLst>
              <a:ext uri="{FF2B5EF4-FFF2-40B4-BE49-F238E27FC236}">
                <a16:creationId xmlns:a16="http://schemas.microsoft.com/office/drawing/2014/main" id="{58745E89-E7E9-411F-A7CA-BC7427439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3362325"/>
            <a:ext cx="2016125" cy="69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3F3F3F"/>
                </a:solidFill>
                <a:latin typeface="方正兰亭粗黑_GBK" pitchFamily="2" charset="-122"/>
                <a:sym typeface="宋体" panose="02010600030101010101" pitchFamily="2" charset="-122"/>
              </a:rPr>
              <a:t>Enter a simple text overview here</a:t>
            </a:r>
            <a:endParaRPr lang="en-US" altLang="zh-CN" sz="1400" dirty="0">
              <a:solidFill>
                <a:srgbClr val="3F3F3F"/>
              </a:solidFill>
              <a:latin typeface="方正兰亭粗黑_GBK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157" name="矩形 38">
            <a:extLst>
              <a:ext uri="{FF2B5EF4-FFF2-40B4-BE49-F238E27FC236}">
                <a16:creationId xmlns:a16="http://schemas.microsoft.com/office/drawing/2014/main" id="{A441A6C9-42EA-457F-9255-274841623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2713" y="1562100"/>
            <a:ext cx="1860550" cy="1295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58" name="矩形 39">
            <a:extLst>
              <a:ext uri="{FF2B5EF4-FFF2-40B4-BE49-F238E27FC236}">
                <a16:creationId xmlns:a16="http://schemas.microsoft.com/office/drawing/2014/main" id="{70D44368-C589-4651-AE3B-63EE1DFE8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2713" y="2857500"/>
            <a:ext cx="1860550" cy="360363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6" name="TextBox 40">
            <a:extLst>
              <a:ext uri="{FF2B5EF4-FFF2-40B4-BE49-F238E27FC236}">
                <a16:creationId xmlns:a16="http://schemas.microsoft.com/office/drawing/2014/main" id="{D2493DC6-64CD-4D80-9FFE-F4A5E513F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2852738"/>
            <a:ext cx="8683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方正兰亭粗黑_GBK" pitchFamily="2" charset="-122"/>
                <a:sym typeface="宋体" panose="02010600030101010101" pitchFamily="2" charset="-122"/>
              </a:rPr>
              <a:t>Heading II</a:t>
            </a:r>
          </a:p>
        </p:txBody>
      </p:sp>
      <p:sp>
        <p:nvSpPr>
          <p:cNvPr id="5" name="矩形 42">
            <a:extLst>
              <a:ext uri="{FF2B5EF4-FFF2-40B4-BE49-F238E27FC236}">
                <a16:creationId xmlns:a16="http://schemas.microsoft.com/office/drawing/2014/main" id="{AF050E25-6A50-4269-B0A8-719F11635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163" y="1562100"/>
            <a:ext cx="1858962" cy="12954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61" name="矩形 43">
            <a:extLst>
              <a:ext uri="{FF2B5EF4-FFF2-40B4-BE49-F238E27FC236}">
                <a16:creationId xmlns:a16="http://schemas.microsoft.com/office/drawing/2014/main" id="{F4527CA5-14F7-4559-A32C-DB7C497A1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163" y="2852738"/>
            <a:ext cx="1858962" cy="360362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9" name="TextBox 44">
            <a:extLst>
              <a:ext uri="{FF2B5EF4-FFF2-40B4-BE49-F238E27FC236}">
                <a16:creationId xmlns:a16="http://schemas.microsoft.com/office/drawing/2014/main" id="{020D2880-939A-4EF4-8057-6C5CBE9F9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2854325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方正兰亭粗黑_GBK" pitchFamily="2" charset="-122"/>
                <a:sym typeface="宋体" panose="02010600030101010101" pitchFamily="2" charset="-122"/>
              </a:rPr>
              <a:t>Heading III</a:t>
            </a:r>
          </a:p>
        </p:txBody>
      </p:sp>
      <p:sp>
        <p:nvSpPr>
          <p:cNvPr id="6" name="矩形 46">
            <a:extLst>
              <a:ext uri="{FF2B5EF4-FFF2-40B4-BE49-F238E27FC236}">
                <a16:creationId xmlns:a16="http://schemas.microsoft.com/office/drawing/2014/main" id="{19E7EF38-6147-4F2F-9B35-80A9367DC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5" y="1568450"/>
            <a:ext cx="1860550" cy="12969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64" name="矩形 47">
            <a:extLst>
              <a:ext uri="{FF2B5EF4-FFF2-40B4-BE49-F238E27FC236}">
                <a16:creationId xmlns:a16="http://schemas.microsoft.com/office/drawing/2014/main" id="{300E15AB-27D6-4750-B127-2FE3CC899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5" y="2876550"/>
            <a:ext cx="1860550" cy="360363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42" name="TextBox 48">
            <a:extLst>
              <a:ext uri="{FF2B5EF4-FFF2-40B4-BE49-F238E27FC236}">
                <a16:creationId xmlns:a16="http://schemas.microsoft.com/office/drawing/2014/main" id="{DAA05D17-BF40-42A7-9A54-D70AD8621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7588" y="2879725"/>
            <a:ext cx="868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方正兰亭粗黑_GBK" pitchFamily="2" charset="-122"/>
                <a:sym typeface="宋体" panose="02010600030101010101" pitchFamily="2" charset="-122"/>
              </a:rPr>
              <a:t>Heading IV</a:t>
            </a:r>
          </a:p>
        </p:txBody>
      </p:sp>
      <p:sp>
        <p:nvSpPr>
          <p:cNvPr id="7" name="TextBox 49">
            <a:extLst>
              <a:ext uri="{FF2B5EF4-FFF2-40B4-BE49-F238E27FC236}">
                <a16:creationId xmlns:a16="http://schemas.microsoft.com/office/drawing/2014/main" id="{7A0A5DE4-2841-4948-8593-0D6CA36F5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3368675"/>
            <a:ext cx="2016125" cy="69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3F3F3F"/>
                </a:solidFill>
                <a:latin typeface="方正兰亭粗黑_GBK" pitchFamily="2" charset="-122"/>
                <a:sym typeface="宋体" panose="02010600030101010101" pitchFamily="2" charset="-122"/>
              </a:rPr>
              <a:t>Enter a simple text overview here</a:t>
            </a:r>
            <a:endParaRPr lang="en-US" altLang="zh-CN" sz="1400" dirty="0">
              <a:solidFill>
                <a:srgbClr val="3F3F3F"/>
              </a:solidFill>
              <a:latin typeface="方正兰亭粗黑_GBK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167" name="TextBox 50">
            <a:extLst>
              <a:ext uri="{FF2B5EF4-FFF2-40B4-BE49-F238E27FC236}">
                <a16:creationId xmlns:a16="http://schemas.microsoft.com/office/drawing/2014/main" id="{89F276DA-30EA-4419-A3FF-39D69333A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0" y="3344863"/>
            <a:ext cx="2016125" cy="69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3F3F3F"/>
                </a:solidFill>
                <a:latin typeface="方正兰亭粗黑_GBK" pitchFamily="2" charset="-122"/>
                <a:sym typeface="宋体" panose="02010600030101010101" pitchFamily="2" charset="-122"/>
              </a:rPr>
              <a:t>Enter a simple text overview here</a:t>
            </a:r>
            <a:endParaRPr lang="en-US" altLang="zh-CN" sz="1400" dirty="0">
              <a:solidFill>
                <a:srgbClr val="3F3F3F"/>
              </a:solidFill>
              <a:latin typeface="方正兰亭粗黑_GBK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168" name="TextBox 51">
            <a:extLst>
              <a:ext uri="{FF2B5EF4-FFF2-40B4-BE49-F238E27FC236}">
                <a16:creationId xmlns:a16="http://schemas.microsoft.com/office/drawing/2014/main" id="{00A30B85-E84B-4517-8633-5AB9380A8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3362325"/>
            <a:ext cx="2016125" cy="69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3F3F3F"/>
                </a:solidFill>
                <a:latin typeface="方正兰亭粗黑_GBK" pitchFamily="2" charset="-122"/>
                <a:sym typeface="宋体" panose="02010600030101010101" pitchFamily="2" charset="-122"/>
              </a:rPr>
              <a:t>Enter a simple text overview here</a:t>
            </a:r>
            <a:endParaRPr lang="en-US" altLang="zh-CN" sz="1400" dirty="0">
              <a:solidFill>
                <a:srgbClr val="3F3F3F"/>
              </a:solidFill>
              <a:latin typeface="方正兰亭粗黑_GBK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500" tmFilter="0,0; .5, 1; 1, 1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4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65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650"/>
                            </p:stCondLst>
                            <p:childTnLst>
                              <p:par>
                                <p:cTn id="7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15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6147" grpId="0" bldLvl="0" autoUpdateAnimBg="0"/>
      <p:bldP spid="6148" grpId="0" bldLvl="0" autoUpdateAnimBg="0"/>
      <p:bldP spid="3" grpId="0" bldLvl="0" animBg="1" autoUpdateAnimBg="0"/>
      <p:bldP spid="6154" grpId="0" bldLvl="0" animBg="1" autoUpdateAnimBg="0"/>
      <p:bldP spid="4" grpId="0" bldLvl="0" autoUpdateAnimBg="0"/>
      <p:bldP spid="6157" grpId="0" bldLvl="0" animBg="1" autoUpdateAnimBg="0"/>
      <p:bldP spid="6158" grpId="0" bldLvl="0" animBg="1" autoUpdateAnimBg="0"/>
      <p:bldP spid="5" grpId="0" bldLvl="0" animBg="1" autoUpdateAnimBg="0"/>
      <p:bldP spid="6161" grpId="0" bldLvl="0" animBg="1" autoUpdateAnimBg="0"/>
      <p:bldP spid="6" grpId="0" bldLvl="0" animBg="1" autoUpdateAnimBg="0"/>
      <p:bldP spid="6164" grpId="0" bldLvl="0" animBg="1" autoUpdateAnimBg="0"/>
      <p:bldP spid="7" grpId="0" bldLvl="0" autoUpdateAnimBg="0"/>
      <p:bldP spid="6167" grpId="0" bldLvl="0" autoUpdateAnimBg="0"/>
      <p:bldP spid="6168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4">
            <a:extLst>
              <a:ext uri="{FF2B5EF4-FFF2-40B4-BE49-F238E27FC236}">
                <a16:creationId xmlns:a16="http://schemas.microsoft.com/office/drawing/2014/main" id="{C1771111-9303-4AD0-985E-5ED6ADC8C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D6DA063-2E7A-4491-9183-A98CA8E7DADF}" type="slidenum">
              <a:rPr lang="zh-CN" altLang="en-US">
                <a:solidFill>
                  <a:srgbClr val="898989"/>
                </a:solidFill>
              </a:rPr>
              <a:pPr/>
              <a:t>5</a:t>
            </a:fld>
            <a:endParaRPr lang="zh-CN" altLang="en-US" sz="1800"/>
          </a:p>
        </p:txBody>
      </p:sp>
      <p:sp>
        <p:nvSpPr>
          <p:cNvPr id="2" name="矩形 3">
            <a:extLst>
              <a:ext uri="{FF2B5EF4-FFF2-40B4-BE49-F238E27FC236}">
                <a16:creationId xmlns:a16="http://schemas.microsoft.com/office/drawing/2014/main" id="{BC7C6019-17F3-4080-BB8F-2CBC438FE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5113"/>
            <a:ext cx="179388" cy="720725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E0A69D34-DCA3-4270-BB8D-A446F7D1E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184150"/>
            <a:ext cx="269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the relevant title</a:t>
            </a:r>
          </a:p>
        </p:txBody>
      </p:sp>
      <p:sp>
        <p:nvSpPr>
          <p:cNvPr id="7172" name="TextBox 5">
            <a:extLst>
              <a:ext uri="{FF2B5EF4-FFF2-40B4-BE49-F238E27FC236}">
                <a16:creationId xmlns:a16="http://schemas.microsoft.com/office/drawing/2014/main" id="{CD85C615-89FE-4C06-897F-0E599521D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87388"/>
            <a:ext cx="3046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201X</a:t>
            </a: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Annual Summary Business Report</a:t>
            </a:r>
          </a:p>
        </p:txBody>
      </p:sp>
      <p:sp>
        <p:nvSpPr>
          <p:cNvPr id="6150" name="矩形 6">
            <a:extLst>
              <a:ext uri="{FF2B5EF4-FFF2-40B4-BE49-F238E27FC236}">
                <a16:creationId xmlns:a16="http://schemas.microsoft.com/office/drawing/2014/main" id="{4DAE0424-44A0-4EAB-9A6E-557936399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70538"/>
            <a:ext cx="2266950" cy="144462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51" name="矩形 7">
            <a:extLst>
              <a:ext uri="{FF2B5EF4-FFF2-40B4-BE49-F238E27FC236}">
                <a16:creationId xmlns:a16="http://schemas.microsoft.com/office/drawing/2014/main" id="{D01D5FDB-E373-480A-9D42-8965F78F8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5570538"/>
            <a:ext cx="2305050" cy="144462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52" name="矩形 8">
            <a:extLst>
              <a:ext uri="{FF2B5EF4-FFF2-40B4-BE49-F238E27FC236}">
                <a16:creationId xmlns:a16="http://schemas.microsoft.com/office/drawing/2014/main" id="{B2D24EE9-0484-491A-AC54-154A33106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70538"/>
            <a:ext cx="2266950" cy="144462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53" name="矩形 9">
            <a:extLst>
              <a:ext uri="{FF2B5EF4-FFF2-40B4-BE49-F238E27FC236}">
                <a16:creationId xmlns:a16="http://schemas.microsoft.com/office/drawing/2014/main" id="{3C898DC6-F534-42FD-AD15-D70FD8827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0" y="5570538"/>
            <a:ext cx="2305050" cy="144462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" name="组合 49">
            <a:extLst>
              <a:ext uri="{FF2B5EF4-FFF2-40B4-BE49-F238E27FC236}">
                <a16:creationId xmlns:a16="http://schemas.microsoft.com/office/drawing/2014/main" id="{7E1B7103-F9CF-4041-B131-CA02A003EC61}"/>
              </a:ext>
            </a:extLst>
          </p:cNvPr>
          <p:cNvGrpSpPr>
            <a:grpSpLocks/>
          </p:cNvGrpSpPr>
          <p:nvPr/>
        </p:nvGrpSpPr>
        <p:grpSpPr bwMode="auto">
          <a:xfrm>
            <a:off x="682625" y="3121025"/>
            <a:ext cx="1711325" cy="1711325"/>
            <a:chOff x="0" y="0"/>
            <a:chExt cx="1711577" cy="1712209"/>
          </a:xfrm>
        </p:grpSpPr>
        <p:grpSp>
          <p:nvGrpSpPr>
            <p:cNvPr id="6182" name="组合 50">
              <a:extLst>
                <a:ext uri="{FF2B5EF4-FFF2-40B4-BE49-F238E27FC236}">
                  <a16:creationId xmlns:a16="http://schemas.microsoft.com/office/drawing/2014/main" id="{AE2E5793-2BB4-4FFC-AAA9-C09ADF6C45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711577" cy="1712209"/>
              <a:chOff x="0" y="0"/>
              <a:chExt cx="1728192" cy="1728192"/>
            </a:xfrm>
          </p:grpSpPr>
          <p:sp>
            <p:nvSpPr>
              <p:cNvPr id="6184" name="椭圆​​ 3">
                <a:extLst>
                  <a:ext uri="{FF2B5EF4-FFF2-40B4-BE49-F238E27FC236}">
                    <a16:creationId xmlns:a16="http://schemas.microsoft.com/office/drawing/2014/main" id="{981593F2-8D11-4189-8CB7-4BCF84184E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116" y="418733"/>
                <a:ext cx="1127342" cy="1127342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8D8D8"/>
                </a:solidFill>
                <a:bevel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b="1" i="1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6183" name="矩形​​ 45">
              <a:extLst>
                <a:ext uri="{FF2B5EF4-FFF2-40B4-BE49-F238E27FC236}">
                  <a16:creationId xmlns:a16="http://schemas.microsoft.com/office/drawing/2014/main" id="{B4F4E9FA-BF8A-4C97-BFE4-7CD0DA81C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51" y="648370"/>
              <a:ext cx="80021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600" b="1" i="1">
                  <a:solidFill>
                    <a:srgbClr val="000000"/>
                  </a:solidFill>
                  <a:latin typeface="宋体" panose="02010600030101010101" pitchFamily="2" charset="-122"/>
                  <a:sym typeface="Arial Unicode MS" pitchFamily="34" charset="-122"/>
                </a:rPr>
                <a:t>Click to record</a:t>
              </a:r>
              <a:endParaRPr lang="en-US" altLang="zh-CN" sz="1600" b="1" i="1">
                <a:solidFill>
                  <a:srgbClr val="000000"/>
                </a:solidFill>
                <a:latin typeface="宋体" panose="02010600030101010101" pitchFamily="2" charset="-122"/>
                <a:sym typeface="Arial Unicode MS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600" b="1" i="1">
                  <a:solidFill>
                    <a:srgbClr val="000000"/>
                  </a:solidFill>
                  <a:latin typeface="宋体" panose="02010600030101010101" pitchFamily="2" charset="-122"/>
                  <a:sym typeface="Arial Unicode MS" pitchFamily="34" charset="-122"/>
                </a:rPr>
                <a:t>Into content</a:t>
              </a:r>
              <a:endParaRPr lang="zh-CN" altLang="en-US"/>
            </a:p>
          </p:txBody>
        </p:sp>
      </p:grpSp>
      <p:grpSp>
        <p:nvGrpSpPr>
          <p:cNvPr id="7182" name="组合 54">
            <a:extLst>
              <a:ext uri="{FF2B5EF4-FFF2-40B4-BE49-F238E27FC236}">
                <a16:creationId xmlns:a16="http://schemas.microsoft.com/office/drawing/2014/main" id="{ED814568-F7B2-407E-A3B4-7537938A3DAB}"/>
              </a:ext>
            </a:extLst>
          </p:cNvPr>
          <p:cNvGrpSpPr>
            <a:grpSpLocks/>
          </p:cNvGrpSpPr>
          <p:nvPr/>
        </p:nvGrpSpPr>
        <p:grpSpPr bwMode="auto">
          <a:xfrm>
            <a:off x="2466975" y="3121025"/>
            <a:ext cx="1954213" cy="1954213"/>
            <a:chOff x="0" y="0"/>
            <a:chExt cx="1953852" cy="1954573"/>
          </a:xfrm>
        </p:grpSpPr>
        <p:grpSp>
          <p:nvGrpSpPr>
            <p:cNvPr id="6179" name="组合 5">
              <a:extLst>
                <a:ext uri="{FF2B5EF4-FFF2-40B4-BE49-F238E27FC236}">
                  <a16:creationId xmlns:a16="http://schemas.microsoft.com/office/drawing/2014/main" id="{D5FCA207-CC7C-44FA-A7BA-4480B7D9344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0" y="0"/>
              <a:ext cx="1953852" cy="1954573"/>
              <a:chOff x="0" y="0"/>
              <a:chExt cx="1728192" cy="1728192"/>
            </a:xfrm>
          </p:grpSpPr>
          <p:sp>
            <p:nvSpPr>
              <p:cNvPr id="6181" name="椭圆​​ 7">
                <a:extLst>
                  <a:ext uri="{FF2B5EF4-FFF2-40B4-BE49-F238E27FC236}">
                    <a16:creationId xmlns:a16="http://schemas.microsoft.com/office/drawing/2014/main" id="{527FCA92-5998-45B2-B2B5-16A6440A0E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117" y="500574"/>
                <a:ext cx="1045501" cy="1045501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8D8D8"/>
                </a:solidFill>
                <a:bevel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b="1" i="1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6180" name="矩形​​ 46">
              <a:extLst>
                <a:ext uri="{FF2B5EF4-FFF2-40B4-BE49-F238E27FC236}">
                  <a16:creationId xmlns:a16="http://schemas.microsoft.com/office/drawing/2014/main" id="{C08BE893-6694-47E9-8DE8-35FF9079A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053" y="848582"/>
              <a:ext cx="80021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600" b="1" i="1">
                  <a:solidFill>
                    <a:srgbClr val="000000"/>
                  </a:solidFill>
                  <a:latin typeface="宋体" panose="02010600030101010101" pitchFamily="2" charset="-122"/>
                  <a:sym typeface="Arial Unicode MS" pitchFamily="34" charset="-122"/>
                </a:rPr>
                <a:t>Click to record</a:t>
              </a:r>
              <a:endParaRPr lang="en-US" altLang="zh-CN" sz="1600" b="1" i="1">
                <a:solidFill>
                  <a:srgbClr val="000000"/>
                </a:solidFill>
                <a:latin typeface="宋体" panose="02010600030101010101" pitchFamily="2" charset="-122"/>
                <a:sym typeface="Arial Unicode MS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600" b="1" i="1">
                  <a:solidFill>
                    <a:srgbClr val="000000"/>
                  </a:solidFill>
                  <a:latin typeface="宋体" panose="02010600030101010101" pitchFamily="2" charset="-122"/>
                  <a:sym typeface="Arial Unicode MS" pitchFamily="34" charset="-122"/>
                </a:rPr>
                <a:t>Into content</a:t>
              </a:r>
              <a:endParaRPr lang="zh-CN" altLang="en-US"/>
            </a:p>
          </p:txBody>
        </p:sp>
      </p:grpSp>
      <p:grpSp>
        <p:nvGrpSpPr>
          <p:cNvPr id="7187" name="组合 59">
            <a:extLst>
              <a:ext uri="{FF2B5EF4-FFF2-40B4-BE49-F238E27FC236}">
                <a16:creationId xmlns:a16="http://schemas.microsoft.com/office/drawing/2014/main" id="{F6EE3783-09BE-4516-8F4F-5F2E755833DC}"/>
              </a:ext>
            </a:extLst>
          </p:cNvPr>
          <p:cNvGrpSpPr>
            <a:grpSpLocks/>
          </p:cNvGrpSpPr>
          <p:nvPr/>
        </p:nvGrpSpPr>
        <p:grpSpPr bwMode="auto">
          <a:xfrm>
            <a:off x="849313" y="1460500"/>
            <a:ext cx="1528762" cy="1530350"/>
            <a:chOff x="0" y="0"/>
            <a:chExt cx="1529694" cy="1529693"/>
          </a:xfrm>
        </p:grpSpPr>
        <p:sp>
          <p:nvSpPr>
            <p:cNvPr id="6177" name="椭圆​​ 10">
              <a:extLst>
                <a:ext uri="{FF2B5EF4-FFF2-40B4-BE49-F238E27FC236}">
                  <a16:creationId xmlns:a16="http://schemas.microsoft.com/office/drawing/2014/main" id="{E5D2CF40-472F-41C0-BF71-9282243BE0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160832" y="160833"/>
              <a:ext cx="914957" cy="914956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BFBFBF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b="1" i="1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78" name="矩形​​ 43">
              <a:extLst>
                <a:ext uri="{FF2B5EF4-FFF2-40B4-BE49-F238E27FC236}">
                  <a16:creationId xmlns:a16="http://schemas.microsoft.com/office/drawing/2014/main" id="{A380258E-F14C-49A2-BCB1-DA4133B2A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15" y="364068"/>
              <a:ext cx="7232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400" b="1" i="1">
                  <a:solidFill>
                    <a:srgbClr val="000000"/>
                  </a:solidFill>
                  <a:latin typeface="宋体" panose="02010600030101010101" pitchFamily="2" charset="-122"/>
                  <a:sym typeface="Arial Unicode MS" pitchFamily="34" charset="-122"/>
                </a:rPr>
                <a:t>Click to record</a:t>
              </a:r>
              <a:endParaRPr lang="en-US" altLang="zh-CN" sz="1400" b="1" i="1">
                <a:solidFill>
                  <a:srgbClr val="000000"/>
                </a:solidFill>
                <a:latin typeface="宋体" panose="02010600030101010101" pitchFamily="2" charset="-122"/>
                <a:sym typeface="Arial Unicode MS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400" b="1" i="1">
                  <a:solidFill>
                    <a:srgbClr val="000000"/>
                  </a:solidFill>
                  <a:latin typeface="宋体" panose="02010600030101010101" pitchFamily="2" charset="-122"/>
                  <a:sym typeface="Arial Unicode MS" pitchFamily="34" charset="-122"/>
                </a:rPr>
                <a:t>Into content</a:t>
              </a:r>
              <a:endParaRPr lang="zh-CN" altLang="en-US"/>
            </a:p>
          </p:txBody>
        </p:sp>
      </p:grpSp>
      <p:grpSp>
        <p:nvGrpSpPr>
          <p:cNvPr id="7191" name="组合 63">
            <a:extLst>
              <a:ext uri="{FF2B5EF4-FFF2-40B4-BE49-F238E27FC236}">
                <a16:creationId xmlns:a16="http://schemas.microsoft.com/office/drawing/2014/main" id="{95892BCA-AD7B-4C94-A1D0-8B91C1320A8F}"/>
              </a:ext>
            </a:extLst>
          </p:cNvPr>
          <p:cNvGrpSpPr>
            <a:grpSpLocks/>
          </p:cNvGrpSpPr>
          <p:nvPr/>
        </p:nvGrpSpPr>
        <p:grpSpPr bwMode="auto">
          <a:xfrm>
            <a:off x="2466975" y="1201738"/>
            <a:ext cx="1771650" cy="1773237"/>
            <a:chOff x="0" y="0"/>
            <a:chExt cx="1772592" cy="1773246"/>
          </a:xfrm>
        </p:grpSpPr>
        <p:grpSp>
          <p:nvGrpSpPr>
            <p:cNvPr id="6174" name="组合 11">
              <a:extLst>
                <a:ext uri="{FF2B5EF4-FFF2-40B4-BE49-F238E27FC236}">
                  <a16:creationId xmlns:a16="http://schemas.microsoft.com/office/drawing/2014/main" id="{F70E8699-ADF8-479F-BA6A-776DA40AD1A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327" y="327"/>
              <a:ext cx="1773246" cy="1772592"/>
              <a:chOff x="0" y="0"/>
              <a:chExt cx="1728192" cy="1728192"/>
            </a:xfrm>
          </p:grpSpPr>
          <p:sp>
            <p:nvSpPr>
              <p:cNvPr id="6176" name="椭圆​​ 13">
                <a:extLst>
                  <a:ext uri="{FF2B5EF4-FFF2-40B4-BE49-F238E27FC236}">
                    <a16:creationId xmlns:a16="http://schemas.microsoft.com/office/drawing/2014/main" id="{C21288A8-8417-46BF-88CD-EA72CE0BA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293" y="490048"/>
                <a:ext cx="1056027" cy="1056027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F2F2F2"/>
                </a:solidFill>
                <a:bevel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b="1" i="1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6175" name="矩形​​ 44">
              <a:extLst>
                <a:ext uri="{FF2B5EF4-FFF2-40B4-BE49-F238E27FC236}">
                  <a16:creationId xmlns:a16="http://schemas.microsoft.com/office/drawing/2014/main" id="{F37CCCE0-79DC-40BC-8240-FD0D02A6A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347" y="480676"/>
              <a:ext cx="80021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600" b="1" i="1">
                  <a:solidFill>
                    <a:srgbClr val="000000"/>
                  </a:solidFill>
                  <a:latin typeface="宋体" panose="02010600030101010101" pitchFamily="2" charset="-122"/>
                  <a:sym typeface="Arial Unicode MS" pitchFamily="34" charset="-122"/>
                </a:rPr>
                <a:t>Click to record</a:t>
              </a:r>
              <a:endParaRPr lang="en-US" altLang="zh-CN" sz="1600" b="1" i="1">
                <a:solidFill>
                  <a:srgbClr val="000000"/>
                </a:solidFill>
                <a:latin typeface="宋体" panose="02010600030101010101" pitchFamily="2" charset="-122"/>
                <a:sym typeface="Arial Unicode MS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600" b="1" i="1">
                  <a:solidFill>
                    <a:srgbClr val="000000"/>
                  </a:solidFill>
                  <a:latin typeface="宋体" panose="02010600030101010101" pitchFamily="2" charset="-122"/>
                  <a:sym typeface="Arial Unicode MS" pitchFamily="34" charset="-122"/>
                </a:rPr>
                <a:t>Into content</a:t>
              </a:r>
              <a:endParaRPr lang="zh-CN" altLang="en-US"/>
            </a:p>
          </p:txBody>
        </p:sp>
      </p:grpSp>
      <p:grpSp>
        <p:nvGrpSpPr>
          <p:cNvPr id="7196" name="组合 68">
            <a:extLst>
              <a:ext uri="{FF2B5EF4-FFF2-40B4-BE49-F238E27FC236}">
                <a16:creationId xmlns:a16="http://schemas.microsoft.com/office/drawing/2014/main" id="{661CC829-99DD-4DCC-A0CB-D9845A881766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1546225"/>
            <a:ext cx="374650" cy="374650"/>
            <a:chOff x="0" y="0"/>
            <a:chExt cx="1529694" cy="1529693"/>
          </a:xfrm>
        </p:grpSpPr>
        <p:sp>
          <p:nvSpPr>
            <p:cNvPr id="6173" name="椭圆​​ 10">
              <a:extLst>
                <a:ext uri="{FF2B5EF4-FFF2-40B4-BE49-F238E27FC236}">
                  <a16:creationId xmlns:a16="http://schemas.microsoft.com/office/drawing/2014/main" id="{6CE94FA6-ED6E-46D3-A56A-A81A426893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160832" y="160833"/>
              <a:ext cx="914957" cy="914956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BFBFBF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b="1" i="1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7199" name="Text Box 40">
            <a:extLst>
              <a:ext uri="{FF2B5EF4-FFF2-40B4-BE49-F238E27FC236}">
                <a16:creationId xmlns:a16="http://schemas.microsoft.com/office/drawing/2014/main" id="{368BC613-4CF1-4686-82BF-DBA165FCF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1812925"/>
            <a:ext cx="3254375" cy="51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enter text Click here to enter text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2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200" name="Rectangle 11">
            <a:extLst>
              <a:ext uri="{FF2B5EF4-FFF2-40B4-BE49-F238E27FC236}">
                <a16:creationId xmlns:a16="http://schemas.microsoft.com/office/drawing/2014/main" id="{13B7E840-357B-4D60-B89A-BD8849B25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8950" y="1509713"/>
            <a:ext cx="25003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enter a title</a:t>
            </a:r>
          </a:p>
        </p:txBody>
      </p:sp>
      <p:grpSp>
        <p:nvGrpSpPr>
          <p:cNvPr id="7201" name="组合 11">
            <a:extLst>
              <a:ext uri="{FF2B5EF4-FFF2-40B4-BE49-F238E27FC236}">
                <a16:creationId xmlns:a16="http://schemas.microsoft.com/office/drawing/2014/main" id="{19A6E0F1-2FD8-4506-A019-2136410E1C2B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5022056" y="2475707"/>
            <a:ext cx="382587" cy="381000"/>
            <a:chOff x="0" y="0"/>
            <a:chExt cx="1728192" cy="1728193"/>
          </a:xfrm>
        </p:grpSpPr>
        <p:sp>
          <p:nvSpPr>
            <p:cNvPr id="6172" name="椭圆​​ 13">
              <a:extLst>
                <a:ext uri="{FF2B5EF4-FFF2-40B4-BE49-F238E27FC236}">
                  <a16:creationId xmlns:a16="http://schemas.microsoft.com/office/drawing/2014/main" id="{70AFB5AD-F8E8-48D9-8552-21A6FB3A7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15" y="490044"/>
              <a:ext cx="1056027" cy="1056029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b="1" i="1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7204" name="Text Box 40">
            <a:extLst>
              <a:ext uri="{FF2B5EF4-FFF2-40B4-BE49-F238E27FC236}">
                <a16:creationId xmlns:a16="http://schemas.microsoft.com/office/drawing/2014/main" id="{684C32A5-5494-420A-AC51-DDFB539C9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2747963"/>
            <a:ext cx="3254375" cy="51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enter text Click here to enter text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2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205" name="Rectangle 11">
            <a:extLst>
              <a:ext uri="{FF2B5EF4-FFF2-40B4-BE49-F238E27FC236}">
                <a16:creationId xmlns:a16="http://schemas.microsoft.com/office/drawing/2014/main" id="{A172DA3D-732F-4AD4-ACAD-72661A792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8950" y="2446338"/>
            <a:ext cx="25003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enter a title</a:t>
            </a:r>
          </a:p>
        </p:txBody>
      </p:sp>
      <p:sp>
        <p:nvSpPr>
          <p:cNvPr id="7206" name="Text Box 40">
            <a:extLst>
              <a:ext uri="{FF2B5EF4-FFF2-40B4-BE49-F238E27FC236}">
                <a16:creationId xmlns:a16="http://schemas.microsoft.com/office/drawing/2014/main" id="{9DAFB3CB-0BDF-43E6-84DE-D37E4861B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3592513"/>
            <a:ext cx="3254375" cy="51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enter text Click here to enter text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2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207" name="Rectangle 11">
            <a:extLst>
              <a:ext uri="{FF2B5EF4-FFF2-40B4-BE49-F238E27FC236}">
                <a16:creationId xmlns:a16="http://schemas.microsoft.com/office/drawing/2014/main" id="{9A5B293E-5D6D-4E9F-BB0A-ABC027547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8950" y="3289300"/>
            <a:ext cx="25003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enter a title</a:t>
            </a:r>
          </a:p>
        </p:txBody>
      </p:sp>
      <p:sp>
        <p:nvSpPr>
          <p:cNvPr id="7208" name="Text Box 40">
            <a:extLst>
              <a:ext uri="{FF2B5EF4-FFF2-40B4-BE49-F238E27FC236}">
                <a16:creationId xmlns:a16="http://schemas.microsoft.com/office/drawing/2014/main" id="{C9C05DF7-E2A8-484E-848F-7603D64E3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4403725"/>
            <a:ext cx="3254375" cy="51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enter text Click here to enter text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2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209" name="Rectangle 11">
            <a:extLst>
              <a:ext uri="{FF2B5EF4-FFF2-40B4-BE49-F238E27FC236}">
                <a16:creationId xmlns:a16="http://schemas.microsoft.com/office/drawing/2014/main" id="{B5446D17-E2D1-4771-85B2-60C16EA42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8950" y="4154488"/>
            <a:ext cx="25003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enter a title</a:t>
            </a:r>
          </a:p>
        </p:txBody>
      </p:sp>
      <p:grpSp>
        <p:nvGrpSpPr>
          <p:cNvPr id="7210" name="组合 4">
            <a:extLst>
              <a:ext uri="{FF2B5EF4-FFF2-40B4-BE49-F238E27FC236}">
                <a16:creationId xmlns:a16="http://schemas.microsoft.com/office/drawing/2014/main" id="{8FA86CB9-865F-4772-AD03-D00F410AE071}"/>
              </a:ext>
            </a:extLst>
          </p:cNvPr>
          <p:cNvGrpSpPr>
            <a:grpSpLocks/>
          </p:cNvGrpSpPr>
          <p:nvPr/>
        </p:nvGrpSpPr>
        <p:grpSpPr bwMode="auto">
          <a:xfrm>
            <a:off x="5006975" y="3324225"/>
            <a:ext cx="396875" cy="396875"/>
            <a:chOff x="0" y="0"/>
            <a:chExt cx="1728192" cy="1728192"/>
          </a:xfrm>
        </p:grpSpPr>
        <p:sp>
          <p:nvSpPr>
            <p:cNvPr id="6171" name="椭圆​​ 3">
              <a:extLst>
                <a:ext uri="{FF2B5EF4-FFF2-40B4-BE49-F238E27FC236}">
                  <a16:creationId xmlns:a16="http://schemas.microsoft.com/office/drawing/2014/main" id="{6676EEBB-2C13-4262-B169-952EB200A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16" y="418733"/>
              <a:ext cx="1127342" cy="1127342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D8D8D8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b="1" i="1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7213" name="组合 5">
            <a:extLst>
              <a:ext uri="{FF2B5EF4-FFF2-40B4-BE49-F238E27FC236}">
                <a16:creationId xmlns:a16="http://schemas.microsoft.com/office/drawing/2014/main" id="{52B1EB64-495E-46BA-ADE4-E6A189C3BF7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002213" y="4152900"/>
            <a:ext cx="401637" cy="403225"/>
            <a:chOff x="0" y="0"/>
            <a:chExt cx="1728192" cy="1728192"/>
          </a:xfrm>
        </p:grpSpPr>
        <p:sp>
          <p:nvSpPr>
            <p:cNvPr id="6170" name="椭圆​​ 7">
              <a:extLst>
                <a:ext uri="{FF2B5EF4-FFF2-40B4-BE49-F238E27FC236}">
                  <a16:creationId xmlns:a16="http://schemas.microsoft.com/office/drawing/2014/main" id="{24DB43C9-4C47-490B-92E4-C36D76FE3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17" y="500574"/>
              <a:ext cx="1045501" cy="1045501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D8D8D8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b="1" i="1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2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7" dur="500" tmFilter="0,0; .5, 1; 1, 1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75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75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7" dur="500" tmFilter="0,0; .5, 1; 1, 1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1" dur="75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35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7" dur="75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9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7" dur="500" tmFilter="0,0; .5, 1; 1, 1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95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1" dur="75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170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7" dur="75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2450"/>
                            </p:stCondLst>
                            <p:childTnLst>
                              <p:par>
                                <p:cTn id="1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7" dur="500" tmFilter="0,0; .5, 1; 1, 1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33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1" dur="75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7171" grpId="0" bldLvl="0" autoUpdateAnimBg="0"/>
      <p:bldP spid="7172" grpId="0" bldLvl="0" autoUpdateAnimBg="0"/>
      <p:bldP spid="7199" grpId="0" bldLvl="0" autoUpdateAnimBg="0"/>
      <p:bldP spid="7200" grpId="0" bldLvl="0" autoUpdateAnimBg="0"/>
      <p:bldP spid="7204" grpId="0" bldLvl="0" autoUpdateAnimBg="0"/>
      <p:bldP spid="7205" grpId="0" bldLvl="0" autoUpdateAnimBg="0"/>
      <p:bldP spid="7206" grpId="0" bldLvl="0" autoUpdateAnimBg="0"/>
      <p:bldP spid="7207" grpId="0" bldLvl="0" autoUpdateAnimBg="0"/>
      <p:bldP spid="7208" grpId="0" bldLvl="0" autoUpdateAnimBg="0"/>
      <p:bldP spid="7209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灯片编号占位符 4">
            <a:extLst>
              <a:ext uri="{FF2B5EF4-FFF2-40B4-BE49-F238E27FC236}">
                <a16:creationId xmlns:a16="http://schemas.microsoft.com/office/drawing/2014/main" id="{5E4088CD-9E93-469D-AA8D-DDF2ED0E1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0623F9A-D199-4537-97A7-E445F7900A4D}" type="slidenum">
              <a:rPr lang="zh-CN" altLang="en-US">
                <a:solidFill>
                  <a:srgbClr val="898989"/>
                </a:solidFill>
              </a:rPr>
              <a:pPr/>
              <a:t>6</a:t>
            </a:fld>
            <a:endParaRPr lang="zh-CN" altLang="en-US" sz="1800"/>
          </a:p>
        </p:txBody>
      </p:sp>
      <p:sp>
        <p:nvSpPr>
          <p:cNvPr id="2" name="矩形 3">
            <a:extLst>
              <a:ext uri="{FF2B5EF4-FFF2-40B4-BE49-F238E27FC236}">
                <a16:creationId xmlns:a16="http://schemas.microsoft.com/office/drawing/2014/main" id="{71EA16F5-510E-4D8C-85EC-12C6BBCB1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5113"/>
            <a:ext cx="179388" cy="720725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5" name="TextBox 4">
            <a:extLst>
              <a:ext uri="{FF2B5EF4-FFF2-40B4-BE49-F238E27FC236}">
                <a16:creationId xmlns:a16="http://schemas.microsoft.com/office/drawing/2014/main" id="{A13138BB-2380-4B6B-AC99-CE55BB15F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184150"/>
            <a:ext cx="269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the relevant title</a:t>
            </a:r>
          </a:p>
        </p:txBody>
      </p:sp>
      <p:sp>
        <p:nvSpPr>
          <p:cNvPr id="8196" name="TextBox 5">
            <a:extLst>
              <a:ext uri="{FF2B5EF4-FFF2-40B4-BE49-F238E27FC236}">
                <a16:creationId xmlns:a16="http://schemas.microsoft.com/office/drawing/2014/main" id="{5D9AD25B-6D91-4DBD-9A1E-505B9E1B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87388"/>
            <a:ext cx="3046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201X</a:t>
            </a: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Annual Summary Business Report</a:t>
            </a:r>
          </a:p>
        </p:txBody>
      </p:sp>
      <p:sp>
        <p:nvSpPr>
          <p:cNvPr id="7174" name="矩形 6">
            <a:extLst>
              <a:ext uri="{FF2B5EF4-FFF2-40B4-BE49-F238E27FC236}">
                <a16:creationId xmlns:a16="http://schemas.microsoft.com/office/drawing/2014/main" id="{708D1178-D1ED-4A9F-846D-37A9CA3AF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70538"/>
            <a:ext cx="2266950" cy="144462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5" name="矩形 7">
            <a:extLst>
              <a:ext uri="{FF2B5EF4-FFF2-40B4-BE49-F238E27FC236}">
                <a16:creationId xmlns:a16="http://schemas.microsoft.com/office/drawing/2014/main" id="{D58EE248-4EFB-49CD-9EC8-F6EE3F761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5570538"/>
            <a:ext cx="2305050" cy="144462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6" name="矩形 8">
            <a:extLst>
              <a:ext uri="{FF2B5EF4-FFF2-40B4-BE49-F238E27FC236}">
                <a16:creationId xmlns:a16="http://schemas.microsoft.com/office/drawing/2014/main" id="{D3AFC594-4DBB-4984-B7B9-C05EB2EEA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70538"/>
            <a:ext cx="2266950" cy="144462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7" name="矩形 9">
            <a:extLst>
              <a:ext uri="{FF2B5EF4-FFF2-40B4-BE49-F238E27FC236}">
                <a16:creationId xmlns:a16="http://schemas.microsoft.com/office/drawing/2014/main" id="{7420F130-9942-48A8-B9E9-127493B12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0" y="5570538"/>
            <a:ext cx="2305050" cy="144462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" name="组合 10">
            <a:extLst>
              <a:ext uri="{FF2B5EF4-FFF2-40B4-BE49-F238E27FC236}">
                <a16:creationId xmlns:a16="http://schemas.microsoft.com/office/drawing/2014/main" id="{3C59DF74-FA4B-45E4-A49B-F07F74F28C96}"/>
              </a:ext>
            </a:extLst>
          </p:cNvPr>
          <p:cNvGrpSpPr>
            <a:grpSpLocks/>
          </p:cNvGrpSpPr>
          <p:nvPr/>
        </p:nvGrpSpPr>
        <p:grpSpPr bwMode="auto">
          <a:xfrm>
            <a:off x="2962275" y="1241425"/>
            <a:ext cx="2420938" cy="3109913"/>
            <a:chOff x="0" y="0"/>
            <a:chExt cx="2971786" cy="3816506"/>
          </a:xfrm>
        </p:grpSpPr>
        <p:grpSp>
          <p:nvGrpSpPr>
            <p:cNvPr id="7209" name="组合 11">
              <a:extLst>
                <a:ext uri="{FF2B5EF4-FFF2-40B4-BE49-F238E27FC236}">
                  <a16:creationId xmlns:a16="http://schemas.microsoft.com/office/drawing/2014/main" id="{99465B14-70DE-4D49-BD1D-E69B07EF10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971786" cy="3816506"/>
              <a:chOff x="0" y="0"/>
              <a:chExt cx="2971786" cy="3816506"/>
            </a:xfrm>
          </p:grpSpPr>
          <p:sp>
            <p:nvSpPr>
              <p:cNvPr id="7211" name="空心弧 13">
                <a:extLst>
                  <a:ext uri="{FF2B5EF4-FFF2-40B4-BE49-F238E27FC236}">
                    <a16:creationId xmlns:a16="http://schemas.microsoft.com/office/drawing/2014/main" id="{124FADB6-BF35-4114-97F9-EF2AA453F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021425">
                <a:off x="-571026" y="1055113"/>
                <a:ext cx="3440880" cy="2081906"/>
              </a:xfrm>
              <a:custGeom>
                <a:avLst/>
                <a:gdLst>
                  <a:gd name="T0" fmla="*/ 3440880 w 3440880"/>
                  <a:gd name="T1" fmla="*/ 961297 h 2081906"/>
                  <a:gd name="T2" fmla="*/ 2891543 w 3440880"/>
                  <a:gd name="T3" fmla="*/ 1194209 h 2081906"/>
                  <a:gd name="T4" fmla="*/ 1900886 w 3440880"/>
                  <a:gd name="T5" fmla="*/ 415768 h 2081906"/>
                  <a:gd name="T6" fmla="*/ 129748 w 3440880"/>
                  <a:gd name="T7" fmla="*/ 1581355 h 2081906"/>
                  <a:gd name="T8" fmla="*/ 95053 w 3440880"/>
                  <a:gd name="T9" fmla="*/ 1927042 h 2081906"/>
                  <a:gd name="T10" fmla="*/ 97910 w 3440880"/>
                  <a:gd name="T11" fmla="*/ 1999727 h 2081906"/>
                  <a:gd name="T12" fmla="*/ 104186 w 3440880"/>
                  <a:gd name="T13" fmla="*/ 2081906 h 2081906"/>
                  <a:gd name="T14" fmla="*/ 97658 w 3440880"/>
                  <a:gd name="T15" fmla="*/ 2027742 h 2081906"/>
                  <a:gd name="T16" fmla="*/ 0 w 3440880"/>
                  <a:gd name="T17" fmla="*/ 1797410 h 2081906"/>
                  <a:gd name="T18" fmla="*/ 13675 w 3440880"/>
                  <a:gd name="T19" fmla="*/ 1579391 h 2081906"/>
                  <a:gd name="T20" fmla="*/ 72076 w 3440880"/>
                  <a:gd name="T21" fmla="*/ 1206588 h 2081906"/>
                  <a:gd name="T22" fmla="*/ 249086 w 3440880"/>
                  <a:gd name="T23" fmla="*/ 813208 h 2081906"/>
                  <a:gd name="T24" fmla="*/ 699835 w 3440880"/>
                  <a:gd name="T25" fmla="*/ 354698 h 2081906"/>
                  <a:gd name="T26" fmla="*/ 747029 w 3440880"/>
                  <a:gd name="T27" fmla="*/ 390891 h 2081906"/>
                  <a:gd name="T28" fmla="*/ 2070027 w 3440880"/>
                  <a:gd name="T29" fmla="*/ 12378 h 2081906"/>
                  <a:gd name="T30" fmla="*/ 3440880 w 3440880"/>
                  <a:gd name="T31" fmla="*/ 961297 h 208190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440880"/>
                  <a:gd name="T49" fmla="*/ 0 h 2081906"/>
                  <a:gd name="T50" fmla="*/ 3440880 w 3440880"/>
                  <a:gd name="T51" fmla="*/ 2081906 h 208190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440880" h="2081906">
                    <a:moveTo>
                      <a:pt x="3440880" y="961297"/>
                    </a:moveTo>
                    <a:lnTo>
                      <a:pt x="2891543" y="1194209"/>
                    </a:lnTo>
                    <a:cubicBezTo>
                      <a:pt x="2701588" y="808306"/>
                      <a:pt x="2347568" y="513519"/>
                      <a:pt x="1900886" y="415768"/>
                    </a:cubicBezTo>
                    <a:cubicBezTo>
                      <a:pt x="1101852" y="240910"/>
                      <a:pt x="308885" y="762762"/>
                      <a:pt x="129748" y="1581355"/>
                    </a:cubicBezTo>
                    <a:cubicBezTo>
                      <a:pt x="104339" y="1697460"/>
                      <a:pt x="92644" y="1813298"/>
                      <a:pt x="95053" y="1927042"/>
                    </a:cubicBezTo>
                    <a:lnTo>
                      <a:pt x="97910" y="1999727"/>
                    </a:lnTo>
                    <a:cubicBezTo>
                      <a:pt x="98463" y="2027324"/>
                      <a:pt x="100942" y="2054702"/>
                      <a:pt x="104186" y="2081906"/>
                    </a:cubicBezTo>
                    <a:lnTo>
                      <a:pt x="97658" y="2027742"/>
                    </a:lnTo>
                    <a:lnTo>
                      <a:pt x="0" y="1797410"/>
                    </a:lnTo>
                    <a:lnTo>
                      <a:pt x="13675" y="1579391"/>
                    </a:lnTo>
                    <a:lnTo>
                      <a:pt x="72076" y="1206588"/>
                    </a:lnTo>
                    <a:lnTo>
                      <a:pt x="249086" y="813208"/>
                    </a:lnTo>
                    <a:lnTo>
                      <a:pt x="699835" y="354698"/>
                    </a:lnTo>
                    <a:lnTo>
                      <a:pt x="747029" y="390891"/>
                    </a:lnTo>
                    <a:cubicBezTo>
                      <a:pt x="1114571" y="96546"/>
                      <a:pt x="1589835" y="-44447"/>
                      <a:pt x="2070027" y="12378"/>
                    </a:cubicBezTo>
                    <a:cubicBezTo>
                      <a:pt x="2659198" y="82098"/>
                      <a:pt x="3171648" y="439655"/>
                      <a:pt x="3440880" y="961297"/>
                    </a:cubicBezTo>
                    <a:close/>
                  </a:path>
                </a:pathLst>
              </a:custGeom>
              <a:solidFill>
                <a:srgbClr val="F49022"/>
              </a:solidFill>
              <a:ln w="3175" cap="flat" cmpd="sng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212" name="空心弧 13">
                <a:extLst>
                  <a:ext uri="{FF2B5EF4-FFF2-40B4-BE49-F238E27FC236}">
                    <a16:creationId xmlns:a16="http://schemas.microsoft.com/office/drawing/2014/main" id="{338E0A05-843A-4E94-9533-3A223B83B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021425">
                <a:off x="-813486" y="813486"/>
                <a:ext cx="3768930" cy="2141958"/>
              </a:xfrm>
              <a:custGeom>
                <a:avLst/>
                <a:gdLst>
                  <a:gd name="T0" fmla="*/ 3768930 w 5022717"/>
                  <a:gd name="T1" fmla="*/ 888827 h 2854509"/>
                  <a:gd name="T2" fmla="*/ 3537281 w 5022717"/>
                  <a:gd name="T3" fmla="*/ 2141958 h 2854509"/>
                  <a:gd name="T4" fmla="*/ 2475521 w 5022717"/>
                  <a:gd name="T5" fmla="*/ 1437214 h 2854509"/>
                  <a:gd name="T6" fmla="*/ 2853857 w 5022717"/>
                  <a:gd name="T7" fmla="*/ 1276806 h 2854509"/>
                  <a:gd name="T8" fmla="*/ 1822345 w 5022717"/>
                  <a:gd name="T9" fmla="*/ 415768 h 2854509"/>
                  <a:gd name="T10" fmla="*/ 51206 w 5022717"/>
                  <a:gd name="T11" fmla="*/ 1581355 h 2854509"/>
                  <a:gd name="T12" fmla="*/ 25645 w 5022717"/>
                  <a:gd name="T13" fmla="*/ 2081906 h 2854509"/>
                  <a:gd name="T14" fmla="*/ 345251 w 5022717"/>
                  <a:gd name="T15" fmla="*/ 727687 h 2854509"/>
                  <a:gd name="T16" fmla="*/ 1991486 w 5022717"/>
                  <a:gd name="T17" fmla="*/ 12377 h 2854509"/>
                  <a:gd name="T18" fmla="*/ 3403107 w 5022717"/>
                  <a:gd name="T19" fmla="*/ 1043931 h 2854509"/>
                  <a:gd name="T20" fmla="*/ 3768930 w 5022717"/>
                  <a:gd name="T21" fmla="*/ 888827 h 285450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22717"/>
                  <a:gd name="T34" fmla="*/ 0 h 2854509"/>
                  <a:gd name="T35" fmla="*/ 5022717 w 5022717"/>
                  <a:gd name="T36" fmla="*/ 2854509 h 285450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22717" h="2854509">
                    <a:moveTo>
                      <a:pt x="5022717" y="1184507"/>
                    </a:moveTo>
                    <a:lnTo>
                      <a:pt x="4714007" y="2854509"/>
                    </a:lnTo>
                    <a:lnTo>
                      <a:pt x="3299038" y="1915323"/>
                    </a:lnTo>
                    <a:lnTo>
                      <a:pt x="3803232" y="1701552"/>
                    </a:lnTo>
                    <a:cubicBezTo>
                      <a:pt x="3562338" y="1134599"/>
                      <a:pt x="3066325" y="693643"/>
                      <a:pt x="2428573" y="554079"/>
                    </a:cubicBezTo>
                    <a:cubicBezTo>
                      <a:pt x="1363729" y="321052"/>
                      <a:pt x="306971" y="1016504"/>
                      <a:pt x="68241" y="2107414"/>
                    </a:cubicBezTo>
                    <a:cubicBezTo>
                      <a:pt x="18868" y="2333024"/>
                      <a:pt x="8351" y="2557878"/>
                      <a:pt x="34176" y="2774480"/>
                    </a:cubicBezTo>
                    <a:cubicBezTo>
                      <a:pt x="-73420" y="2148278"/>
                      <a:pt x="74250" y="1495420"/>
                      <a:pt x="460103" y="969762"/>
                    </a:cubicBezTo>
                    <a:cubicBezTo>
                      <a:pt x="966350" y="280089"/>
                      <a:pt x="1804377" y="-84044"/>
                      <a:pt x="2653981" y="16495"/>
                    </a:cubicBezTo>
                    <a:cubicBezTo>
                      <a:pt x="3480110" y="114255"/>
                      <a:pt x="4193051" y="636675"/>
                      <a:pt x="4535198" y="1391208"/>
                    </a:cubicBezTo>
                    <a:lnTo>
                      <a:pt x="5022717" y="1184507"/>
                    </a:lnTo>
                    <a:close/>
                  </a:path>
                </a:pathLst>
              </a:custGeom>
              <a:solidFill>
                <a:srgbClr val="F49022"/>
              </a:solidFill>
              <a:ln w="3175" cap="flat" cmpd="sng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213" name="平行四边形 15">
                <a:extLst>
                  <a:ext uri="{FF2B5EF4-FFF2-40B4-BE49-F238E27FC236}">
                    <a16:creationId xmlns:a16="http://schemas.microsoft.com/office/drawing/2014/main" id="{8E80985F-7E0D-47C4-B6CB-9FE6742CF7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651395" y="89737"/>
                <a:ext cx="1320391" cy="681402"/>
              </a:xfrm>
              <a:prstGeom prst="parallelogram">
                <a:avLst>
                  <a:gd name="adj" fmla="val 148247"/>
                </a:avLst>
              </a:prstGeom>
              <a:solidFill>
                <a:srgbClr val="F49022"/>
              </a:solidFill>
              <a:ln w="3175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14" name="平行四边形 16">
                <a:extLst>
                  <a:ext uri="{FF2B5EF4-FFF2-40B4-BE49-F238E27FC236}">
                    <a16:creationId xmlns:a16="http://schemas.microsoft.com/office/drawing/2014/main" id="{39764568-B5AF-4890-BD07-3B5DCA806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7329" y="771139"/>
                <a:ext cx="1352697" cy="705786"/>
              </a:xfrm>
              <a:prstGeom prst="parallelogram">
                <a:avLst>
                  <a:gd name="adj" fmla="val 148251"/>
                </a:avLst>
              </a:prstGeom>
              <a:solidFill>
                <a:srgbClr val="F49022"/>
              </a:solidFill>
              <a:ln w="3175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7210" name="TextBox 12">
              <a:extLst>
                <a:ext uri="{FF2B5EF4-FFF2-40B4-BE49-F238E27FC236}">
                  <a16:creationId xmlns:a16="http://schemas.microsoft.com/office/drawing/2014/main" id="{7B3A081E-AA05-42E3-9A21-F203B93DF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2097" y="343448"/>
              <a:ext cx="604374" cy="793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600">
                  <a:solidFill>
                    <a:srgbClr val="FFFFFF"/>
                  </a:solidFill>
                  <a:latin typeface="Dotum" panose="020B0600000101010101" pitchFamily="34" charset="-127"/>
                  <a:ea typeface="Dotum" panose="020B0600000101010101" pitchFamily="34" charset="-127"/>
                </a:rPr>
                <a:t>A</a:t>
              </a:r>
              <a:endParaRPr lang="zh-CN" altLang="en-US" sz="3600">
                <a:solidFill>
                  <a:srgbClr val="FFFFFF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</p:grpSp>
      <p:grpSp>
        <p:nvGrpSpPr>
          <p:cNvPr id="8208" name="组合 17">
            <a:extLst>
              <a:ext uri="{FF2B5EF4-FFF2-40B4-BE49-F238E27FC236}">
                <a16:creationId xmlns:a16="http://schemas.microsoft.com/office/drawing/2014/main" id="{E6A6C77C-0BE8-49C6-B464-17534AAE0B50}"/>
              </a:ext>
            </a:extLst>
          </p:cNvPr>
          <p:cNvGrpSpPr>
            <a:grpSpLocks/>
          </p:cNvGrpSpPr>
          <p:nvPr/>
        </p:nvGrpSpPr>
        <p:grpSpPr bwMode="auto">
          <a:xfrm>
            <a:off x="3735388" y="1947863"/>
            <a:ext cx="2420937" cy="3070225"/>
            <a:chOff x="0" y="0"/>
            <a:chExt cx="2421087" cy="3069287"/>
          </a:xfrm>
        </p:grpSpPr>
        <p:sp>
          <p:nvSpPr>
            <p:cNvPr id="7204" name="空心弧 13">
              <a:extLst>
                <a:ext uri="{FF2B5EF4-FFF2-40B4-BE49-F238E27FC236}">
                  <a16:creationId xmlns:a16="http://schemas.microsoft.com/office/drawing/2014/main" id="{7BEF599E-EF8B-4197-9A0A-DC69F059AB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778576">
              <a:off x="262282" y="783976"/>
              <a:ext cx="2788517" cy="1316991"/>
            </a:xfrm>
            <a:custGeom>
              <a:avLst/>
              <a:gdLst>
                <a:gd name="T0" fmla="*/ 0 w 2788517"/>
                <a:gd name="T1" fmla="*/ 1261585 h 1316991"/>
                <a:gd name="T2" fmla="*/ 43621 w 2788517"/>
                <a:gd name="T3" fmla="*/ 983125 h 1316991"/>
                <a:gd name="T4" fmla="*/ 187849 w 2788517"/>
                <a:gd name="T5" fmla="*/ 662600 h 1316991"/>
                <a:gd name="T6" fmla="*/ 555118 w 2788517"/>
                <a:gd name="T7" fmla="*/ 289007 h 1316991"/>
                <a:gd name="T8" fmla="*/ 593572 w 2788517"/>
                <a:gd name="T9" fmla="*/ 318497 h 1316991"/>
                <a:gd name="T10" fmla="*/ 1671548 w 2788517"/>
                <a:gd name="T11" fmla="*/ 10085 h 1316991"/>
                <a:gd name="T12" fmla="*/ 2788517 w 2788517"/>
                <a:gd name="T13" fmla="*/ 783263 h 1316991"/>
                <a:gd name="T14" fmla="*/ 2340919 w 2788517"/>
                <a:gd name="T15" fmla="*/ 973039 h 1316991"/>
                <a:gd name="T16" fmla="*/ 1533733 w 2788517"/>
                <a:gd name="T17" fmla="*/ 338767 h 1316991"/>
                <a:gd name="T18" fmla="*/ 90612 w 2788517"/>
                <a:gd name="T19" fmla="*/ 1288485 h 1316991"/>
                <a:gd name="T20" fmla="*/ 86054 w 2788517"/>
                <a:gd name="T21" fmla="*/ 1316991 h 1316991"/>
                <a:gd name="T22" fmla="*/ 0 w 2788517"/>
                <a:gd name="T23" fmla="*/ 1261585 h 13169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88517"/>
                <a:gd name="T37" fmla="*/ 0 h 1316991"/>
                <a:gd name="T38" fmla="*/ 2788517 w 2788517"/>
                <a:gd name="T39" fmla="*/ 1316991 h 13169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88517" h="1316991">
                  <a:moveTo>
                    <a:pt x="0" y="1261585"/>
                  </a:moveTo>
                  <a:lnTo>
                    <a:pt x="43621" y="983125"/>
                  </a:lnTo>
                  <a:lnTo>
                    <a:pt x="187849" y="662600"/>
                  </a:lnTo>
                  <a:lnTo>
                    <a:pt x="555118" y="289007"/>
                  </a:lnTo>
                  <a:lnTo>
                    <a:pt x="593572" y="318497"/>
                  </a:lnTo>
                  <a:cubicBezTo>
                    <a:pt x="893044" y="78665"/>
                    <a:pt x="1280289" y="-36215"/>
                    <a:pt x="1671548" y="10085"/>
                  </a:cubicBezTo>
                  <a:cubicBezTo>
                    <a:pt x="2151604" y="66893"/>
                    <a:pt x="2569147" y="358230"/>
                    <a:pt x="2788517" y="783263"/>
                  </a:cubicBezTo>
                  <a:lnTo>
                    <a:pt x="2340919" y="973039"/>
                  </a:lnTo>
                  <a:cubicBezTo>
                    <a:pt x="2186143" y="658606"/>
                    <a:pt x="1897688" y="418414"/>
                    <a:pt x="1533733" y="338767"/>
                  </a:cubicBezTo>
                  <a:cubicBezTo>
                    <a:pt x="882681" y="196293"/>
                    <a:pt x="236573" y="621497"/>
                    <a:pt x="90612" y="1288485"/>
                  </a:cubicBezTo>
                  <a:lnTo>
                    <a:pt x="86054" y="1316991"/>
                  </a:lnTo>
                  <a:lnTo>
                    <a:pt x="0" y="1261585"/>
                  </a:lnTo>
                  <a:close/>
                </a:path>
              </a:pathLst>
            </a:custGeom>
            <a:solidFill>
              <a:srgbClr val="53C3B0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205" name="空心弧 13">
              <a:extLst>
                <a:ext uri="{FF2B5EF4-FFF2-40B4-BE49-F238E27FC236}">
                  <a16:creationId xmlns:a16="http://schemas.microsoft.com/office/drawing/2014/main" id="{BB011BA8-A566-410C-BBAC-BF934B4A49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778576">
              <a:off x="13811" y="662012"/>
              <a:ext cx="3069287" cy="1745263"/>
            </a:xfrm>
            <a:custGeom>
              <a:avLst/>
              <a:gdLst>
                <a:gd name="T0" fmla="*/ 157 w 3069287"/>
                <a:gd name="T1" fmla="*/ 1464603 h 1745263"/>
                <a:gd name="T2" fmla="*/ 279680 w 3069287"/>
                <a:gd name="T3" fmla="*/ 592918 h 1745263"/>
                <a:gd name="T4" fmla="*/ 1621029 w 3069287"/>
                <a:gd name="T5" fmla="*/ 10085 h 1745263"/>
                <a:gd name="T6" fmla="*/ 2771215 w 3069287"/>
                <a:gd name="T7" fmla="*/ 850593 h 1745263"/>
                <a:gd name="T8" fmla="*/ 3069287 w 3069287"/>
                <a:gd name="T9" fmla="*/ 724214 h 1745263"/>
                <a:gd name="T10" fmla="*/ 2880540 w 3069287"/>
                <a:gd name="T11" fmla="*/ 1745263 h 1745263"/>
                <a:gd name="T12" fmla="*/ 2015420 w 3069287"/>
                <a:gd name="T13" fmla="*/ 1171039 h 1745263"/>
                <a:gd name="T14" fmla="*/ 2323687 w 3069287"/>
                <a:gd name="T15" fmla="*/ 1040338 h 1745263"/>
                <a:gd name="T16" fmla="*/ 1483213 w 3069287"/>
                <a:gd name="T17" fmla="*/ 338767 h 1745263"/>
                <a:gd name="T18" fmla="*/ 40094 w 3069287"/>
                <a:gd name="T19" fmla="*/ 1288485 h 1745263"/>
                <a:gd name="T20" fmla="*/ 19551 w 3069287"/>
                <a:gd name="T21" fmla="*/ 1417149 h 1745263"/>
                <a:gd name="T22" fmla="*/ 10745 w 3069287"/>
                <a:gd name="T23" fmla="*/ 1411479 h 1745263"/>
                <a:gd name="T24" fmla="*/ 157 w 3069287"/>
                <a:gd name="T25" fmla="*/ 1464603 h 17452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69287"/>
                <a:gd name="T40" fmla="*/ 0 h 1745263"/>
                <a:gd name="T41" fmla="*/ 3069287 w 3069287"/>
                <a:gd name="T42" fmla="*/ 1745263 h 17452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69287" h="1745263">
                  <a:moveTo>
                    <a:pt x="157" y="1464603"/>
                  </a:moveTo>
                  <a:cubicBezTo>
                    <a:pt x="-4415" y="1156390"/>
                    <a:pt x="91112" y="849810"/>
                    <a:pt x="279680" y="592918"/>
                  </a:cubicBezTo>
                  <a:cubicBezTo>
                    <a:pt x="589203" y="171248"/>
                    <a:pt x="1101577" y="-51385"/>
                    <a:pt x="1621029" y="10085"/>
                  </a:cubicBezTo>
                  <a:cubicBezTo>
                    <a:pt x="2126129" y="69856"/>
                    <a:pt x="2562025" y="389266"/>
                    <a:pt x="2771215" y="850593"/>
                  </a:cubicBezTo>
                  <a:lnTo>
                    <a:pt x="3069287" y="724214"/>
                  </a:lnTo>
                  <a:lnTo>
                    <a:pt x="2880540" y="1745263"/>
                  </a:lnTo>
                  <a:lnTo>
                    <a:pt x="2015420" y="1171039"/>
                  </a:lnTo>
                  <a:lnTo>
                    <a:pt x="2323687" y="1040338"/>
                  </a:lnTo>
                  <a:cubicBezTo>
                    <a:pt x="2176403" y="693700"/>
                    <a:pt x="1873138" y="424097"/>
                    <a:pt x="1483213" y="338767"/>
                  </a:cubicBezTo>
                  <a:cubicBezTo>
                    <a:pt x="832162" y="196293"/>
                    <a:pt x="186055" y="621496"/>
                    <a:pt x="40094" y="1288485"/>
                  </a:cubicBezTo>
                  <a:cubicBezTo>
                    <a:pt x="30695" y="1331434"/>
                    <a:pt x="23599" y="1374338"/>
                    <a:pt x="19551" y="1417149"/>
                  </a:cubicBezTo>
                  <a:lnTo>
                    <a:pt x="10745" y="1411479"/>
                  </a:lnTo>
                  <a:lnTo>
                    <a:pt x="157" y="1464603"/>
                  </a:lnTo>
                  <a:close/>
                </a:path>
              </a:pathLst>
            </a:custGeom>
            <a:solidFill>
              <a:srgbClr val="53C3B0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206" name="平行四边形 20">
              <a:extLst>
                <a:ext uri="{FF2B5EF4-FFF2-40B4-BE49-F238E27FC236}">
                  <a16:creationId xmlns:a16="http://schemas.microsoft.com/office/drawing/2014/main" id="{B08D1415-9371-4F26-B177-1F31F78AEB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0" y="2441028"/>
              <a:ext cx="1075852" cy="555205"/>
            </a:xfrm>
            <a:prstGeom prst="parallelogram">
              <a:avLst>
                <a:gd name="adj" fmla="val 148247"/>
              </a:avLst>
            </a:prstGeom>
            <a:solidFill>
              <a:srgbClr val="53C3B0"/>
            </a:solidFill>
            <a:ln w="3175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07" name="平行四边形 21">
              <a:extLst>
                <a:ext uri="{FF2B5EF4-FFF2-40B4-BE49-F238E27FC236}">
                  <a16:creationId xmlns:a16="http://schemas.microsoft.com/office/drawing/2014/main" id="{2A84213E-0119-4FD8-9097-BF14C0450D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435" y="1865955"/>
              <a:ext cx="1102175" cy="575073"/>
            </a:xfrm>
            <a:prstGeom prst="parallelogram">
              <a:avLst>
                <a:gd name="adj" fmla="val 148251"/>
              </a:avLst>
            </a:prstGeom>
            <a:solidFill>
              <a:srgbClr val="53C3B0"/>
            </a:solidFill>
            <a:ln w="3175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08" name="TextBox 22">
              <a:extLst>
                <a:ext uri="{FF2B5EF4-FFF2-40B4-BE49-F238E27FC236}">
                  <a16:creationId xmlns:a16="http://schemas.microsoft.com/office/drawing/2014/main" id="{2CC81B8D-3184-40DF-A575-39B0C6F88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614" y="2079522"/>
              <a:ext cx="49885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600">
                  <a:solidFill>
                    <a:srgbClr val="FFFFFF"/>
                  </a:solidFill>
                  <a:latin typeface="Dotum" panose="020B0600000101010101" pitchFamily="34" charset="-127"/>
                  <a:ea typeface="Dotum" panose="020B0600000101010101" pitchFamily="34" charset="-127"/>
                </a:rPr>
                <a:t>B</a:t>
              </a:r>
              <a:endParaRPr lang="zh-CN" altLang="en-US" sz="3600">
                <a:solidFill>
                  <a:srgbClr val="FFFFFF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</p:grpSp>
      <p:grpSp>
        <p:nvGrpSpPr>
          <p:cNvPr id="8214" name="组合 23">
            <a:extLst>
              <a:ext uri="{FF2B5EF4-FFF2-40B4-BE49-F238E27FC236}">
                <a16:creationId xmlns:a16="http://schemas.microsoft.com/office/drawing/2014/main" id="{2CA6B269-B551-4999-9623-0AE3C4D87AD5}"/>
              </a:ext>
            </a:extLst>
          </p:cNvPr>
          <p:cNvGrpSpPr>
            <a:grpSpLocks/>
          </p:cNvGrpSpPr>
          <p:nvPr/>
        </p:nvGrpSpPr>
        <p:grpSpPr bwMode="auto">
          <a:xfrm>
            <a:off x="3765549" y="2681288"/>
            <a:ext cx="1831878" cy="697953"/>
            <a:chOff x="-1" y="0"/>
            <a:chExt cx="1832849" cy="697682"/>
          </a:xfrm>
        </p:grpSpPr>
        <p:sp>
          <p:nvSpPr>
            <p:cNvPr id="7201" name="TextBox 11">
              <a:extLst>
                <a:ext uri="{FF2B5EF4-FFF2-40B4-BE49-F238E27FC236}">
                  <a16:creationId xmlns:a16="http://schemas.microsoft.com/office/drawing/2014/main" id="{ADA087BF-2E6C-42A3-A92D-9FCE6457B11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69583" y="420683"/>
              <a:ext cx="125235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Add Text    </a:t>
              </a:r>
              <a:endParaRPr lang="en-US" altLang="zh-CN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202" name="TextBox 11">
              <a:extLst>
                <a:ext uri="{FF2B5EF4-FFF2-40B4-BE49-F238E27FC236}">
                  <a16:creationId xmlns:a16="http://schemas.microsoft.com/office/drawing/2014/main" id="{F02C1766-E727-47AE-9F3B-384F92E6B86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1" y="0"/>
              <a:ext cx="18328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Add Title    </a:t>
              </a:r>
              <a:endParaRPr lang="en-US" altLang="zh-CN" sz="16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218" name="组合 27">
            <a:extLst>
              <a:ext uri="{FF2B5EF4-FFF2-40B4-BE49-F238E27FC236}">
                <a16:creationId xmlns:a16="http://schemas.microsoft.com/office/drawing/2014/main" id="{B694FADA-52C2-4FD9-B467-8C4A65002757}"/>
              </a:ext>
            </a:extLst>
          </p:cNvPr>
          <p:cNvGrpSpPr>
            <a:grpSpLocks/>
          </p:cNvGrpSpPr>
          <p:nvPr/>
        </p:nvGrpSpPr>
        <p:grpSpPr bwMode="auto">
          <a:xfrm>
            <a:off x="382588" y="1250950"/>
            <a:ext cx="2462212" cy="944368"/>
            <a:chOff x="0" y="0"/>
            <a:chExt cx="2461115" cy="944256"/>
          </a:xfrm>
        </p:grpSpPr>
        <p:sp>
          <p:nvSpPr>
            <p:cNvPr id="7192" name="TextBox 11">
              <a:extLst>
                <a:ext uri="{FF2B5EF4-FFF2-40B4-BE49-F238E27FC236}">
                  <a16:creationId xmlns:a16="http://schemas.microsoft.com/office/drawing/2014/main" id="{62074B38-E80C-44C2-B98C-CF10AFC3667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0144" y="667257"/>
              <a:ext cx="125235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Add Text    </a:t>
              </a:r>
              <a:endParaRPr lang="en-US" altLang="zh-CN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93" name="TextBox 11">
              <a:extLst>
                <a:ext uri="{FF2B5EF4-FFF2-40B4-BE49-F238E27FC236}">
                  <a16:creationId xmlns:a16="http://schemas.microsoft.com/office/drawing/2014/main" id="{6E4F8B67-DDA9-4C45-BAF9-7978EA12442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3003" y="216024"/>
              <a:ext cx="204811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Add Title    </a:t>
              </a:r>
              <a:endParaRPr lang="en-US" altLang="zh-CN" sz="16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96" name="TextBox 32">
              <a:extLst>
                <a:ext uri="{FF2B5EF4-FFF2-40B4-BE49-F238E27FC236}">
                  <a16:creationId xmlns:a16="http://schemas.microsoft.com/office/drawing/2014/main" id="{5C0FC166-6399-4906-B7D5-EC85564A5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9244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600">
                  <a:solidFill>
                    <a:srgbClr val="F49022"/>
                  </a:solidFill>
                  <a:latin typeface="Dotum" panose="020B0600000101010101" pitchFamily="34" charset="-127"/>
                  <a:ea typeface="Dotum" panose="020B0600000101010101" pitchFamily="34" charset="-127"/>
                </a:rPr>
                <a:t>A</a:t>
              </a:r>
              <a:endParaRPr lang="zh-CN" altLang="en-US" sz="3600">
                <a:solidFill>
                  <a:srgbClr val="F49022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  <p:sp>
          <p:nvSpPr>
            <p:cNvPr id="7197" name="矩形 33">
              <a:extLst>
                <a:ext uri="{FF2B5EF4-FFF2-40B4-BE49-F238E27FC236}">
                  <a16:creationId xmlns:a16="http://schemas.microsoft.com/office/drawing/2014/main" id="{0DFEDA39-2995-4769-B50C-20F4F3E12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44" y="583024"/>
              <a:ext cx="2298312" cy="45719"/>
            </a:xfrm>
            <a:prstGeom prst="rect">
              <a:avLst/>
            </a:prstGeom>
            <a:solidFill>
              <a:srgbClr val="F49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198" name="TextBox 11">
              <a:extLst>
                <a:ext uri="{FF2B5EF4-FFF2-40B4-BE49-F238E27FC236}">
                  <a16:creationId xmlns:a16="http://schemas.microsoft.com/office/drawing/2014/main" id="{728322D0-8D8F-464F-A48E-A4D130AA032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08763" y="667257"/>
              <a:ext cx="125235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Add Text    </a:t>
              </a:r>
              <a:endParaRPr lang="en-US" altLang="zh-CN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228" name="组合 37">
            <a:extLst>
              <a:ext uri="{FF2B5EF4-FFF2-40B4-BE49-F238E27FC236}">
                <a16:creationId xmlns:a16="http://schemas.microsoft.com/office/drawing/2014/main" id="{4515FF38-396C-4526-9DBE-8E7D7ED88CDE}"/>
              </a:ext>
            </a:extLst>
          </p:cNvPr>
          <p:cNvGrpSpPr>
            <a:grpSpLocks/>
          </p:cNvGrpSpPr>
          <p:nvPr/>
        </p:nvGrpSpPr>
        <p:grpSpPr bwMode="auto">
          <a:xfrm>
            <a:off x="6443663" y="3402013"/>
            <a:ext cx="2462212" cy="981214"/>
            <a:chOff x="0" y="0"/>
            <a:chExt cx="2461115" cy="981796"/>
          </a:xfrm>
        </p:grpSpPr>
        <p:sp>
          <p:nvSpPr>
            <p:cNvPr id="7183" name="TextBox 11">
              <a:extLst>
                <a:ext uri="{FF2B5EF4-FFF2-40B4-BE49-F238E27FC236}">
                  <a16:creationId xmlns:a16="http://schemas.microsoft.com/office/drawing/2014/main" id="{85A2B055-119D-4C29-A76C-94F09D0DE8F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0144" y="704797"/>
              <a:ext cx="125235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Add Text    </a:t>
              </a:r>
              <a:endParaRPr lang="en-US" altLang="zh-CN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84" name="TextBox 11">
              <a:extLst>
                <a:ext uri="{FF2B5EF4-FFF2-40B4-BE49-F238E27FC236}">
                  <a16:creationId xmlns:a16="http://schemas.microsoft.com/office/drawing/2014/main" id="{CED9C015-6C61-44FC-AF30-B3F9B8DCDDF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3003" y="216024"/>
              <a:ext cx="189065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Add Title    </a:t>
              </a:r>
              <a:endParaRPr lang="en-US" altLang="zh-CN" sz="16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87" name="TextBox 42">
              <a:extLst>
                <a:ext uri="{FF2B5EF4-FFF2-40B4-BE49-F238E27FC236}">
                  <a16:creationId xmlns:a16="http://schemas.microsoft.com/office/drawing/2014/main" id="{ACACB9E8-88FA-4D02-8815-BEB477A6A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9885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600">
                  <a:solidFill>
                    <a:srgbClr val="53C3B0"/>
                  </a:solidFill>
                  <a:latin typeface="Dotum" panose="020B0600000101010101" pitchFamily="34" charset="-127"/>
                  <a:ea typeface="Dotum" panose="020B0600000101010101" pitchFamily="34" charset="-127"/>
                </a:rPr>
                <a:t>B</a:t>
              </a:r>
              <a:endParaRPr lang="zh-CN" altLang="en-US" sz="3600">
                <a:solidFill>
                  <a:srgbClr val="53C3B0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  <p:sp>
          <p:nvSpPr>
            <p:cNvPr id="7188" name="矩形 43">
              <a:extLst>
                <a:ext uri="{FF2B5EF4-FFF2-40B4-BE49-F238E27FC236}">
                  <a16:creationId xmlns:a16="http://schemas.microsoft.com/office/drawing/2014/main" id="{B1911049-CC8D-4CAF-B898-B2822012C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44" y="620564"/>
              <a:ext cx="2298312" cy="45719"/>
            </a:xfrm>
            <a:prstGeom prst="rect">
              <a:avLst/>
            </a:prstGeom>
            <a:solidFill>
              <a:srgbClr val="53C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1E96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189" name="TextBox 11">
              <a:extLst>
                <a:ext uri="{FF2B5EF4-FFF2-40B4-BE49-F238E27FC236}">
                  <a16:creationId xmlns:a16="http://schemas.microsoft.com/office/drawing/2014/main" id="{B3C30ABD-35D8-4B15-8FB5-3196C850D7A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08763" y="704797"/>
              <a:ext cx="125235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Add Text    </a:t>
              </a:r>
              <a:endParaRPr lang="en-US" altLang="zh-CN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500" tmFilter="0,0; .5, 1; 1, 1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38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4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2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id="4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151"/>
                            </p:stCondLst>
                            <p:childTnLst>
                              <p:par>
                                <p:cTn id="4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8195" grpId="0" bldLvl="0" autoUpdateAnimBg="0"/>
      <p:bldP spid="8196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灯片编号占位符 4">
            <a:extLst>
              <a:ext uri="{FF2B5EF4-FFF2-40B4-BE49-F238E27FC236}">
                <a16:creationId xmlns:a16="http://schemas.microsoft.com/office/drawing/2014/main" id="{F044DABB-6866-4939-A57E-7B4FEAC10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A99BBEB-8874-4BD4-84E9-90EDDA12D5E8}" type="slidenum">
              <a:rPr lang="zh-CN" altLang="en-US">
                <a:solidFill>
                  <a:srgbClr val="898989"/>
                </a:solidFill>
              </a:rPr>
              <a:pPr/>
              <a:t>7</a:t>
            </a:fld>
            <a:endParaRPr lang="zh-CN" altLang="en-US" sz="1800"/>
          </a:p>
        </p:txBody>
      </p:sp>
      <p:sp>
        <p:nvSpPr>
          <p:cNvPr id="2" name="矩形 3">
            <a:extLst>
              <a:ext uri="{FF2B5EF4-FFF2-40B4-BE49-F238E27FC236}">
                <a16:creationId xmlns:a16="http://schemas.microsoft.com/office/drawing/2014/main" id="{FD2AF2E4-19FD-4B73-AB39-49C3B85E9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5113"/>
            <a:ext cx="179388" cy="720725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19" name="TextBox 4">
            <a:extLst>
              <a:ext uri="{FF2B5EF4-FFF2-40B4-BE49-F238E27FC236}">
                <a16:creationId xmlns:a16="http://schemas.microsoft.com/office/drawing/2014/main" id="{B2383DA8-607B-4488-A131-86F43605A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184150"/>
            <a:ext cx="269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the relevant title</a:t>
            </a:r>
          </a:p>
        </p:txBody>
      </p:sp>
      <p:sp>
        <p:nvSpPr>
          <p:cNvPr id="9220" name="TextBox 5">
            <a:extLst>
              <a:ext uri="{FF2B5EF4-FFF2-40B4-BE49-F238E27FC236}">
                <a16:creationId xmlns:a16="http://schemas.microsoft.com/office/drawing/2014/main" id="{5B65F8E2-2CAC-4A0D-8197-B1336C499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87388"/>
            <a:ext cx="3046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201X</a:t>
            </a: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Annual Summary Business Report</a:t>
            </a:r>
          </a:p>
        </p:txBody>
      </p:sp>
      <p:sp>
        <p:nvSpPr>
          <p:cNvPr id="8198" name="矩形 6">
            <a:extLst>
              <a:ext uri="{FF2B5EF4-FFF2-40B4-BE49-F238E27FC236}">
                <a16:creationId xmlns:a16="http://schemas.microsoft.com/office/drawing/2014/main" id="{7B5B22EA-29CF-487D-A899-4A94DF27F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70538"/>
            <a:ext cx="2266950" cy="144462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9" name="矩形 7">
            <a:extLst>
              <a:ext uri="{FF2B5EF4-FFF2-40B4-BE49-F238E27FC236}">
                <a16:creationId xmlns:a16="http://schemas.microsoft.com/office/drawing/2014/main" id="{EA027F41-D02E-4141-9A5C-6C0DBB4B6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5570538"/>
            <a:ext cx="2305050" cy="144462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0" name="矩形 8">
            <a:extLst>
              <a:ext uri="{FF2B5EF4-FFF2-40B4-BE49-F238E27FC236}">
                <a16:creationId xmlns:a16="http://schemas.microsoft.com/office/drawing/2014/main" id="{29531CE4-6FAA-485D-8F98-9DBD2B182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70538"/>
            <a:ext cx="2266950" cy="144462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1" name="矩形 9">
            <a:extLst>
              <a:ext uri="{FF2B5EF4-FFF2-40B4-BE49-F238E27FC236}">
                <a16:creationId xmlns:a16="http://schemas.microsoft.com/office/drawing/2014/main" id="{81E29284-E0D3-4F84-86A5-C299D3073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0" y="5570538"/>
            <a:ext cx="2305050" cy="144462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" name="组合 28">
            <a:extLst>
              <a:ext uri="{FF2B5EF4-FFF2-40B4-BE49-F238E27FC236}">
                <a16:creationId xmlns:a16="http://schemas.microsoft.com/office/drawing/2014/main" id="{9F86D7E5-17FA-4213-A62B-F34227CA3F61}"/>
              </a:ext>
            </a:extLst>
          </p:cNvPr>
          <p:cNvGrpSpPr>
            <a:grpSpLocks/>
          </p:cNvGrpSpPr>
          <p:nvPr/>
        </p:nvGrpSpPr>
        <p:grpSpPr bwMode="auto">
          <a:xfrm>
            <a:off x="1419225" y="1865313"/>
            <a:ext cx="6032500" cy="1152525"/>
            <a:chOff x="0" y="0"/>
            <a:chExt cx="6032665" cy="1152128"/>
          </a:xfrm>
        </p:grpSpPr>
        <p:sp>
          <p:nvSpPr>
            <p:cNvPr id="8224" name="直接连接符 18">
              <a:extLst>
                <a:ext uri="{FF2B5EF4-FFF2-40B4-BE49-F238E27FC236}">
                  <a16:creationId xmlns:a16="http://schemas.microsoft.com/office/drawing/2014/main" id="{6B1AA3D2-61B8-4FB6-AA87-B0E438D7E7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04056"/>
              <a:ext cx="6032665" cy="1"/>
            </a:xfrm>
            <a:prstGeom prst="line">
              <a:avLst/>
            </a:prstGeom>
            <a:noFill/>
            <a:ln w="9525">
              <a:solidFill>
                <a:srgbClr val="7F7F7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8225" name="直接箭头连接符 20">
              <a:extLst>
                <a:ext uri="{FF2B5EF4-FFF2-40B4-BE49-F238E27FC236}">
                  <a16:creationId xmlns:a16="http://schemas.microsoft.com/office/drawing/2014/main" id="{2C1E4015-E159-4268-8AA6-1A57F39AE24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504056"/>
              <a:ext cx="1" cy="648072"/>
            </a:xfrm>
            <a:prstGeom prst="straightConnector1">
              <a:avLst/>
            </a:prstGeom>
            <a:noFill/>
            <a:ln w="9525">
              <a:solidFill>
                <a:srgbClr val="7F7F7F"/>
              </a:solidFill>
              <a:bevel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26" name="直接箭头连接符 23">
              <a:extLst>
                <a:ext uri="{FF2B5EF4-FFF2-40B4-BE49-F238E27FC236}">
                  <a16:creationId xmlns:a16="http://schemas.microsoft.com/office/drawing/2014/main" id="{20B69A82-BA4C-4F65-A84C-BB022AA37C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31485" y="504056"/>
              <a:ext cx="1" cy="648072"/>
            </a:xfrm>
            <a:prstGeom prst="straightConnector1">
              <a:avLst/>
            </a:prstGeom>
            <a:noFill/>
            <a:ln w="9525">
              <a:solidFill>
                <a:srgbClr val="7F7F7F"/>
              </a:solidFill>
              <a:bevel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27" name="直接箭头连接符 24">
              <a:extLst>
                <a:ext uri="{FF2B5EF4-FFF2-40B4-BE49-F238E27FC236}">
                  <a16:creationId xmlns:a16="http://schemas.microsoft.com/office/drawing/2014/main" id="{5F25B2DD-D2BC-4839-849B-3106D94EBDD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44450" y="504056"/>
              <a:ext cx="1" cy="648072"/>
            </a:xfrm>
            <a:prstGeom prst="straightConnector1">
              <a:avLst/>
            </a:prstGeom>
            <a:noFill/>
            <a:ln w="9525">
              <a:solidFill>
                <a:srgbClr val="7F7F7F"/>
              </a:solidFill>
              <a:bevel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28" name="直接箭头连接符 25">
              <a:extLst>
                <a:ext uri="{FF2B5EF4-FFF2-40B4-BE49-F238E27FC236}">
                  <a16:creationId xmlns:a16="http://schemas.microsoft.com/office/drawing/2014/main" id="{45432E95-EE0D-4A35-A15C-DB276C4EFC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30758" y="504056"/>
              <a:ext cx="1" cy="648072"/>
            </a:xfrm>
            <a:prstGeom prst="straightConnector1">
              <a:avLst/>
            </a:prstGeom>
            <a:noFill/>
            <a:ln w="9525">
              <a:solidFill>
                <a:srgbClr val="7F7F7F"/>
              </a:solidFill>
              <a:bevel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29" name="直接连接符 27">
              <a:extLst>
                <a:ext uri="{FF2B5EF4-FFF2-40B4-BE49-F238E27FC236}">
                  <a16:creationId xmlns:a16="http://schemas.microsoft.com/office/drawing/2014/main" id="{89DEF463-59BE-4252-985D-DE8F4B9681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0337" y="0"/>
              <a:ext cx="1" cy="504056"/>
            </a:xfrm>
            <a:prstGeom prst="line">
              <a:avLst/>
            </a:prstGeom>
            <a:noFill/>
            <a:ln w="9525">
              <a:solidFill>
                <a:srgbClr val="7F7F7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32" name="TextBox 29">
            <a:extLst>
              <a:ext uri="{FF2B5EF4-FFF2-40B4-BE49-F238E27FC236}">
                <a16:creationId xmlns:a16="http://schemas.microsoft.com/office/drawing/2014/main" id="{03ECC27C-5D59-41FC-99F0-6902558C2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648075"/>
            <a:ext cx="2016125" cy="69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3F3F3F"/>
                </a:solidFill>
                <a:latin typeface="方正兰亭粗黑_GBK" pitchFamily="2" charset="-122"/>
                <a:sym typeface="宋体" panose="02010600030101010101" pitchFamily="2" charset="-122"/>
              </a:rPr>
              <a:t>Enter a simple text overview here</a:t>
            </a:r>
            <a:endParaRPr lang="en-US" altLang="zh-CN" sz="1400" dirty="0">
              <a:solidFill>
                <a:srgbClr val="3F3F3F"/>
              </a:solidFill>
              <a:latin typeface="方正兰亭粗黑_GBK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233" name="TextBox 30">
            <a:extLst>
              <a:ext uri="{FF2B5EF4-FFF2-40B4-BE49-F238E27FC236}">
                <a16:creationId xmlns:a16="http://schemas.microsoft.com/office/drawing/2014/main" id="{9FEFEC8C-2B72-41C6-8F76-63E6E9BD3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648075"/>
            <a:ext cx="2016125" cy="69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3F3F3F"/>
                </a:solidFill>
                <a:latin typeface="方正兰亭粗黑_GBK" pitchFamily="2" charset="-122"/>
                <a:sym typeface="宋体" panose="02010600030101010101" pitchFamily="2" charset="-122"/>
              </a:rPr>
              <a:t>Enter a simple text overview here</a:t>
            </a:r>
            <a:endParaRPr lang="en-US" altLang="zh-CN" sz="1400" dirty="0">
              <a:solidFill>
                <a:srgbClr val="3F3F3F"/>
              </a:solidFill>
              <a:latin typeface="方正兰亭粗黑_GBK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234" name="TextBox 31">
            <a:extLst>
              <a:ext uri="{FF2B5EF4-FFF2-40B4-BE49-F238E27FC236}">
                <a16:creationId xmlns:a16="http://schemas.microsoft.com/office/drawing/2014/main" id="{31CB1D6D-E37F-4786-88B8-5AD8B69B8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3665538"/>
            <a:ext cx="2016125" cy="69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3F3F3F"/>
                </a:solidFill>
                <a:latin typeface="方正兰亭粗黑_GBK" pitchFamily="2" charset="-122"/>
                <a:sym typeface="宋体" panose="02010600030101010101" pitchFamily="2" charset="-122"/>
              </a:rPr>
              <a:t>Enter a simple text overview here</a:t>
            </a:r>
            <a:endParaRPr lang="en-US" altLang="zh-CN" sz="1400" dirty="0">
              <a:solidFill>
                <a:srgbClr val="3F3F3F"/>
              </a:solidFill>
              <a:latin typeface="方正兰亭粗黑_GBK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235" name="TextBox 32">
            <a:extLst>
              <a:ext uri="{FF2B5EF4-FFF2-40B4-BE49-F238E27FC236}">
                <a16:creationId xmlns:a16="http://schemas.microsoft.com/office/drawing/2014/main" id="{57D3486F-D353-44D5-BE28-D7BA1917D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150" y="3641725"/>
            <a:ext cx="2016125" cy="69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3F3F3F"/>
                </a:solidFill>
                <a:latin typeface="方正兰亭粗黑_GBK" pitchFamily="2" charset="-122"/>
                <a:sym typeface="宋体" panose="02010600030101010101" pitchFamily="2" charset="-122"/>
              </a:rPr>
              <a:t>Enter a simple text overview here</a:t>
            </a:r>
            <a:endParaRPr lang="en-US" altLang="zh-CN" sz="1400" dirty="0">
              <a:solidFill>
                <a:srgbClr val="3F3F3F"/>
              </a:solidFill>
              <a:latin typeface="方正兰亭粗黑_GBK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236" name="等腰三角形 33">
            <a:extLst>
              <a:ext uri="{FF2B5EF4-FFF2-40B4-BE49-F238E27FC236}">
                <a16:creationId xmlns:a16="http://schemas.microsoft.com/office/drawing/2014/main" id="{DEBDC87E-6310-42E4-A879-E8D05CED616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66812" y="4694238"/>
            <a:ext cx="288925" cy="247650"/>
          </a:xfrm>
          <a:prstGeom prst="triangle">
            <a:avLst>
              <a:gd name="adj" fmla="val 50000"/>
            </a:avLst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7" name="TextBox 34">
            <a:extLst>
              <a:ext uri="{FF2B5EF4-FFF2-40B4-BE49-F238E27FC236}">
                <a16:creationId xmlns:a16="http://schemas.microsoft.com/office/drawing/2014/main" id="{ADAB8E1D-667E-4749-BD3F-1233E3055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0025" y="4602163"/>
            <a:ext cx="6521450" cy="37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3F3F3F"/>
                </a:solidFill>
                <a:latin typeface="方正兰亭粗黑_GBK" pitchFamily="2" charset="-122"/>
                <a:sym typeface="宋体" panose="02010600030101010101" pitchFamily="2" charset="-122"/>
              </a:rPr>
              <a:t>Enter a simple text overview here</a:t>
            </a:r>
            <a:endParaRPr lang="en-US" altLang="zh-CN" sz="1400" dirty="0">
              <a:solidFill>
                <a:srgbClr val="3F3F3F"/>
              </a:solidFill>
              <a:latin typeface="方正兰亭粗黑_GBK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9238" name="组合 40">
            <a:extLst>
              <a:ext uri="{FF2B5EF4-FFF2-40B4-BE49-F238E27FC236}">
                <a16:creationId xmlns:a16="http://schemas.microsoft.com/office/drawing/2014/main" id="{02CD1C07-F362-4C3E-BFC5-2D2413B92A99}"/>
              </a:ext>
            </a:extLst>
          </p:cNvPr>
          <p:cNvGrpSpPr>
            <a:grpSpLocks/>
          </p:cNvGrpSpPr>
          <p:nvPr/>
        </p:nvGrpSpPr>
        <p:grpSpPr bwMode="auto">
          <a:xfrm>
            <a:off x="3386138" y="1289050"/>
            <a:ext cx="2319337" cy="576263"/>
            <a:chOff x="0" y="0"/>
            <a:chExt cx="2320263" cy="576064"/>
          </a:xfrm>
        </p:grpSpPr>
        <p:sp>
          <p:nvSpPr>
            <p:cNvPr id="8222" name="矩形 1">
              <a:extLst>
                <a:ext uri="{FF2B5EF4-FFF2-40B4-BE49-F238E27FC236}">
                  <a16:creationId xmlns:a16="http://schemas.microsoft.com/office/drawing/2014/main" id="{F5F686C9-EC78-414C-BEA5-18F26D65E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320263" cy="576064"/>
            </a:xfrm>
            <a:prstGeom prst="rect">
              <a:avLst/>
            </a:prstGeom>
            <a:solidFill>
              <a:srgbClr val="53C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23" name="TextBox 35">
              <a:extLst>
                <a:ext uri="{FF2B5EF4-FFF2-40B4-BE49-F238E27FC236}">
                  <a16:creationId xmlns:a16="http://schemas.microsoft.com/office/drawing/2014/main" id="{CDB42FFC-452C-4D3C-A393-BD31FDA0F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14" y="87977"/>
              <a:ext cx="1898713" cy="33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Enter a title here</a:t>
              </a:r>
            </a:p>
          </p:txBody>
        </p:sp>
      </p:grpSp>
      <p:grpSp>
        <p:nvGrpSpPr>
          <p:cNvPr id="9241" name="组合 42">
            <a:extLst>
              <a:ext uri="{FF2B5EF4-FFF2-40B4-BE49-F238E27FC236}">
                <a16:creationId xmlns:a16="http://schemas.microsoft.com/office/drawing/2014/main" id="{8A21288B-D9ED-41F8-BB22-F46860EFAC5C}"/>
              </a:ext>
            </a:extLst>
          </p:cNvPr>
          <p:cNvGrpSpPr>
            <a:grpSpLocks/>
          </p:cNvGrpSpPr>
          <p:nvPr/>
        </p:nvGrpSpPr>
        <p:grpSpPr bwMode="auto">
          <a:xfrm>
            <a:off x="466725" y="3017838"/>
            <a:ext cx="1905000" cy="576262"/>
            <a:chOff x="0" y="0"/>
            <a:chExt cx="1904222" cy="576064"/>
          </a:xfrm>
        </p:grpSpPr>
        <p:sp>
          <p:nvSpPr>
            <p:cNvPr id="8220" name="矩形 10">
              <a:extLst>
                <a:ext uri="{FF2B5EF4-FFF2-40B4-BE49-F238E27FC236}">
                  <a16:creationId xmlns:a16="http://schemas.microsoft.com/office/drawing/2014/main" id="{86618B18-4660-4D92-9F8A-BAD676D9C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904222" cy="576064"/>
            </a:xfrm>
            <a:prstGeom prst="rect">
              <a:avLst/>
            </a:prstGeom>
            <a:solidFill>
              <a:srgbClr val="317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6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21" name="TextBox 36">
              <a:extLst>
                <a:ext uri="{FF2B5EF4-FFF2-40B4-BE49-F238E27FC236}">
                  <a16:creationId xmlns:a16="http://schemas.microsoft.com/office/drawing/2014/main" id="{9A29D661-881B-467D-B20A-7FA2F0C7B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40" y="113100"/>
              <a:ext cx="1806360" cy="33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Enter a title here</a:t>
              </a:r>
            </a:p>
          </p:txBody>
        </p:sp>
      </p:grpSp>
      <p:grpSp>
        <p:nvGrpSpPr>
          <p:cNvPr id="9244" name="组合 41">
            <a:extLst>
              <a:ext uri="{FF2B5EF4-FFF2-40B4-BE49-F238E27FC236}">
                <a16:creationId xmlns:a16="http://schemas.microsoft.com/office/drawing/2014/main" id="{DCED4044-A09B-44B9-9BF0-28AE7E9D08D3}"/>
              </a:ext>
            </a:extLst>
          </p:cNvPr>
          <p:cNvGrpSpPr>
            <a:grpSpLocks/>
          </p:cNvGrpSpPr>
          <p:nvPr/>
        </p:nvGrpSpPr>
        <p:grpSpPr bwMode="auto">
          <a:xfrm>
            <a:off x="2524125" y="3017838"/>
            <a:ext cx="1932804" cy="576262"/>
            <a:chOff x="0" y="0"/>
            <a:chExt cx="1933625" cy="576064"/>
          </a:xfrm>
        </p:grpSpPr>
        <p:sp>
          <p:nvSpPr>
            <p:cNvPr id="8218" name="矩形 11">
              <a:extLst>
                <a:ext uri="{FF2B5EF4-FFF2-40B4-BE49-F238E27FC236}">
                  <a16:creationId xmlns:a16="http://schemas.microsoft.com/office/drawing/2014/main" id="{DCFD9E53-F2FE-4976-9C4B-AC943004C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904222" cy="576064"/>
            </a:xfrm>
            <a:prstGeom prst="rect">
              <a:avLst/>
            </a:prstGeom>
            <a:solidFill>
              <a:srgbClr val="53C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6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19" name="TextBox 37">
              <a:extLst>
                <a:ext uri="{FF2B5EF4-FFF2-40B4-BE49-F238E27FC236}">
                  <a16:creationId xmlns:a16="http://schemas.microsoft.com/office/drawing/2014/main" id="{17DB95FC-F7D5-44E6-A74D-103CAC998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59" y="134724"/>
              <a:ext cx="1807866" cy="33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Enter a title here</a:t>
              </a:r>
            </a:p>
          </p:txBody>
        </p:sp>
      </p:grpSp>
      <p:grpSp>
        <p:nvGrpSpPr>
          <p:cNvPr id="9247" name="组合 43">
            <a:extLst>
              <a:ext uri="{FF2B5EF4-FFF2-40B4-BE49-F238E27FC236}">
                <a16:creationId xmlns:a16="http://schemas.microsoft.com/office/drawing/2014/main" id="{505C54A0-9116-4228-A03C-64D007046C2A}"/>
              </a:ext>
            </a:extLst>
          </p:cNvPr>
          <p:cNvGrpSpPr>
            <a:grpSpLocks/>
          </p:cNvGrpSpPr>
          <p:nvPr/>
        </p:nvGrpSpPr>
        <p:grpSpPr bwMode="auto">
          <a:xfrm>
            <a:off x="4611688" y="3017838"/>
            <a:ext cx="1907128" cy="576262"/>
            <a:chOff x="0" y="0"/>
            <a:chExt cx="1906349" cy="576064"/>
          </a:xfrm>
        </p:grpSpPr>
        <p:sp>
          <p:nvSpPr>
            <p:cNvPr id="8216" name="矩形 12">
              <a:extLst>
                <a:ext uri="{FF2B5EF4-FFF2-40B4-BE49-F238E27FC236}">
                  <a16:creationId xmlns:a16="http://schemas.microsoft.com/office/drawing/2014/main" id="{D59E13AF-8019-4314-B4DE-523F2FA21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904222" cy="576064"/>
            </a:xfrm>
            <a:prstGeom prst="rect">
              <a:avLst/>
            </a:prstGeom>
            <a:solidFill>
              <a:srgbClr val="EE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6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17" name="TextBox 38">
              <a:extLst>
                <a:ext uri="{FF2B5EF4-FFF2-40B4-BE49-F238E27FC236}">
                  <a16:creationId xmlns:a16="http://schemas.microsoft.com/office/drawing/2014/main" id="{88727A02-8AA4-491E-B389-ABA40A0B2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89" y="121076"/>
              <a:ext cx="1806360" cy="33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Enter a title here</a:t>
              </a:r>
            </a:p>
          </p:txBody>
        </p:sp>
      </p:grpSp>
      <p:grpSp>
        <p:nvGrpSpPr>
          <p:cNvPr id="9250" name="组合 44">
            <a:extLst>
              <a:ext uri="{FF2B5EF4-FFF2-40B4-BE49-F238E27FC236}">
                <a16:creationId xmlns:a16="http://schemas.microsoft.com/office/drawing/2014/main" id="{D7A803A6-2463-4144-9A16-0F20ABA2A5D4}"/>
              </a:ext>
            </a:extLst>
          </p:cNvPr>
          <p:cNvGrpSpPr>
            <a:grpSpLocks/>
          </p:cNvGrpSpPr>
          <p:nvPr/>
        </p:nvGrpSpPr>
        <p:grpSpPr bwMode="auto">
          <a:xfrm>
            <a:off x="6700838" y="3017838"/>
            <a:ext cx="1925586" cy="576262"/>
            <a:chOff x="0" y="0"/>
            <a:chExt cx="1926405" cy="576064"/>
          </a:xfrm>
        </p:grpSpPr>
        <p:sp>
          <p:nvSpPr>
            <p:cNvPr id="8214" name="矩形 13">
              <a:extLst>
                <a:ext uri="{FF2B5EF4-FFF2-40B4-BE49-F238E27FC236}">
                  <a16:creationId xmlns:a16="http://schemas.microsoft.com/office/drawing/2014/main" id="{CEF4F11F-7EB2-4093-AFD2-55A81EC14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904222" cy="576064"/>
            </a:xfrm>
            <a:prstGeom prst="rect">
              <a:avLst/>
            </a:prstGeom>
            <a:solidFill>
              <a:srgbClr val="F49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6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15" name="TextBox 39">
              <a:extLst>
                <a:ext uri="{FF2B5EF4-FFF2-40B4-BE49-F238E27FC236}">
                  <a16:creationId xmlns:a16="http://schemas.microsoft.com/office/drawing/2014/main" id="{EE333D06-8049-4EB5-B565-4FF284F0C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38" y="95045"/>
              <a:ext cx="1807867" cy="33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Enter a title here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500" tmFilter="0,0; .5, 1; 1, 1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10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10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10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1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65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0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9219" grpId="0" bldLvl="0" autoUpdateAnimBg="0"/>
      <p:bldP spid="9220" grpId="0" bldLvl="0" autoUpdateAnimBg="0"/>
      <p:bldP spid="9232" grpId="0" bldLvl="0" autoUpdateAnimBg="0"/>
      <p:bldP spid="9233" grpId="0" bldLvl="0" autoUpdateAnimBg="0"/>
      <p:bldP spid="9234" grpId="0" bldLvl="0" autoUpdateAnimBg="0"/>
      <p:bldP spid="9235" grpId="0" bldLvl="0" autoUpdateAnimBg="0"/>
      <p:bldP spid="9236" grpId="0" bldLvl="0" animBg="1" autoUpdateAnimBg="0"/>
      <p:bldP spid="9237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灯片编号占位符 4">
            <a:extLst>
              <a:ext uri="{FF2B5EF4-FFF2-40B4-BE49-F238E27FC236}">
                <a16:creationId xmlns:a16="http://schemas.microsoft.com/office/drawing/2014/main" id="{44F3DF4A-C548-4553-BF9A-27CFF9F73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94EF415-B141-4B42-BA0B-70D70969AB86}" type="slidenum">
              <a:rPr lang="zh-CN" altLang="en-US">
                <a:solidFill>
                  <a:srgbClr val="898989"/>
                </a:solidFill>
              </a:rPr>
              <a:pPr/>
              <a:t>8</a:t>
            </a:fld>
            <a:endParaRPr lang="zh-CN" altLang="en-US" sz="1800"/>
          </a:p>
        </p:txBody>
      </p:sp>
      <p:sp>
        <p:nvSpPr>
          <p:cNvPr id="2" name="矩形 3">
            <a:extLst>
              <a:ext uri="{FF2B5EF4-FFF2-40B4-BE49-F238E27FC236}">
                <a16:creationId xmlns:a16="http://schemas.microsoft.com/office/drawing/2014/main" id="{036D9480-938F-40C4-93A9-3AE5F3A5F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5113"/>
            <a:ext cx="179388" cy="720725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3" name="TextBox 4">
            <a:extLst>
              <a:ext uri="{FF2B5EF4-FFF2-40B4-BE49-F238E27FC236}">
                <a16:creationId xmlns:a16="http://schemas.microsoft.com/office/drawing/2014/main" id="{85110599-0CE8-414C-9B14-1DC3F1C78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184150"/>
            <a:ext cx="269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the relevant title</a:t>
            </a:r>
          </a:p>
        </p:txBody>
      </p:sp>
      <p:sp>
        <p:nvSpPr>
          <p:cNvPr id="10244" name="TextBox 5">
            <a:extLst>
              <a:ext uri="{FF2B5EF4-FFF2-40B4-BE49-F238E27FC236}">
                <a16:creationId xmlns:a16="http://schemas.microsoft.com/office/drawing/2014/main" id="{B8A2A210-9970-45C2-BDFA-C61E8B619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87388"/>
            <a:ext cx="3046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201X</a:t>
            </a: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Annual Summary Business Report</a:t>
            </a:r>
          </a:p>
        </p:txBody>
      </p:sp>
      <p:sp>
        <p:nvSpPr>
          <p:cNvPr id="9222" name="矩形 6">
            <a:extLst>
              <a:ext uri="{FF2B5EF4-FFF2-40B4-BE49-F238E27FC236}">
                <a16:creationId xmlns:a16="http://schemas.microsoft.com/office/drawing/2014/main" id="{BB4D2EAA-73D3-4C00-963E-8BAE24657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70538"/>
            <a:ext cx="2266950" cy="144462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3" name="矩形 7">
            <a:extLst>
              <a:ext uri="{FF2B5EF4-FFF2-40B4-BE49-F238E27FC236}">
                <a16:creationId xmlns:a16="http://schemas.microsoft.com/office/drawing/2014/main" id="{30C2856A-058F-4A73-A852-7BC32ED83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5570538"/>
            <a:ext cx="2305050" cy="144462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4" name="矩形 8">
            <a:extLst>
              <a:ext uri="{FF2B5EF4-FFF2-40B4-BE49-F238E27FC236}">
                <a16:creationId xmlns:a16="http://schemas.microsoft.com/office/drawing/2014/main" id="{10F51E4C-95BA-42BE-A924-18B4B6272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70538"/>
            <a:ext cx="2266950" cy="144462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5" name="矩形 9">
            <a:extLst>
              <a:ext uri="{FF2B5EF4-FFF2-40B4-BE49-F238E27FC236}">
                <a16:creationId xmlns:a16="http://schemas.microsoft.com/office/drawing/2014/main" id="{8EB35650-B9DE-4D8B-BD9F-C312C3A39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0" y="5570538"/>
            <a:ext cx="2305050" cy="144462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32C35087-0C3D-4CBC-A52C-3C242772B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2701925"/>
            <a:ext cx="12890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600" b="1" dirty="0">
                <a:solidFill>
                  <a:srgbClr val="7D7D7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a title</a:t>
            </a:r>
            <a:endParaRPr lang="en-US" altLang="zh-CN" sz="2600" b="1" dirty="0">
              <a:solidFill>
                <a:srgbClr val="7D7D7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250" name="组合 30">
            <a:extLst>
              <a:ext uri="{FF2B5EF4-FFF2-40B4-BE49-F238E27FC236}">
                <a16:creationId xmlns:a16="http://schemas.microsoft.com/office/drawing/2014/main" id="{20BF47D0-C033-4015-84A8-7A6DB0AFEE0E}"/>
              </a:ext>
            </a:extLst>
          </p:cNvPr>
          <p:cNvGrpSpPr>
            <a:grpSpLocks/>
          </p:cNvGrpSpPr>
          <p:nvPr/>
        </p:nvGrpSpPr>
        <p:grpSpPr bwMode="auto">
          <a:xfrm>
            <a:off x="2368550" y="1657350"/>
            <a:ext cx="3763963" cy="3478213"/>
            <a:chOff x="0" y="0"/>
            <a:chExt cx="3763541" cy="3478292"/>
          </a:xfrm>
        </p:grpSpPr>
        <p:sp>
          <p:nvSpPr>
            <p:cNvPr id="9246" name="AutoShape 4">
              <a:extLst>
                <a:ext uri="{FF2B5EF4-FFF2-40B4-BE49-F238E27FC236}">
                  <a16:creationId xmlns:a16="http://schemas.microsoft.com/office/drawing/2014/main" id="{9C2FCC05-77FF-49F3-A41D-795318E8F4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32521">
              <a:off x="0" y="0"/>
              <a:ext cx="3763541" cy="3478292"/>
            </a:xfrm>
            <a:custGeom>
              <a:avLst/>
              <a:gdLst>
                <a:gd name="T0" fmla="*/ 655509004 w 21600"/>
                <a:gd name="T1" fmla="*/ 290404854 h 21600"/>
                <a:gd name="T2" fmla="*/ 535105661 w 21600"/>
                <a:gd name="T3" fmla="*/ 124988880 h 21600"/>
                <a:gd name="T4" fmla="*/ 550801195 w 21600"/>
                <a:gd name="T5" fmla="*/ 287085661 h 21600"/>
                <a:gd name="T6" fmla="*/ 615374498 w 21600"/>
                <a:gd name="T7" fmla="*/ 529517461 h 21600"/>
                <a:gd name="T8" fmla="*/ 425388683 w 21600"/>
                <a:gd name="T9" fmla="*/ 528272844 h 21600"/>
                <a:gd name="T10" fmla="*/ 426876327 w 21600"/>
                <a:gd name="T11" fmla="*/ 36596865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955" y="16037"/>
                  </a:moveTo>
                  <a:cubicBezTo>
                    <a:pt x="17358" y="14655"/>
                    <a:pt x="18149" y="12769"/>
                    <a:pt x="18149" y="10800"/>
                  </a:cubicBezTo>
                  <a:cubicBezTo>
                    <a:pt x="18149" y="9018"/>
                    <a:pt x="17501" y="7297"/>
                    <a:pt x="16328" y="5957"/>
                  </a:cubicBezTo>
                  <a:lnTo>
                    <a:pt x="18924" y="3683"/>
                  </a:lnTo>
                  <a:cubicBezTo>
                    <a:pt x="20649" y="5653"/>
                    <a:pt x="21600" y="8182"/>
                    <a:pt x="21600" y="10800"/>
                  </a:cubicBezTo>
                  <a:cubicBezTo>
                    <a:pt x="21600" y="13693"/>
                    <a:pt x="20438" y="16466"/>
                    <a:pt x="18376" y="18496"/>
                  </a:cubicBezTo>
                  <a:lnTo>
                    <a:pt x="20270" y="20420"/>
                  </a:lnTo>
                  <a:lnTo>
                    <a:pt x="14012" y="20372"/>
                  </a:lnTo>
                  <a:lnTo>
                    <a:pt x="14061" y="14113"/>
                  </a:lnTo>
                  <a:lnTo>
                    <a:pt x="15955" y="16037"/>
                  </a:lnTo>
                  <a:close/>
                </a:path>
              </a:pathLst>
            </a:custGeom>
            <a:solidFill>
              <a:srgbClr val="F49022"/>
            </a:solidFill>
            <a:ln w="3175" cap="flat" cmpd="sng">
              <a:solidFill>
                <a:srgbClr val="FFC000"/>
              </a:solidFill>
              <a:bevel/>
              <a:headEnd/>
              <a:tailEnd/>
            </a:ln>
          </p:spPr>
          <p:txBody>
            <a:bodyPr lIns="0" rIns="0" anchor="ctr"/>
            <a:lstStyle/>
            <a:p>
              <a:endParaRPr lang="zh-CN" altLang="en-US"/>
            </a:p>
          </p:txBody>
        </p:sp>
        <p:sp>
          <p:nvSpPr>
            <p:cNvPr id="10252" name="WordArt 7">
              <a:extLst>
                <a:ext uri="{FF2B5EF4-FFF2-40B4-BE49-F238E27FC236}">
                  <a16:creationId xmlns:a16="http://schemas.microsoft.com/office/drawing/2014/main" id="{7F0DBFAE-2E2C-450E-A86D-503B67D7A38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3394332">
              <a:off x="1373568" y="482430"/>
              <a:ext cx="2105025" cy="17716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6350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2546007"/>
                </a:avLst>
              </a:prstTxWarp>
            </a:bodyPr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000" strike="sngStrike" kern="1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text</a:t>
              </a:r>
            </a:p>
          </p:txBody>
        </p:sp>
      </p:grpSp>
      <p:grpSp>
        <p:nvGrpSpPr>
          <p:cNvPr id="10253" name="组合 33">
            <a:extLst>
              <a:ext uri="{FF2B5EF4-FFF2-40B4-BE49-F238E27FC236}">
                <a16:creationId xmlns:a16="http://schemas.microsoft.com/office/drawing/2014/main" id="{872D3547-35E6-4255-80AE-E1B3E756C463}"/>
              </a:ext>
            </a:extLst>
          </p:cNvPr>
          <p:cNvGrpSpPr>
            <a:grpSpLocks/>
          </p:cNvGrpSpPr>
          <p:nvPr/>
        </p:nvGrpSpPr>
        <p:grpSpPr bwMode="auto">
          <a:xfrm>
            <a:off x="5705475" y="1836738"/>
            <a:ext cx="2403475" cy="666171"/>
            <a:chOff x="0" y="0"/>
            <a:chExt cx="2403475" cy="666426"/>
          </a:xfrm>
        </p:grpSpPr>
        <p:sp>
          <p:nvSpPr>
            <p:cNvPr id="9243" name="Line 19">
              <a:extLst>
                <a:ext uri="{FF2B5EF4-FFF2-40B4-BE49-F238E27FC236}">
                  <a16:creationId xmlns:a16="http://schemas.microsoft.com/office/drawing/2014/main" id="{783E9CF4-0D56-432B-B7F9-3472F53AD2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347476"/>
              <a:ext cx="2403475" cy="1"/>
            </a:xfrm>
            <a:prstGeom prst="line">
              <a:avLst/>
            </a:prstGeom>
            <a:noFill/>
            <a:ln w="19050">
              <a:solidFill>
                <a:srgbClr val="F4A002"/>
              </a:solidFill>
              <a:bevel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4" name="TextBox 19">
              <a:extLst>
                <a:ext uri="{FF2B5EF4-FFF2-40B4-BE49-F238E27FC236}">
                  <a16:creationId xmlns:a16="http://schemas.microsoft.com/office/drawing/2014/main" id="{2656F998-DAFD-4E83-8331-22B91493B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688" y="0"/>
              <a:ext cx="17282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200" b="1" i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Text</a:t>
              </a:r>
              <a:endParaRPr lang="zh-CN" altLang="en-US" b="1" i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9245" name="TextBox 20">
              <a:extLst>
                <a:ext uri="{FF2B5EF4-FFF2-40B4-BE49-F238E27FC236}">
                  <a16:creationId xmlns:a16="http://schemas.microsoft.com/office/drawing/2014/main" id="{4D1881A8-CF2A-4ECD-9699-2F99DCB1F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688" y="370591"/>
              <a:ext cx="1728787" cy="295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000" b="1" i="1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paragraph text</a:t>
              </a:r>
              <a:endParaRPr lang="zh-CN" altLang="en-US" dirty="0"/>
            </a:p>
          </p:txBody>
        </p:sp>
      </p:grpSp>
      <p:grpSp>
        <p:nvGrpSpPr>
          <p:cNvPr id="10257" name="组合 1">
            <a:extLst>
              <a:ext uri="{FF2B5EF4-FFF2-40B4-BE49-F238E27FC236}">
                <a16:creationId xmlns:a16="http://schemas.microsoft.com/office/drawing/2014/main" id="{BF16A275-DAF4-44B8-A8C1-B157B963BEB5}"/>
              </a:ext>
            </a:extLst>
          </p:cNvPr>
          <p:cNvGrpSpPr>
            <a:grpSpLocks/>
          </p:cNvGrpSpPr>
          <p:nvPr/>
        </p:nvGrpSpPr>
        <p:grpSpPr bwMode="auto">
          <a:xfrm>
            <a:off x="2635250" y="1622425"/>
            <a:ext cx="3763963" cy="3476625"/>
            <a:chOff x="0" y="0"/>
            <a:chExt cx="3764584" cy="3477329"/>
          </a:xfrm>
        </p:grpSpPr>
        <p:sp>
          <p:nvSpPr>
            <p:cNvPr id="9241" name="AutoShape 6">
              <a:extLst>
                <a:ext uri="{FF2B5EF4-FFF2-40B4-BE49-F238E27FC236}">
                  <a16:creationId xmlns:a16="http://schemas.microsoft.com/office/drawing/2014/main" id="{B7438302-57CF-4820-958D-23355A0111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453040">
              <a:off x="0" y="0"/>
              <a:ext cx="3764584" cy="3477329"/>
            </a:xfrm>
            <a:custGeom>
              <a:avLst/>
              <a:gdLst>
                <a:gd name="T0" fmla="*/ 655538341 w 21600"/>
                <a:gd name="T1" fmla="*/ 296464031 h 21600"/>
                <a:gd name="T2" fmla="*/ 543269557 w 21600"/>
                <a:gd name="T3" fmla="*/ 132954064 h 21600"/>
                <a:gd name="T4" fmla="*/ 550893885 w 21600"/>
                <a:gd name="T5" fmla="*/ 291151123 h 21600"/>
                <a:gd name="T6" fmla="*/ 615715665 w 21600"/>
                <a:gd name="T7" fmla="*/ 529224360 h 21600"/>
                <a:gd name="T8" fmla="*/ 425624564 w 21600"/>
                <a:gd name="T9" fmla="*/ 527980249 h 21600"/>
                <a:gd name="T10" fmla="*/ 427112969 w 21600"/>
                <a:gd name="T11" fmla="*/ 36576607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955" y="16037"/>
                  </a:moveTo>
                  <a:cubicBezTo>
                    <a:pt x="17358" y="14655"/>
                    <a:pt x="18149" y="12769"/>
                    <a:pt x="18149" y="10800"/>
                  </a:cubicBezTo>
                  <a:cubicBezTo>
                    <a:pt x="18149" y="9130"/>
                    <a:pt x="17580" y="7511"/>
                    <a:pt x="16538" y="6208"/>
                  </a:cubicBezTo>
                  <a:lnTo>
                    <a:pt x="19232" y="4052"/>
                  </a:lnTo>
                  <a:cubicBezTo>
                    <a:pt x="20765" y="5967"/>
                    <a:pt x="21600" y="8347"/>
                    <a:pt x="21600" y="10800"/>
                  </a:cubicBezTo>
                  <a:cubicBezTo>
                    <a:pt x="21600" y="13693"/>
                    <a:pt x="20438" y="16466"/>
                    <a:pt x="18376" y="18496"/>
                  </a:cubicBezTo>
                  <a:lnTo>
                    <a:pt x="20270" y="20420"/>
                  </a:lnTo>
                  <a:lnTo>
                    <a:pt x="14012" y="20372"/>
                  </a:lnTo>
                  <a:lnTo>
                    <a:pt x="14061" y="14113"/>
                  </a:lnTo>
                  <a:lnTo>
                    <a:pt x="15955" y="16037"/>
                  </a:lnTo>
                  <a:close/>
                </a:path>
              </a:pathLst>
            </a:custGeom>
            <a:solidFill>
              <a:srgbClr val="53C3B0"/>
            </a:solidFill>
            <a:ln w="3175" cap="flat" cmpd="sng">
              <a:solidFill>
                <a:srgbClr val="EAEAEA"/>
              </a:solidFill>
              <a:bevel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" name="WordArt 9">
              <a:extLst>
                <a:ext uri="{FF2B5EF4-FFF2-40B4-BE49-F238E27FC236}">
                  <a16:creationId xmlns:a16="http://schemas.microsoft.com/office/drawing/2014/main" id="{D7BE7BE3-39B2-4C7A-A45D-0A0F15D5923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7984564">
              <a:off x="219731" y="577468"/>
              <a:ext cx="2105025" cy="177006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6350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2543391"/>
                </a:avLst>
              </a:prstTxWarp>
            </a:bodyPr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000" strike="sngStrike" kern="1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text</a:t>
              </a:r>
            </a:p>
          </p:txBody>
        </p:sp>
      </p:grpSp>
      <p:grpSp>
        <p:nvGrpSpPr>
          <p:cNvPr id="10260" name="组合 40">
            <a:extLst>
              <a:ext uri="{FF2B5EF4-FFF2-40B4-BE49-F238E27FC236}">
                <a16:creationId xmlns:a16="http://schemas.microsoft.com/office/drawing/2014/main" id="{3F6C063B-F42D-4A86-8F26-66F4173B03D4}"/>
              </a:ext>
            </a:extLst>
          </p:cNvPr>
          <p:cNvGrpSpPr>
            <a:grpSpLocks/>
          </p:cNvGrpSpPr>
          <p:nvPr/>
        </p:nvGrpSpPr>
        <p:grpSpPr bwMode="auto">
          <a:xfrm>
            <a:off x="682625" y="1836738"/>
            <a:ext cx="2420938" cy="688218"/>
            <a:chOff x="0" y="0"/>
            <a:chExt cx="2420666" cy="688362"/>
          </a:xfrm>
        </p:grpSpPr>
        <p:sp>
          <p:nvSpPr>
            <p:cNvPr id="9238" name="Line 17">
              <a:extLst>
                <a:ext uri="{FF2B5EF4-FFF2-40B4-BE49-F238E27FC236}">
                  <a16:creationId xmlns:a16="http://schemas.microsoft.com/office/drawing/2014/main" id="{A2DF686F-5A3C-4499-9DCC-DEE684117F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04" y="347476"/>
              <a:ext cx="2405062" cy="1"/>
            </a:xfrm>
            <a:prstGeom prst="line">
              <a:avLst/>
            </a:prstGeom>
            <a:noFill/>
            <a:ln w="19050">
              <a:solidFill>
                <a:srgbClr val="53C3B0"/>
              </a:solidFill>
              <a:bevel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9" name="TextBox 42">
              <a:extLst>
                <a:ext uri="{FF2B5EF4-FFF2-40B4-BE49-F238E27FC236}">
                  <a16:creationId xmlns:a16="http://schemas.microsoft.com/office/drawing/2014/main" id="{8E3AA8C0-1617-4D87-B8E7-ADDADA144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7282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200" b="1" i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Text</a:t>
              </a:r>
              <a:endParaRPr lang="zh-CN" altLang="en-US" b="1" i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9240" name="TextBox 43">
              <a:extLst>
                <a:ext uri="{FF2B5EF4-FFF2-40B4-BE49-F238E27FC236}">
                  <a16:creationId xmlns:a16="http://schemas.microsoft.com/office/drawing/2014/main" id="{580CDFB4-BD9F-49E4-BEA8-EF9535FE5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92578"/>
              <a:ext cx="1728787" cy="295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000" b="1" i="1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paragraph text</a:t>
              </a:r>
              <a:endParaRPr lang="zh-CN" altLang="en-US" dirty="0"/>
            </a:p>
          </p:txBody>
        </p:sp>
      </p:grpSp>
      <p:grpSp>
        <p:nvGrpSpPr>
          <p:cNvPr id="10264" name="组合 3">
            <a:extLst>
              <a:ext uri="{FF2B5EF4-FFF2-40B4-BE49-F238E27FC236}">
                <a16:creationId xmlns:a16="http://schemas.microsoft.com/office/drawing/2014/main" id="{B4594BA8-E0C5-4AE2-9839-7AAF749AD14F}"/>
              </a:ext>
            </a:extLst>
          </p:cNvPr>
          <p:cNvGrpSpPr>
            <a:grpSpLocks/>
          </p:cNvGrpSpPr>
          <p:nvPr/>
        </p:nvGrpSpPr>
        <p:grpSpPr bwMode="auto">
          <a:xfrm>
            <a:off x="2616200" y="1273175"/>
            <a:ext cx="3478213" cy="3763963"/>
            <a:chOff x="0" y="0"/>
            <a:chExt cx="3477329" cy="3764584"/>
          </a:xfrm>
        </p:grpSpPr>
        <p:sp>
          <p:nvSpPr>
            <p:cNvPr id="9236" name="AutoShape 5">
              <a:extLst>
                <a:ext uri="{FF2B5EF4-FFF2-40B4-BE49-F238E27FC236}">
                  <a16:creationId xmlns:a16="http://schemas.microsoft.com/office/drawing/2014/main" id="{6A8A381E-3B72-4DF8-8DA8-91B5FACC7D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78397">
              <a:off x="-143627" y="143626"/>
              <a:ext cx="3764584" cy="3477329"/>
            </a:xfrm>
            <a:custGeom>
              <a:avLst/>
              <a:gdLst>
                <a:gd name="T0" fmla="*/ 655872447 w 21600"/>
                <a:gd name="T1" fmla="*/ 290218200 h 21600"/>
                <a:gd name="T2" fmla="*/ 535402274 w 21600"/>
                <a:gd name="T3" fmla="*/ 124919825 h 21600"/>
                <a:gd name="T4" fmla="*/ 551106515 w 21600"/>
                <a:gd name="T5" fmla="*/ 286926651 h 21600"/>
                <a:gd name="T6" fmla="*/ 615715665 w 21600"/>
                <a:gd name="T7" fmla="*/ 529224360 h 21600"/>
                <a:gd name="T8" fmla="*/ 425624564 w 21600"/>
                <a:gd name="T9" fmla="*/ 527980249 h 21600"/>
                <a:gd name="T10" fmla="*/ 427112969 w 21600"/>
                <a:gd name="T11" fmla="*/ 36576607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955" y="16037"/>
                  </a:moveTo>
                  <a:cubicBezTo>
                    <a:pt x="17358" y="14655"/>
                    <a:pt x="18149" y="12769"/>
                    <a:pt x="18149" y="10800"/>
                  </a:cubicBezTo>
                  <a:cubicBezTo>
                    <a:pt x="18149" y="9018"/>
                    <a:pt x="17501" y="7297"/>
                    <a:pt x="16327" y="5957"/>
                  </a:cubicBezTo>
                  <a:lnTo>
                    <a:pt x="18923" y="3683"/>
                  </a:lnTo>
                  <a:cubicBezTo>
                    <a:pt x="20648" y="5652"/>
                    <a:pt x="21600" y="8181"/>
                    <a:pt x="21600" y="10800"/>
                  </a:cubicBezTo>
                  <a:cubicBezTo>
                    <a:pt x="21600" y="13693"/>
                    <a:pt x="20438" y="16466"/>
                    <a:pt x="18376" y="18496"/>
                  </a:cubicBezTo>
                  <a:lnTo>
                    <a:pt x="20270" y="20420"/>
                  </a:lnTo>
                  <a:lnTo>
                    <a:pt x="14012" y="20372"/>
                  </a:lnTo>
                  <a:lnTo>
                    <a:pt x="14061" y="14113"/>
                  </a:lnTo>
                  <a:lnTo>
                    <a:pt x="15955" y="16037"/>
                  </a:lnTo>
                  <a:close/>
                </a:path>
              </a:pathLst>
            </a:custGeom>
            <a:solidFill>
              <a:srgbClr val="EE3636"/>
            </a:solidFill>
            <a:ln w="3175" cap="flat" cmpd="sng">
              <a:solidFill>
                <a:srgbClr val="D3E2FF"/>
              </a:solidFill>
              <a:bevel/>
              <a:headEnd/>
              <a:tailEnd/>
            </a:ln>
          </p:spPr>
          <p:txBody>
            <a:bodyPr lIns="0" rIns="0" anchor="ctr"/>
            <a:lstStyle/>
            <a:p>
              <a:endParaRPr lang="zh-CN" altLang="en-US"/>
            </a:p>
          </p:txBody>
        </p:sp>
        <p:sp>
          <p:nvSpPr>
            <p:cNvPr id="10266" name="WordArt 8">
              <a:extLst>
                <a:ext uri="{FF2B5EF4-FFF2-40B4-BE49-F238E27FC236}">
                  <a16:creationId xmlns:a16="http://schemas.microsoft.com/office/drawing/2014/main" id="{98798039-B1E4-4835-BFFB-A4F617C213E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79672">
              <a:off x="498799" y="1639250"/>
              <a:ext cx="2474912" cy="17716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6350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Down">
                <a:avLst>
                  <a:gd name="adj" fmla="val 1788643"/>
                </a:avLst>
              </a:prstTxWarp>
            </a:bodyPr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000" strike="sngStrike" kern="1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text</a:t>
              </a:r>
            </a:p>
          </p:txBody>
        </p:sp>
      </p:grpSp>
      <p:grpSp>
        <p:nvGrpSpPr>
          <p:cNvPr id="10267" name="组合 47">
            <a:extLst>
              <a:ext uri="{FF2B5EF4-FFF2-40B4-BE49-F238E27FC236}">
                <a16:creationId xmlns:a16="http://schemas.microsoft.com/office/drawing/2014/main" id="{1BF9440C-1717-44AE-AD36-BC3DF4C4B83A}"/>
              </a:ext>
            </a:extLst>
          </p:cNvPr>
          <p:cNvGrpSpPr>
            <a:grpSpLocks/>
          </p:cNvGrpSpPr>
          <p:nvPr/>
        </p:nvGrpSpPr>
        <p:grpSpPr bwMode="auto">
          <a:xfrm>
            <a:off x="5591175" y="4210050"/>
            <a:ext cx="2474913" cy="738244"/>
            <a:chOff x="0" y="0"/>
            <a:chExt cx="2474298" cy="738464"/>
          </a:xfrm>
        </p:grpSpPr>
        <p:sp>
          <p:nvSpPr>
            <p:cNvPr id="9233" name="Line 18">
              <a:extLst>
                <a:ext uri="{FF2B5EF4-FFF2-40B4-BE49-F238E27FC236}">
                  <a16:creationId xmlns:a16="http://schemas.microsoft.com/office/drawing/2014/main" id="{CF9F5E40-D8C7-4F31-9078-FE65AEB60E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342713"/>
              <a:ext cx="2405062" cy="1"/>
            </a:xfrm>
            <a:prstGeom prst="line">
              <a:avLst/>
            </a:prstGeom>
            <a:noFill/>
            <a:ln w="19050">
              <a:solidFill>
                <a:srgbClr val="EE3636"/>
              </a:solidFill>
              <a:bevel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4" name="TextBox 19">
              <a:extLst>
                <a:ext uri="{FF2B5EF4-FFF2-40B4-BE49-F238E27FC236}">
                  <a16:creationId xmlns:a16="http://schemas.microsoft.com/office/drawing/2014/main" id="{EB0155BC-7459-4E51-92E3-148EEE8F0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075" y="0"/>
              <a:ext cx="17282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200" b="1" i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Text</a:t>
              </a:r>
              <a:endParaRPr lang="zh-CN" altLang="en-US" b="1" i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9235" name="TextBox 20">
              <a:extLst>
                <a:ext uri="{FF2B5EF4-FFF2-40B4-BE49-F238E27FC236}">
                  <a16:creationId xmlns:a16="http://schemas.microsoft.com/office/drawing/2014/main" id="{26B6BAD8-F8D0-4E91-A064-0A1CE7948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511" y="442398"/>
              <a:ext cx="1728787" cy="296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000" b="1" i="1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paragraph text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500" tmFilter="0,0; .5, 1; 1, 1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10243" grpId="0" bldLvl="0" autoUpdateAnimBg="0"/>
      <p:bldP spid="10244" grpId="0" bldLvl="0" autoUpdateAnimBg="0"/>
      <p:bldP spid="3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灯片编号占位符 4">
            <a:extLst>
              <a:ext uri="{FF2B5EF4-FFF2-40B4-BE49-F238E27FC236}">
                <a16:creationId xmlns:a16="http://schemas.microsoft.com/office/drawing/2014/main" id="{053CAAD1-0F13-404B-BCC8-5A4753966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F56B92E-1512-48E2-ACB7-AF3B3B3C2D1F}" type="slidenum">
              <a:rPr lang="zh-CN" altLang="en-US">
                <a:solidFill>
                  <a:srgbClr val="898989"/>
                </a:solidFill>
              </a:rPr>
              <a:pPr/>
              <a:t>9</a:t>
            </a:fld>
            <a:endParaRPr lang="zh-CN" altLang="en-US" sz="1800"/>
          </a:p>
        </p:txBody>
      </p:sp>
      <p:sp>
        <p:nvSpPr>
          <p:cNvPr id="2" name="矩形 3">
            <a:extLst>
              <a:ext uri="{FF2B5EF4-FFF2-40B4-BE49-F238E27FC236}">
                <a16:creationId xmlns:a16="http://schemas.microsoft.com/office/drawing/2014/main" id="{B1AA688D-4A33-4E2A-872D-578AC316A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5113"/>
            <a:ext cx="179388" cy="720725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67" name="TextBox 4">
            <a:extLst>
              <a:ext uri="{FF2B5EF4-FFF2-40B4-BE49-F238E27FC236}">
                <a16:creationId xmlns:a16="http://schemas.microsoft.com/office/drawing/2014/main" id="{E916F1FC-4CC8-4B64-80CE-37E9FAB34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184150"/>
            <a:ext cx="269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the relevant title</a:t>
            </a:r>
          </a:p>
        </p:txBody>
      </p:sp>
      <p:sp>
        <p:nvSpPr>
          <p:cNvPr id="11268" name="TextBox 5">
            <a:extLst>
              <a:ext uri="{FF2B5EF4-FFF2-40B4-BE49-F238E27FC236}">
                <a16:creationId xmlns:a16="http://schemas.microsoft.com/office/drawing/2014/main" id="{649D2002-3CE0-4FB1-95A4-0A7AFE0FF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87388"/>
            <a:ext cx="3046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201X</a:t>
            </a: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Annual Summary Business Report</a:t>
            </a:r>
          </a:p>
        </p:txBody>
      </p:sp>
      <p:sp>
        <p:nvSpPr>
          <p:cNvPr id="10246" name="矩形 6">
            <a:extLst>
              <a:ext uri="{FF2B5EF4-FFF2-40B4-BE49-F238E27FC236}">
                <a16:creationId xmlns:a16="http://schemas.microsoft.com/office/drawing/2014/main" id="{71D3F352-176A-4F97-B729-D41D9A00D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70538"/>
            <a:ext cx="2266950" cy="144462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7" name="矩形 7">
            <a:extLst>
              <a:ext uri="{FF2B5EF4-FFF2-40B4-BE49-F238E27FC236}">
                <a16:creationId xmlns:a16="http://schemas.microsoft.com/office/drawing/2014/main" id="{0000F746-AC10-4268-8EBB-5D99B274B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5570538"/>
            <a:ext cx="2305050" cy="144462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8" name="矩形 8">
            <a:extLst>
              <a:ext uri="{FF2B5EF4-FFF2-40B4-BE49-F238E27FC236}">
                <a16:creationId xmlns:a16="http://schemas.microsoft.com/office/drawing/2014/main" id="{4826E057-87B6-4600-A064-2B9548EF7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70538"/>
            <a:ext cx="2266950" cy="144462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9" name="矩形 9">
            <a:extLst>
              <a:ext uri="{FF2B5EF4-FFF2-40B4-BE49-F238E27FC236}">
                <a16:creationId xmlns:a16="http://schemas.microsoft.com/office/drawing/2014/main" id="{C06DB47B-52A9-43E3-9311-416DD5C01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0" y="5570538"/>
            <a:ext cx="2305050" cy="144462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5" name="TextBox 12">
            <a:extLst>
              <a:ext uri="{FF2B5EF4-FFF2-40B4-BE49-F238E27FC236}">
                <a16:creationId xmlns:a16="http://schemas.microsoft.com/office/drawing/2014/main" id="{4687E0B1-7D6C-42F1-8B13-440EB31C3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" y="2444750"/>
            <a:ext cx="771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  <a:sym typeface="方正兰亭粗黑_GBK" pitchFamily="2" charset="-122"/>
              </a:rPr>
              <a:t>2001</a:t>
            </a:r>
          </a:p>
        </p:txBody>
      </p:sp>
      <p:sp>
        <p:nvSpPr>
          <p:cNvPr id="11276" name="TextBox 13">
            <a:extLst>
              <a:ext uri="{FF2B5EF4-FFF2-40B4-BE49-F238E27FC236}">
                <a16:creationId xmlns:a16="http://schemas.microsoft.com/office/drawing/2014/main" id="{3D2B70DB-6C5F-4EA8-983A-0D28D60F1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275" y="2439988"/>
            <a:ext cx="7810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  <a:sym typeface="方正兰亭粗黑_GBK" pitchFamily="2" charset="-122"/>
              </a:rPr>
              <a:t>2003</a:t>
            </a:r>
          </a:p>
        </p:txBody>
      </p:sp>
      <p:sp>
        <p:nvSpPr>
          <p:cNvPr id="11277" name="TextBox 14">
            <a:extLst>
              <a:ext uri="{FF2B5EF4-FFF2-40B4-BE49-F238E27FC236}">
                <a16:creationId xmlns:a16="http://schemas.microsoft.com/office/drawing/2014/main" id="{0046B66C-2893-41F8-A467-1B7214138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863" y="2449513"/>
            <a:ext cx="7826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  <a:sym typeface="方正兰亭粗黑_GBK" pitchFamily="2" charset="-122"/>
              </a:rPr>
              <a:t>2006</a:t>
            </a:r>
          </a:p>
        </p:txBody>
      </p:sp>
      <p:sp>
        <p:nvSpPr>
          <p:cNvPr id="11278" name="TextBox 15">
            <a:extLst>
              <a:ext uri="{FF2B5EF4-FFF2-40B4-BE49-F238E27FC236}">
                <a16:creationId xmlns:a16="http://schemas.microsoft.com/office/drawing/2014/main" id="{D4DC7A26-074C-4EDC-83FB-5825B1293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3370263"/>
            <a:ext cx="784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  <a:sym typeface="方正兰亭粗黑_GBK" pitchFamily="2" charset="-122"/>
              </a:rPr>
              <a:t>2009</a:t>
            </a:r>
          </a:p>
        </p:txBody>
      </p:sp>
      <p:sp>
        <p:nvSpPr>
          <p:cNvPr id="11279" name="TextBox 16">
            <a:extLst>
              <a:ext uri="{FF2B5EF4-FFF2-40B4-BE49-F238E27FC236}">
                <a16:creationId xmlns:a16="http://schemas.microsoft.com/office/drawing/2014/main" id="{5A502B5C-4FB2-4415-AA4A-343C65D7A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3365500"/>
            <a:ext cx="76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  <a:sym typeface="方正兰亭粗黑_GBK" pitchFamily="2" charset="-122"/>
              </a:rPr>
              <a:t>2012</a:t>
            </a:r>
          </a:p>
        </p:txBody>
      </p:sp>
      <p:sp>
        <p:nvSpPr>
          <p:cNvPr id="11280" name="TextBox 17">
            <a:extLst>
              <a:ext uri="{FF2B5EF4-FFF2-40B4-BE49-F238E27FC236}">
                <a16:creationId xmlns:a16="http://schemas.microsoft.com/office/drawing/2014/main" id="{1687F4E1-F85F-47AE-8706-A74E26D39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3375025"/>
            <a:ext cx="7731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  <a:sym typeface="方正兰亭粗黑_GBK" pitchFamily="2" charset="-122"/>
              </a:rPr>
              <a:t>2014</a:t>
            </a:r>
          </a:p>
        </p:txBody>
      </p:sp>
      <p:sp>
        <p:nvSpPr>
          <p:cNvPr id="11281" name="TextBox 18">
            <a:extLst>
              <a:ext uri="{FF2B5EF4-FFF2-40B4-BE49-F238E27FC236}">
                <a16:creationId xmlns:a16="http://schemas.microsoft.com/office/drawing/2014/main" id="{A04589E0-0D73-4969-8A3E-04B112177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565275"/>
            <a:ext cx="162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3F3F3F"/>
                </a:solidFill>
                <a:latin typeface="方正兰亭粗黑_GBK" pitchFamily="2" charset="-122"/>
                <a:sym typeface="宋体" panose="02010600030101010101" pitchFamily="2" charset="-122"/>
              </a:rPr>
              <a:t>Enter a simple text overview here</a:t>
            </a:r>
          </a:p>
        </p:txBody>
      </p:sp>
      <p:sp>
        <p:nvSpPr>
          <p:cNvPr id="11282" name="TextBox 19">
            <a:extLst>
              <a:ext uri="{FF2B5EF4-FFF2-40B4-BE49-F238E27FC236}">
                <a16:creationId xmlns:a16="http://schemas.microsoft.com/office/drawing/2014/main" id="{D96B7997-A668-49C4-8315-52E2E1960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925" y="1606550"/>
            <a:ext cx="16240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3F3F3F"/>
                </a:solidFill>
                <a:latin typeface="方正兰亭粗黑_GBK" pitchFamily="2" charset="-122"/>
                <a:sym typeface="宋体" panose="02010600030101010101" pitchFamily="2" charset="-122"/>
              </a:rPr>
              <a:t>Enter a simple text overview here</a:t>
            </a:r>
          </a:p>
        </p:txBody>
      </p:sp>
      <p:sp>
        <p:nvSpPr>
          <p:cNvPr id="11283" name="TextBox 20">
            <a:extLst>
              <a:ext uri="{FF2B5EF4-FFF2-40B4-BE49-F238E27FC236}">
                <a16:creationId xmlns:a16="http://schemas.microsoft.com/office/drawing/2014/main" id="{6EA1E857-9AC8-40CC-AFF0-F4C719144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1565275"/>
            <a:ext cx="162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3F3F3F"/>
                </a:solidFill>
                <a:latin typeface="方正兰亭粗黑_GBK" pitchFamily="2" charset="-122"/>
                <a:sym typeface="宋体" panose="02010600030101010101" pitchFamily="2" charset="-122"/>
              </a:rPr>
              <a:t>Enter a simple text overview here</a:t>
            </a:r>
          </a:p>
        </p:txBody>
      </p:sp>
      <p:sp>
        <p:nvSpPr>
          <p:cNvPr id="11284" name="TextBox 21">
            <a:extLst>
              <a:ext uri="{FF2B5EF4-FFF2-40B4-BE49-F238E27FC236}">
                <a16:creationId xmlns:a16="http://schemas.microsoft.com/office/drawing/2014/main" id="{D1A5CECE-06E6-4946-87EE-8CE85A40F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7288" y="3990975"/>
            <a:ext cx="162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3F3F3F"/>
                </a:solidFill>
                <a:latin typeface="方正兰亭粗黑_GBK" pitchFamily="2" charset="-122"/>
                <a:sym typeface="宋体" panose="02010600030101010101" pitchFamily="2" charset="-122"/>
              </a:rPr>
              <a:t>Enter a simple text overview here</a:t>
            </a:r>
          </a:p>
        </p:txBody>
      </p:sp>
      <p:sp>
        <p:nvSpPr>
          <p:cNvPr id="11285" name="TextBox 22">
            <a:extLst>
              <a:ext uri="{FF2B5EF4-FFF2-40B4-BE49-F238E27FC236}">
                <a16:creationId xmlns:a16="http://schemas.microsoft.com/office/drawing/2014/main" id="{35CF224D-C838-4A11-A81C-069A803E4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488" y="3990975"/>
            <a:ext cx="1624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3F3F3F"/>
                </a:solidFill>
                <a:latin typeface="方正兰亭粗黑_GBK" pitchFamily="2" charset="-122"/>
                <a:sym typeface="宋体" panose="02010600030101010101" pitchFamily="2" charset="-122"/>
              </a:rPr>
              <a:t>Enter a simple text overview here</a:t>
            </a:r>
          </a:p>
        </p:txBody>
      </p:sp>
      <p:sp>
        <p:nvSpPr>
          <p:cNvPr id="11286" name="TextBox 23">
            <a:extLst>
              <a:ext uri="{FF2B5EF4-FFF2-40B4-BE49-F238E27FC236}">
                <a16:creationId xmlns:a16="http://schemas.microsoft.com/office/drawing/2014/main" id="{6337C177-9CA8-4D06-A2A0-FF24A5821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3075" y="3989388"/>
            <a:ext cx="16240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3F3F3F"/>
                </a:solidFill>
                <a:latin typeface="方正兰亭粗黑_GBK" pitchFamily="2" charset="-122"/>
                <a:sym typeface="宋体" panose="02010600030101010101" pitchFamily="2" charset="-122"/>
              </a:rPr>
              <a:t>Enter a simple text overview here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500" tmFilter="0,0; .5, 1; 1, 1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0" dur="2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11267" grpId="0" bldLvl="0" autoUpdateAnimBg="0"/>
      <p:bldP spid="11268" grpId="0" bldLvl="0" autoUpdateAnimBg="0"/>
      <p:bldP spid="11275" grpId="0" bldLvl="0" autoUpdateAnimBg="0"/>
      <p:bldP spid="11276" grpId="0" bldLvl="0" autoUpdateAnimBg="0"/>
      <p:bldP spid="11277" grpId="0" bldLvl="0" autoUpdateAnimBg="0"/>
      <p:bldP spid="11278" grpId="0" bldLvl="0" autoUpdateAnimBg="0"/>
      <p:bldP spid="11279" grpId="0" bldLvl="0" autoUpdateAnimBg="0"/>
      <p:bldP spid="11280" grpId="0" bldLvl="0" autoUpdateAnimBg="0"/>
      <p:bldP spid="11281" grpId="0" bldLvl="0" autoUpdateAnimBg="0"/>
      <p:bldP spid="11282" grpId="0" bldLvl="0" autoUpdateAnimBg="0"/>
      <p:bldP spid="11283" grpId="0" bldLvl="0" autoUpdateAnimBg="0"/>
      <p:bldP spid="11284" grpId="0" bldLvl="0" autoUpdateAnimBg="0"/>
      <p:bldP spid="11285" grpId="0" bldLvl="0" autoUpdateAnimBg="0"/>
      <p:bldP spid="11286" grpId="0" bldLvl="0" autoUpdateAnimBg="0"/>
    </p:bldLst>
  </p:timing>
</p:sld>
</file>

<file path=ppt/theme/theme1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方正兰亭粗黑_GBK"/>
        <a:ea typeface="宋体"/>
        <a:cs typeface=""/>
      </a:majorFont>
      <a:minorFont>
        <a:latin typeface="方正兰亭粗黑_GBK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</TotalTime>
  <Pages>0</Pages>
  <Words>1383</Words>
  <Characters>0</Characters>
  <Application>Microsoft Office PowerPoint</Application>
  <DocSecurity>0</DocSecurity>
  <PresentationFormat>全屏显示(16:10)</PresentationFormat>
  <Lines>0</Lines>
  <Paragraphs>377</Paragraphs>
  <Slides>35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7" baseType="lpstr">
      <vt:lpstr>Dotum</vt:lpstr>
      <vt:lpstr>方正兰亭粗黑_GBK</vt:lpstr>
      <vt:lpstr>方正兰亭中黑_GBK</vt:lpstr>
      <vt:lpstr>方正细圆简体</vt:lpstr>
      <vt:lpstr>方正姚体</vt:lpstr>
      <vt:lpstr>方正正大黑简体</vt:lpstr>
      <vt:lpstr>宋体</vt:lpstr>
      <vt:lpstr>微软雅黑</vt:lpstr>
      <vt:lpstr>Arial</vt:lpstr>
      <vt:lpstr>Calibri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lenovo</dc:creator>
  <cp:keywords/>
  <dc:description/>
  <cp:lastModifiedBy>之灵 宇</cp:lastModifiedBy>
  <cp:revision>70</cp:revision>
  <dcterms:created xsi:type="dcterms:W3CDTF">2014-08-09T08:49:00Z</dcterms:created>
  <dcterms:modified xsi:type="dcterms:W3CDTF">2019-05-10T01:21:30Z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2052-9.1.0.4885</vt:lpwstr>
  </property>
</Properties>
</file>