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74" r:id="rId4"/>
    <p:sldId id="275" r:id="rId5"/>
    <p:sldId id="276" r:id="rId6"/>
    <p:sldId id="277" r:id="rId7"/>
    <p:sldId id="278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6" r:id="rId25"/>
    <p:sldId id="297" r:id="rId26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6" cy="72006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D531CC-3003-47EA-8103-5088515FB5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E9B9C9-3AA7-4C04-90DF-E1522FD087E1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4467745-FA51-44E1-B4D2-F94C8B3B31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4AD22C6-06D3-4833-85AD-1C4AE6CADD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899C9-FCE2-4EBB-A91C-84A288A79DE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5371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F052380-AAB4-4010-845F-DAB76F7970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71843-2559-476C-B4F1-A0070DE8639F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F3511F8-A649-4176-96E1-B24743B6CB7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ED0059-0662-4D56-B33D-EF230C8CABC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840EFD-441E-48A5-AA82-0E9E83FAFBAD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6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A817747-BF8C-4BEE-BCDF-3F3F573DA9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4620-9469-4458-8FD8-7333DD02135E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B04D40-9566-4D29-BE47-37F2AD3B61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F8FA71B-FCBF-429A-8602-A85684012F0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B9F507-1406-494A-9521-A8054E5D764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683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7FD1FE1C-56B8-40E5-AF79-378A3C95F7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48592-20D3-4865-B895-8D3AB155A243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A6F6FEB0-710B-4D01-AA75-C776FDDBE1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5368B40C-B5DE-4E63-A7EB-3B0D60892C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D7FAB2-FD17-4F9C-810F-ABB60936F88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800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C641F8-74A9-4C3B-ACF0-A7924A6C38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C25C24-693C-442B-9AD2-6749D91F5991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86BFD2A-A88A-48A5-9A20-C776005B4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D57A2E1-6D6F-4574-A23C-01571188582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595E0-A78B-4CBB-A906-2649EF16FDA8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12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328D9B6-883F-48ED-8D90-8F24B27ACBA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4DC09-8717-4F9A-AC73-A4E082AF1917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31BA78C-435E-4990-8FE7-39C520F3D08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5C64CBD-B25E-4BFD-B450-32ACCAECDC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E6554-8F3C-4F25-AF4C-C5C89EE8C975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8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8E661C3F-CEA1-448F-A94C-D959522D38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B92AAD-6562-4941-BDF2-E74098A026B3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CA4FFAE1-C9D0-4450-B98A-B11E4AFA56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A7F9F45C-D455-4BF5-9F77-826A7395B6C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251A8-7D8E-434D-BAC7-495DB2A3A619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13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>
            <a:extLst>
              <a:ext uri="{FF2B5EF4-FFF2-40B4-BE49-F238E27FC236}">
                <a16:creationId xmlns:a16="http://schemas.microsoft.com/office/drawing/2014/main" id="{9C61667E-49F2-481C-AB10-6B517D7E8D1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1CBE5A-0741-4BBD-9B25-9D9621A43C00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8" name="页脚占位符 4">
            <a:extLst>
              <a:ext uri="{FF2B5EF4-FFF2-40B4-BE49-F238E27FC236}">
                <a16:creationId xmlns:a16="http://schemas.microsoft.com/office/drawing/2014/main" id="{307A9D8F-C8C9-4F85-80BF-9B71879BE4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9" name="灯片编号占位符 5">
            <a:extLst>
              <a:ext uri="{FF2B5EF4-FFF2-40B4-BE49-F238E27FC236}">
                <a16:creationId xmlns:a16="http://schemas.microsoft.com/office/drawing/2014/main" id="{2B7A7517-3532-45EE-90C2-4C112BF295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69B9A-4DA4-4879-A733-33EB279463B2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634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>
            <a:extLst>
              <a:ext uri="{FF2B5EF4-FFF2-40B4-BE49-F238E27FC236}">
                <a16:creationId xmlns:a16="http://schemas.microsoft.com/office/drawing/2014/main" id="{AB0D1434-6214-4F0C-BA70-D948E6B1F9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C0185-FD68-418E-B231-59367405EA0E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4" name="页脚占位符 4">
            <a:extLst>
              <a:ext uri="{FF2B5EF4-FFF2-40B4-BE49-F238E27FC236}">
                <a16:creationId xmlns:a16="http://schemas.microsoft.com/office/drawing/2014/main" id="{397E1FB7-501C-4957-8B30-35D0673807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5" name="灯片编号占位符 5">
            <a:extLst>
              <a:ext uri="{FF2B5EF4-FFF2-40B4-BE49-F238E27FC236}">
                <a16:creationId xmlns:a16="http://schemas.microsoft.com/office/drawing/2014/main" id="{2C5C9984-23B5-4A7D-9780-3BF03869E74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ECE82-B6EA-47DB-8EC0-291FB92C912E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681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>
            <a:extLst>
              <a:ext uri="{FF2B5EF4-FFF2-40B4-BE49-F238E27FC236}">
                <a16:creationId xmlns:a16="http://schemas.microsoft.com/office/drawing/2014/main" id="{F76E150F-DA13-4C04-81FE-A57A3F20AB8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A554-F95A-48D9-95F3-D53652BBD67B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3" name="页脚占位符 4">
            <a:extLst>
              <a:ext uri="{FF2B5EF4-FFF2-40B4-BE49-F238E27FC236}">
                <a16:creationId xmlns:a16="http://schemas.microsoft.com/office/drawing/2014/main" id="{07601EAF-C597-4B25-9D15-4A1B34D30F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4" name="灯片编号占位符 5">
            <a:extLst>
              <a:ext uri="{FF2B5EF4-FFF2-40B4-BE49-F238E27FC236}">
                <a16:creationId xmlns:a16="http://schemas.microsoft.com/office/drawing/2014/main" id="{0E1D15AE-DFFA-4777-BF5F-3EC130CFC9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DD23B5-1A9F-45CE-B0E0-58360ED7215C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6660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3963F4FB-715F-4252-980A-DCA4C6BA09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E2AC9C-0058-4395-8953-6C525E9704D4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99F95C5C-AA0C-4F83-9B05-601F3525EC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2C481CFC-4E7C-4742-9CAE-615A361115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95826-7B68-47DC-9F16-7634956D595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317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>
              <a:sym typeface="Calibri" panose="020F0502020204030204" pitchFamily="34" charset="0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>
            <a:extLst>
              <a:ext uri="{FF2B5EF4-FFF2-40B4-BE49-F238E27FC236}">
                <a16:creationId xmlns:a16="http://schemas.microsoft.com/office/drawing/2014/main" id="{9074C9DC-6A54-4A5A-826B-8EA5427C92F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19E33-9A36-4559-81F6-D64757E9DE11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6" name="页脚占位符 4">
            <a:extLst>
              <a:ext uri="{FF2B5EF4-FFF2-40B4-BE49-F238E27FC236}">
                <a16:creationId xmlns:a16="http://schemas.microsoft.com/office/drawing/2014/main" id="{FE9DE8F7-0DE7-4E33-B077-9EED9F77A5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7" name="灯片编号占位符 5">
            <a:extLst>
              <a:ext uri="{FF2B5EF4-FFF2-40B4-BE49-F238E27FC236}">
                <a16:creationId xmlns:a16="http://schemas.microsoft.com/office/drawing/2014/main" id="{930A777C-F0AD-48F6-83F6-C587A686969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E0E63-9CEE-4F25-93E4-CF8A274E6F1F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667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45013FD5-22C7-44B9-8AF3-67A06D66B13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 Light" panose="020F0302020204030204" pitchFamily="34" charset="0"/>
              </a:rPr>
              <a:t>单击此处编辑母版标题样式</a:t>
            </a:r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C7C542C6-27B7-4628-AFCD-F43642DA93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zh-CN">
                <a:sym typeface="Calibri" panose="020F0502020204030204" pitchFamily="34" charset="0"/>
              </a:rPr>
              <a:t>单击此处编辑母版文本样式</a:t>
            </a:r>
          </a:p>
          <a:p>
            <a:pPr lvl="1"/>
            <a:r>
              <a:rPr lang="zh-CN" altLang="zh-CN">
                <a:sym typeface="Calibri" panose="020F0502020204030204" pitchFamily="34" charset="0"/>
              </a:rPr>
              <a:t>第二级</a:t>
            </a:r>
          </a:p>
          <a:p>
            <a:pPr lvl="2"/>
            <a:r>
              <a:rPr lang="zh-CN" altLang="zh-CN">
                <a:sym typeface="Calibri" panose="020F0502020204030204" pitchFamily="34" charset="0"/>
              </a:rPr>
              <a:t>第三级</a:t>
            </a:r>
          </a:p>
          <a:p>
            <a:pPr lvl="3"/>
            <a:r>
              <a:rPr lang="zh-CN" altLang="zh-CN">
                <a:sym typeface="Calibri" panose="020F0502020204030204" pitchFamily="34" charset="0"/>
              </a:rPr>
              <a:t>第四级</a:t>
            </a:r>
          </a:p>
          <a:p>
            <a:pPr lvl="4"/>
            <a:r>
              <a:rPr lang="zh-CN" altLang="zh-CN">
                <a:sym typeface="Calibri" panose="020F0502020204030204" pitchFamily="34" charset="0"/>
              </a:rPr>
              <a:t>第五级</a:t>
            </a:r>
          </a:p>
        </p:txBody>
      </p:sp>
      <p:sp>
        <p:nvSpPr>
          <p:cNvPr id="1028" name="日期占位符 3">
            <a:extLst>
              <a:ext uri="{FF2B5EF4-FFF2-40B4-BE49-F238E27FC236}">
                <a16:creationId xmlns:a16="http://schemas.microsoft.com/office/drawing/2014/main" id="{59AA6DDF-2572-492E-82D9-FD246EC0040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6A52878-4A6E-4650-915F-ABF424635DDF}" type="datetime1">
              <a:rPr lang="zh-CN" altLang="en-US"/>
              <a:pPr>
                <a:defRPr/>
              </a:pPr>
              <a:t>2019/5/11</a:t>
            </a:fld>
            <a:endParaRPr lang="zh-CN" altLang="en-US" sz="1800">
              <a:solidFill>
                <a:schemeClr val="tx1"/>
              </a:solidFill>
            </a:endParaRPr>
          </a:p>
        </p:txBody>
      </p:sp>
      <p:sp>
        <p:nvSpPr>
          <p:cNvPr id="1029" name="页脚占位符 4">
            <a:extLst>
              <a:ext uri="{FF2B5EF4-FFF2-40B4-BE49-F238E27FC236}">
                <a16:creationId xmlns:a16="http://schemas.microsoft.com/office/drawing/2014/main" id="{84A7D8E7-1311-460B-9C9D-6759E7A7540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buFont typeface="Arial" panose="020B0604020202020204" pitchFamily="34" charset="0"/>
              <a:buNone/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zh-CN"/>
          </a:p>
        </p:txBody>
      </p:sp>
      <p:sp>
        <p:nvSpPr>
          <p:cNvPr id="1030" name="灯片编号占位符 5">
            <a:extLst>
              <a:ext uri="{FF2B5EF4-FFF2-40B4-BE49-F238E27FC236}">
                <a16:creationId xmlns:a16="http://schemas.microsoft.com/office/drawing/2014/main" id="{24EB76CA-E027-4437-B1DD-1864677FD8B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Font typeface="Arial" panose="020B0604020202020204" pitchFamily="34" charset="0"/>
              <a:buNone/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B198E1-E904-43B0-8937-CCB0DE74841B}" type="slidenum">
              <a:rPr lang="zh-CN" altLang="en-US"/>
              <a:pPr>
                <a:defRPr/>
              </a:pPr>
              <a:t>‹#›</a:t>
            </a:fld>
            <a:endParaRPr lang="zh-CN" altLang="en-US" sz="180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/>
  <p:txStyles>
    <p:titleStyle>
      <a:lvl1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  <a:sym typeface="Calibri Light" panose="020F0302020204030204" pitchFamily="34" charset="0"/>
        </a:defRPr>
      </a:lvl1pPr>
      <a:lvl2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2pPr>
      <a:lvl3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3pPr>
      <a:lvl4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4pPr>
      <a:lvl5pPr marL="914400" indent="-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5pPr>
      <a:lvl6pPr marL="13716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6pPr>
      <a:lvl7pPr marL="18288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7pPr>
      <a:lvl8pPr marL="22860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8pPr>
      <a:lvl9pPr marL="2743200" indent="-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  <a:sym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  <a:sym typeface="Calibri" panose="020F050202020403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文本框 55">
            <a:extLst>
              <a:ext uri="{FF2B5EF4-FFF2-40B4-BE49-F238E27FC236}">
                <a16:creationId xmlns:a16="http://schemas.microsoft.com/office/drawing/2014/main" id="{D27AE969-0B98-4E3D-B48C-E22E39FFA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0563" y="2093913"/>
            <a:ext cx="8775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POWER YOUR POINT</a:t>
            </a:r>
            <a:endParaRPr lang="zh-CN" altLang="en-US" sz="6000" b="1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75" name="文本框 56">
            <a:extLst>
              <a:ext uri="{FF2B5EF4-FFF2-40B4-BE49-F238E27FC236}">
                <a16:creationId xmlns:a16="http://schemas.microsoft.com/office/drawing/2014/main" id="{10A1CE8A-1313-4927-B8A4-48D26BEEC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0" y="3201988"/>
            <a:ext cx="692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in here</a:t>
            </a:r>
            <a:endParaRPr lang="zh-CN" altLang="en-US" sz="240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2" name="等腰三角形 87">
            <a:extLst>
              <a:ext uri="{FF2B5EF4-FFF2-40B4-BE49-F238E27FC236}">
                <a16:creationId xmlns:a16="http://schemas.microsoft.com/office/drawing/2014/main" id="{DAB8CA51-13A4-45D3-A585-D125703D9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38800"/>
            <a:ext cx="2960688" cy="1219200"/>
          </a:xfrm>
          <a:prstGeom prst="triangle">
            <a:avLst>
              <a:gd name="adj" fmla="val 50000"/>
            </a:avLst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3" name="等腰三角形 88">
            <a:extLst>
              <a:ext uri="{FF2B5EF4-FFF2-40B4-BE49-F238E27FC236}">
                <a16:creationId xmlns:a16="http://schemas.microsoft.com/office/drawing/2014/main" id="{FE1C5493-1491-4250-B148-832CB49856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425" y="6100763"/>
            <a:ext cx="2725738" cy="757237"/>
          </a:xfrm>
          <a:prstGeom prst="triangle">
            <a:avLst>
              <a:gd name="adj" fmla="val 50000"/>
            </a:avLst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4" name="等腰三角形 89">
            <a:extLst>
              <a:ext uri="{FF2B5EF4-FFF2-40B4-BE49-F238E27FC236}">
                <a16:creationId xmlns:a16="http://schemas.microsoft.com/office/drawing/2014/main" id="{776138DB-79A9-42C8-A289-620DF5C35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5730875"/>
            <a:ext cx="2563813" cy="1127125"/>
          </a:xfrm>
          <a:prstGeom prst="triangle">
            <a:avLst>
              <a:gd name="adj" fmla="val 50000"/>
            </a:avLst>
          </a:prstGeom>
          <a:solidFill>
            <a:srgbClr val="FF00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5" name="等腰三角形 90">
            <a:extLst>
              <a:ext uri="{FF2B5EF4-FFF2-40B4-BE49-F238E27FC236}">
                <a16:creationId xmlns:a16="http://schemas.microsoft.com/office/drawing/2014/main" id="{F842B658-2506-484A-AD56-473998E63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5638800"/>
            <a:ext cx="1671638" cy="1219200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056" name="等腰三角形 91">
            <a:extLst>
              <a:ext uri="{FF2B5EF4-FFF2-40B4-BE49-F238E27FC236}">
                <a16:creationId xmlns:a16="http://schemas.microsoft.com/office/drawing/2014/main" id="{D16BD10E-B662-4288-A52A-00D4647E9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3" y="5308600"/>
            <a:ext cx="4506912" cy="1549400"/>
          </a:xfrm>
          <a:prstGeom prst="triangle">
            <a:avLst>
              <a:gd name="adj" fmla="val 50000"/>
            </a:avLst>
          </a:prstGeom>
          <a:solidFill>
            <a:srgbClr val="FFE5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bldLvl="0" autoUpdateAnimBg="0"/>
      <p:bldP spid="3075" grpId="0" bldLvl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组合 43">
            <a:extLst>
              <a:ext uri="{FF2B5EF4-FFF2-40B4-BE49-F238E27FC236}">
                <a16:creationId xmlns:a16="http://schemas.microsoft.com/office/drawing/2014/main" id="{A58A92AB-0173-4E69-A25F-560897FE9F23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1273" name="五边形 44">
              <a:extLst>
                <a:ext uri="{FF2B5EF4-FFF2-40B4-BE49-F238E27FC236}">
                  <a16:creationId xmlns:a16="http://schemas.microsoft.com/office/drawing/2014/main" id="{46D4DED9-19DC-4D3B-988A-42CD1747670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1274" name="文本框 45">
              <a:extLst>
                <a:ext uri="{FF2B5EF4-FFF2-40B4-BE49-F238E27FC236}">
                  <a16:creationId xmlns:a16="http://schemas.microsoft.com/office/drawing/2014/main" id="{F451CDC1-E8A0-45BA-BC19-265E3B907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1267" name="文本框 46">
            <a:extLst>
              <a:ext uri="{FF2B5EF4-FFF2-40B4-BE49-F238E27FC236}">
                <a16:creationId xmlns:a16="http://schemas.microsoft.com/office/drawing/2014/main" id="{86CF53B6-2AE9-448A-8E72-5B7E0641F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268" name="直接连接符 48">
            <a:extLst>
              <a:ext uri="{FF2B5EF4-FFF2-40B4-BE49-F238E27FC236}">
                <a16:creationId xmlns:a16="http://schemas.microsoft.com/office/drawing/2014/main" id="{F62D9AE9-A934-41D8-9C0D-D0868370D6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1269" name="Rectangle 42">
            <a:extLst>
              <a:ext uri="{FF2B5EF4-FFF2-40B4-BE49-F238E27FC236}">
                <a16:creationId xmlns:a16="http://schemas.microsoft.com/office/drawing/2014/main" id="{D6A886BE-66BF-4E37-BBFA-A683149DE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1270" name="图表 6">
            <a:extLst>
              <a:ext uri="{FF2B5EF4-FFF2-40B4-BE49-F238E27FC236}">
                <a16:creationId xmlns:a16="http://schemas.microsoft.com/office/drawing/2014/main" id="{41B71707-7590-42F4-93BD-A78411604F7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1638300"/>
            <a:ext cx="7704137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文本框 19">
            <a:extLst>
              <a:ext uri="{FF2B5EF4-FFF2-40B4-BE49-F238E27FC236}">
                <a16:creationId xmlns:a16="http://schemas.microsoft.com/office/drawing/2014/main" id="{115335B7-D861-48BA-B841-3F74D22EA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5938" y="2749550"/>
            <a:ext cx="1457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7200" b="1">
                <a:solidFill>
                  <a:srgbClr val="262626"/>
                </a:solidFill>
              </a:rPr>
              <a:t>45</a:t>
            </a:r>
            <a:r>
              <a:rPr lang="en-US" altLang="zh-CN" sz="3600" b="1">
                <a:solidFill>
                  <a:srgbClr val="262626"/>
                </a:solidFill>
              </a:rPr>
              <a:t>%</a:t>
            </a:r>
            <a:endParaRPr lang="zh-CN" altLang="en-US" sz="4000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  <p:sp>
        <p:nvSpPr>
          <p:cNvPr id="11272" name="文本框 20">
            <a:extLst>
              <a:ext uri="{FF2B5EF4-FFF2-40B4-BE49-F238E27FC236}">
                <a16:creationId xmlns:a16="http://schemas.microsoft.com/office/drawing/2014/main" id="{27473FD4-44F9-4F20-93D0-7F69180DFA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94675" y="4425950"/>
            <a:ext cx="14573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7200" b="1">
                <a:solidFill>
                  <a:srgbClr val="262626"/>
                </a:solidFill>
              </a:rPr>
              <a:t>55</a:t>
            </a:r>
            <a:r>
              <a:rPr lang="en-US" altLang="zh-CN" sz="3600" b="1">
                <a:solidFill>
                  <a:srgbClr val="262626"/>
                </a:solidFill>
              </a:rPr>
              <a:t>%</a:t>
            </a:r>
            <a:endParaRPr lang="zh-CN" altLang="en-US" sz="4000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组合 43">
            <a:extLst>
              <a:ext uri="{FF2B5EF4-FFF2-40B4-BE49-F238E27FC236}">
                <a16:creationId xmlns:a16="http://schemas.microsoft.com/office/drawing/2014/main" id="{61811774-8E9B-4E30-919E-870BF6C5F58C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2305" name="五边形 44">
              <a:extLst>
                <a:ext uri="{FF2B5EF4-FFF2-40B4-BE49-F238E27FC236}">
                  <a16:creationId xmlns:a16="http://schemas.microsoft.com/office/drawing/2014/main" id="{21430743-9EEF-423E-90D7-5B176935336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2306" name="文本框 45">
              <a:extLst>
                <a:ext uri="{FF2B5EF4-FFF2-40B4-BE49-F238E27FC236}">
                  <a16:creationId xmlns:a16="http://schemas.microsoft.com/office/drawing/2014/main" id="{E877A8DB-295A-45B6-AA0D-64A21FD615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2291" name="文本框 46">
            <a:extLst>
              <a:ext uri="{FF2B5EF4-FFF2-40B4-BE49-F238E27FC236}">
                <a16:creationId xmlns:a16="http://schemas.microsoft.com/office/drawing/2014/main" id="{431FD9B4-78EA-4CA3-BFFC-5CD167F40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292" name="直接连接符 48">
            <a:extLst>
              <a:ext uri="{FF2B5EF4-FFF2-40B4-BE49-F238E27FC236}">
                <a16:creationId xmlns:a16="http://schemas.microsoft.com/office/drawing/2014/main" id="{8EB1974C-63E1-41A0-8968-CBD89D2A2A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2293" name="Rectangle 42">
            <a:extLst>
              <a:ext uri="{FF2B5EF4-FFF2-40B4-BE49-F238E27FC236}">
                <a16:creationId xmlns:a16="http://schemas.microsoft.com/office/drawing/2014/main" id="{2F1B3EAB-626B-4C23-99BA-13DAEBD20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2294" name="图表 30">
            <a:extLst>
              <a:ext uri="{FF2B5EF4-FFF2-40B4-BE49-F238E27FC236}">
                <a16:creationId xmlns:a16="http://schemas.microsoft.com/office/drawing/2014/main" id="{2F67B491-7F9F-4548-9BC7-8D4E1FD0255C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1550" y="2084388"/>
            <a:ext cx="5064125" cy="337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5" name="Picture 2">
            <a:extLst>
              <a:ext uri="{FF2B5EF4-FFF2-40B4-BE49-F238E27FC236}">
                <a16:creationId xmlns:a16="http://schemas.microsoft.com/office/drawing/2014/main" id="{99F7057B-F4E6-4B01-9D9B-AC664C23E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3124200"/>
            <a:ext cx="123190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</p:pic>
      <p:sp>
        <p:nvSpPr>
          <p:cNvPr id="12296" name="TextBox 37">
            <a:extLst>
              <a:ext uri="{FF2B5EF4-FFF2-40B4-BE49-F238E27FC236}">
                <a16:creationId xmlns:a16="http://schemas.microsoft.com/office/drawing/2014/main" id="{FF68987A-ABA6-4359-985A-248DC89B2B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8538" y="4154488"/>
            <a:ext cx="25193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Shopping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2297" name="图表 33">
            <a:extLst>
              <a:ext uri="{FF2B5EF4-FFF2-40B4-BE49-F238E27FC236}">
                <a16:creationId xmlns:a16="http://schemas.microsoft.com/office/drawing/2014/main" id="{B9AA0A10-2749-4395-B2AD-8D6110929206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4925" y="2835275"/>
            <a:ext cx="3503613" cy="233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8" name="图表 34">
            <a:extLst>
              <a:ext uri="{FF2B5EF4-FFF2-40B4-BE49-F238E27FC236}">
                <a16:creationId xmlns:a16="http://schemas.microsoft.com/office/drawing/2014/main" id="{F2C0E3DD-C08B-43A7-825C-9AE6E374378D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7900" y="2763838"/>
            <a:ext cx="3505200" cy="2408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9" name="椭圆 17">
            <a:extLst>
              <a:ext uri="{FF2B5EF4-FFF2-40B4-BE49-F238E27FC236}">
                <a16:creationId xmlns:a16="http://schemas.microsoft.com/office/drawing/2014/main" id="{74079D44-96A0-4278-B198-8BCB8AFD7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9388" y="3482975"/>
            <a:ext cx="649287" cy="746125"/>
          </a:xfrm>
          <a:custGeom>
            <a:avLst/>
            <a:gdLst>
              <a:gd name="T0" fmla="*/ 244410 w 885742"/>
              <a:gd name="T1" fmla="*/ 178 h 1020116"/>
              <a:gd name="T2" fmla="*/ 424968 w 885742"/>
              <a:gd name="T3" fmla="*/ 184903 h 1020116"/>
              <a:gd name="T4" fmla="*/ 470842 w 885742"/>
              <a:gd name="T5" fmla="*/ 391638 h 1020116"/>
              <a:gd name="T6" fmla="*/ 475955 w 885742"/>
              <a:gd name="T7" fmla="*/ 391638 h 1020116"/>
              <a:gd name="T8" fmla="*/ 475955 w 885742"/>
              <a:gd name="T9" fmla="*/ 467796 h 1020116"/>
              <a:gd name="T10" fmla="*/ 475011 w 885742"/>
              <a:gd name="T11" fmla="*/ 467796 h 1020116"/>
              <a:gd name="T12" fmla="*/ 475890 w 885742"/>
              <a:gd name="T13" fmla="*/ 496123 h 1020116"/>
              <a:gd name="T14" fmla="*/ 431534 w 885742"/>
              <a:gd name="T15" fmla="*/ 493999 h 1020116"/>
              <a:gd name="T16" fmla="*/ 430860 w 885742"/>
              <a:gd name="T17" fmla="*/ 467796 h 1020116"/>
              <a:gd name="T18" fmla="*/ 394641 w 885742"/>
              <a:gd name="T19" fmla="*/ 467796 h 1020116"/>
              <a:gd name="T20" fmla="*/ 338831 w 885742"/>
              <a:gd name="T21" fmla="*/ 545725 h 1020116"/>
              <a:gd name="T22" fmla="*/ 279094 w 885742"/>
              <a:gd name="T23" fmla="*/ 430159 h 1020116"/>
              <a:gd name="T24" fmla="*/ 338831 w 885742"/>
              <a:gd name="T25" fmla="*/ 314595 h 1020116"/>
              <a:gd name="T26" fmla="*/ 394549 w 885742"/>
              <a:gd name="T27" fmla="*/ 391638 h 1020116"/>
              <a:gd name="T28" fmla="*/ 426588 w 885742"/>
              <a:gd name="T29" fmla="*/ 391638 h 1020116"/>
              <a:gd name="T30" fmla="*/ 396235 w 885742"/>
              <a:gd name="T31" fmla="*/ 230974 h 1020116"/>
              <a:gd name="T32" fmla="*/ 85812 w 885742"/>
              <a:gd name="T33" fmla="*/ 212363 h 1020116"/>
              <a:gd name="T34" fmla="*/ 49200 w 885742"/>
              <a:gd name="T35" fmla="*/ 392523 h 1020116"/>
              <a:gd name="T36" fmla="*/ 92947 w 885742"/>
              <a:gd name="T37" fmla="*/ 392523 h 1020116"/>
              <a:gd name="T38" fmla="*/ 148756 w 885742"/>
              <a:gd name="T39" fmla="*/ 314595 h 1020116"/>
              <a:gd name="T40" fmla="*/ 208494 w 885742"/>
              <a:gd name="T41" fmla="*/ 430159 h 1020116"/>
              <a:gd name="T42" fmla="*/ 148756 w 885742"/>
              <a:gd name="T43" fmla="*/ 545725 h 1020116"/>
              <a:gd name="T44" fmla="*/ 93039 w 885742"/>
              <a:gd name="T45" fmla="*/ 468681 h 1020116"/>
              <a:gd name="T46" fmla="*/ 44969 w 885742"/>
              <a:gd name="T47" fmla="*/ 468681 h 1020116"/>
              <a:gd name="T48" fmla="*/ 44378 w 885742"/>
              <a:gd name="T49" fmla="*/ 484732 h 1020116"/>
              <a:gd name="T50" fmla="*/ 0 w 885742"/>
              <a:gd name="T51" fmla="*/ 484732 h 1020116"/>
              <a:gd name="T52" fmla="*/ 715 w 885742"/>
              <a:gd name="T53" fmla="*/ 468681 h 1020116"/>
              <a:gd name="T54" fmla="*/ 0 w 885742"/>
              <a:gd name="T55" fmla="*/ 468681 h 1020116"/>
              <a:gd name="T56" fmla="*/ 0 w 885742"/>
              <a:gd name="T57" fmla="*/ 392523 h 1020116"/>
              <a:gd name="T58" fmla="*/ 4562 w 885742"/>
              <a:gd name="T59" fmla="*/ 392523 h 1020116"/>
              <a:gd name="T60" fmla="*/ 59216 w 885742"/>
              <a:gd name="T61" fmla="*/ 164757 h 1020116"/>
              <a:gd name="T62" fmla="*/ 244410 w 885742"/>
              <a:gd name="T63" fmla="*/ 178 h 102011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w 885742"/>
              <a:gd name="T97" fmla="*/ 0 h 1020116"/>
              <a:gd name="T98" fmla="*/ 885742 w 885742"/>
              <a:gd name="T99" fmla="*/ 1020116 h 102011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T96" t="T97" r="T98" b="T99"/>
            <a:pathLst>
              <a:path w="885742" h="1020116">
                <a:moveTo>
                  <a:pt x="454843" y="334"/>
                </a:moveTo>
                <a:cubicBezTo>
                  <a:pt x="580755" y="7301"/>
                  <a:pt x="705228" y="123091"/>
                  <a:pt x="790855" y="345637"/>
                </a:cubicBezTo>
                <a:cubicBezTo>
                  <a:pt x="834576" y="459268"/>
                  <a:pt x="864075" y="591860"/>
                  <a:pt x="876226" y="732084"/>
                </a:cubicBezTo>
                <a:lnTo>
                  <a:pt x="885742" y="732084"/>
                </a:lnTo>
                <a:lnTo>
                  <a:pt x="885742" y="874446"/>
                </a:lnTo>
                <a:lnTo>
                  <a:pt x="883985" y="874446"/>
                </a:lnTo>
                <a:cubicBezTo>
                  <a:pt x="885773" y="892031"/>
                  <a:pt x="885823" y="909696"/>
                  <a:pt x="885620" y="927396"/>
                </a:cubicBezTo>
                <a:lnTo>
                  <a:pt x="803076" y="923425"/>
                </a:lnTo>
                <a:lnTo>
                  <a:pt x="801820" y="874446"/>
                </a:lnTo>
                <a:lnTo>
                  <a:pt x="734418" y="874446"/>
                </a:lnTo>
                <a:cubicBezTo>
                  <a:pt x="720608" y="959318"/>
                  <a:pt x="679236" y="1020116"/>
                  <a:pt x="630557" y="1020116"/>
                </a:cubicBezTo>
                <a:cubicBezTo>
                  <a:pt x="569160" y="1020116"/>
                  <a:pt x="519387" y="923399"/>
                  <a:pt x="519387" y="804092"/>
                </a:cubicBezTo>
                <a:cubicBezTo>
                  <a:pt x="519387" y="684785"/>
                  <a:pt x="569160" y="588068"/>
                  <a:pt x="630557" y="588068"/>
                </a:cubicBezTo>
                <a:cubicBezTo>
                  <a:pt x="678922" y="588068"/>
                  <a:pt x="720073" y="648084"/>
                  <a:pt x="734246" y="732084"/>
                </a:cubicBezTo>
                <a:lnTo>
                  <a:pt x="793870" y="732084"/>
                </a:lnTo>
                <a:cubicBezTo>
                  <a:pt x="784857" y="624715"/>
                  <a:pt x="765366" y="522524"/>
                  <a:pt x="737385" y="431757"/>
                </a:cubicBezTo>
                <a:cubicBezTo>
                  <a:pt x="598459" y="-18898"/>
                  <a:pt x="308811" y="-36342"/>
                  <a:pt x="159695" y="396966"/>
                </a:cubicBezTo>
                <a:cubicBezTo>
                  <a:pt x="125519" y="496275"/>
                  <a:pt x="102014" y="611577"/>
                  <a:pt x="91560" y="733738"/>
                </a:cubicBezTo>
                <a:lnTo>
                  <a:pt x="172972" y="733738"/>
                </a:lnTo>
                <a:cubicBezTo>
                  <a:pt x="186781" y="648866"/>
                  <a:pt x="228153" y="588068"/>
                  <a:pt x="276832" y="588068"/>
                </a:cubicBezTo>
                <a:cubicBezTo>
                  <a:pt x="338229" y="588068"/>
                  <a:pt x="388002" y="684785"/>
                  <a:pt x="388002" y="804092"/>
                </a:cubicBezTo>
                <a:cubicBezTo>
                  <a:pt x="388002" y="923399"/>
                  <a:pt x="338229" y="1020116"/>
                  <a:pt x="276832" y="1020116"/>
                </a:cubicBezTo>
                <a:cubicBezTo>
                  <a:pt x="228468" y="1020116"/>
                  <a:pt x="187316" y="960101"/>
                  <a:pt x="173144" y="876100"/>
                </a:cubicBezTo>
                <a:lnTo>
                  <a:pt x="83687" y="876100"/>
                </a:lnTo>
                <a:cubicBezTo>
                  <a:pt x="82667" y="886074"/>
                  <a:pt x="82587" y="896081"/>
                  <a:pt x="82587" y="906104"/>
                </a:cubicBezTo>
                <a:lnTo>
                  <a:pt x="0" y="906104"/>
                </a:lnTo>
                <a:lnTo>
                  <a:pt x="1330" y="876100"/>
                </a:lnTo>
                <a:lnTo>
                  <a:pt x="0" y="876100"/>
                </a:lnTo>
                <a:lnTo>
                  <a:pt x="0" y="733738"/>
                </a:lnTo>
                <a:lnTo>
                  <a:pt x="8491" y="733738"/>
                </a:lnTo>
                <a:cubicBezTo>
                  <a:pt x="22956" y="576769"/>
                  <a:pt x="57963" y="429596"/>
                  <a:pt x="110200" y="307978"/>
                </a:cubicBezTo>
                <a:cubicBezTo>
                  <a:pt x="201581" y="95226"/>
                  <a:pt x="328931" y="-6632"/>
                  <a:pt x="454843" y="33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2300" name="TextBox 47">
            <a:extLst>
              <a:ext uri="{FF2B5EF4-FFF2-40B4-BE49-F238E27FC236}">
                <a16:creationId xmlns:a16="http://schemas.microsoft.com/office/drawing/2014/main" id="{ABCE70B3-19AB-4354-9B3F-A64DCE11A9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350" y="4178300"/>
            <a:ext cx="25193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Music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2301" name="矩形 45">
            <a:extLst>
              <a:ext uri="{FF2B5EF4-FFF2-40B4-BE49-F238E27FC236}">
                <a16:creationId xmlns:a16="http://schemas.microsoft.com/office/drawing/2014/main" id="{16A11F10-C349-4B90-8743-29678B5FA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24888" y="3502025"/>
            <a:ext cx="860425" cy="628650"/>
          </a:xfrm>
          <a:custGeom>
            <a:avLst/>
            <a:gdLst>
              <a:gd name="T0" fmla="*/ 206244 w 1399948"/>
              <a:gd name="T1" fmla="*/ 657 h 978591"/>
              <a:gd name="T2" fmla="*/ 227499 w 1399948"/>
              <a:gd name="T3" fmla="*/ 8014 h 978591"/>
              <a:gd name="T4" fmla="*/ 261226 w 1399948"/>
              <a:gd name="T5" fmla="*/ 57630 h 978591"/>
              <a:gd name="T6" fmla="*/ 289004 w 1399948"/>
              <a:gd name="T7" fmla="*/ 20518 h 978591"/>
              <a:gd name="T8" fmla="*/ 484202 w 1399948"/>
              <a:gd name="T9" fmla="*/ 146596 h 978591"/>
              <a:gd name="T10" fmla="*/ 492357 w 1399948"/>
              <a:gd name="T11" fmla="*/ 394168 h 978591"/>
              <a:gd name="T12" fmla="*/ 303887 w 1399948"/>
              <a:gd name="T13" fmla="*/ 279032 h 978591"/>
              <a:gd name="T14" fmla="*/ 217748 w 1399948"/>
              <a:gd name="T15" fmla="*/ 277979 h 978591"/>
              <a:gd name="T16" fmla="*/ 40550 w 1399948"/>
              <a:gd name="T17" fmla="*/ 391754 h 978591"/>
              <a:gd name="T18" fmla="*/ 37977 w 1399948"/>
              <a:gd name="T19" fmla="*/ 144037 h 978591"/>
              <a:gd name="T20" fmla="*/ 206244 w 1399948"/>
              <a:gd name="T21" fmla="*/ 657 h 978591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1399948"/>
              <a:gd name="T34" fmla="*/ 0 h 978591"/>
              <a:gd name="T35" fmla="*/ 1399948 w 1399948"/>
              <a:gd name="T36" fmla="*/ 978591 h 978591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1399948" h="978591">
                <a:moveTo>
                  <a:pt x="545981" y="1592"/>
                </a:moveTo>
                <a:cubicBezTo>
                  <a:pt x="565829" y="4208"/>
                  <a:pt x="584698" y="10077"/>
                  <a:pt x="602251" y="19419"/>
                </a:cubicBezTo>
                <a:cubicBezTo>
                  <a:pt x="645917" y="42660"/>
                  <a:pt x="676299" y="84659"/>
                  <a:pt x="691533" y="139648"/>
                </a:cubicBezTo>
                <a:cubicBezTo>
                  <a:pt x="707151" y="100428"/>
                  <a:pt x="731769" y="69518"/>
                  <a:pt x="765071" y="49718"/>
                </a:cubicBezTo>
                <a:cubicBezTo>
                  <a:pt x="901804" y="-31579"/>
                  <a:pt x="1133157" y="105202"/>
                  <a:pt x="1281813" y="355228"/>
                </a:cubicBezTo>
                <a:cubicBezTo>
                  <a:pt x="1430469" y="605253"/>
                  <a:pt x="1440135" y="873841"/>
                  <a:pt x="1303401" y="955138"/>
                </a:cubicBezTo>
                <a:cubicBezTo>
                  <a:pt x="1171709" y="1033438"/>
                  <a:pt x="952243" y="909442"/>
                  <a:pt x="804470" y="676144"/>
                </a:cubicBezTo>
                <a:lnTo>
                  <a:pt x="576437" y="673593"/>
                </a:lnTo>
                <a:cubicBezTo>
                  <a:pt x="439915" y="896897"/>
                  <a:pt x="237477" y="1018547"/>
                  <a:pt x="107347" y="949287"/>
                </a:cubicBezTo>
                <a:cubicBezTo>
                  <a:pt x="-33079" y="874548"/>
                  <a:pt x="-36128" y="605803"/>
                  <a:pt x="100536" y="349027"/>
                </a:cubicBezTo>
                <a:cubicBezTo>
                  <a:pt x="220118" y="124347"/>
                  <a:pt x="407044" y="-16721"/>
                  <a:pt x="545981" y="1592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2302" name="椭圆 39">
            <a:extLst>
              <a:ext uri="{FF2B5EF4-FFF2-40B4-BE49-F238E27FC236}">
                <a16:creationId xmlns:a16="http://schemas.microsoft.com/office/drawing/2014/main" id="{2A34EC6E-26DC-4DDB-84EE-83110B16E0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5" y="3627438"/>
            <a:ext cx="144463" cy="144462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03" name="椭圆 40">
            <a:extLst>
              <a:ext uri="{FF2B5EF4-FFF2-40B4-BE49-F238E27FC236}">
                <a16:creationId xmlns:a16="http://schemas.microsoft.com/office/drawing/2014/main" id="{8AD20F13-CF26-4096-BE81-597322D54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28125" y="3771900"/>
            <a:ext cx="144463" cy="144463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2304" name="TextBox 54">
            <a:extLst>
              <a:ext uri="{FF2B5EF4-FFF2-40B4-BE49-F238E27FC236}">
                <a16:creationId xmlns:a16="http://schemas.microsoft.com/office/drawing/2014/main" id="{309CBDEE-D190-4EFC-A29B-29B39CCF29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0" y="4106863"/>
            <a:ext cx="2520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Game</a:t>
            </a:r>
            <a:endParaRPr lang="zh-CN" altLang="en-US" sz="20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组合 43">
            <a:extLst>
              <a:ext uri="{FF2B5EF4-FFF2-40B4-BE49-F238E27FC236}">
                <a16:creationId xmlns:a16="http://schemas.microsoft.com/office/drawing/2014/main" id="{A5E6DA26-8A22-40F8-98CD-F8B6B45E5638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3320" name="五边形 44">
              <a:extLst>
                <a:ext uri="{FF2B5EF4-FFF2-40B4-BE49-F238E27FC236}">
                  <a16:creationId xmlns:a16="http://schemas.microsoft.com/office/drawing/2014/main" id="{0071E925-ABA6-4E7E-86E8-92086F389CB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3321" name="文本框 45">
              <a:extLst>
                <a:ext uri="{FF2B5EF4-FFF2-40B4-BE49-F238E27FC236}">
                  <a16:creationId xmlns:a16="http://schemas.microsoft.com/office/drawing/2014/main" id="{5CAEC5E0-42D3-46D5-950C-8240B0A786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3315" name="文本框 46">
            <a:extLst>
              <a:ext uri="{FF2B5EF4-FFF2-40B4-BE49-F238E27FC236}">
                <a16:creationId xmlns:a16="http://schemas.microsoft.com/office/drawing/2014/main" id="{982FC6B2-2F1D-4CB8-991C-4C5BED230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3316" name="直接连接符 48">
            <a:extLst>
              <a:ext uri="{FF2B5EF4-FFF2-40B4-BE49-F238E27FC236}">
                <a16:creationId xmlns:a16="http://schemas.microsoft.com/office/drawing/2014/main" id="{AC0BD310-580D-4051-B635-D36E248EC43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3317" name="Rectangle 42">
            <a:extLst>
              <a:ext uri="{FF2B5EF4-FFF2-40B4-BE49-F238E27FC236}">
                <a16:creationId xmlns:a16="http://schemas.microsoft.com/office/drawing/2014/main" id="{AC4003AD-F842-4417-ABBB-DCEC9ED49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3318" name="图表 107">
            <a:extLst>
              <a:ext uri="{FF2B5EF4-FFF2-40B4-BE49-F238E27FC236}">
                <a16:creationId xmlns:a16="http://schemas.microsoft.com/office/drawing/2014/main" id="{56F44511-A055-416F-A837-2BCCCEE83A40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25" y="2813050"/>
            <a:ext cx="9859963" cy="275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9" name="矩形标注 108">
            <a:extLst>
              <a:ext uri="{FF2B5EF4-FFF2-40B4-BE49-F238E27FC236}">
                <a16:creationId xmlns:a16="http://schemas.microsoft.com/office/drawing/2014/main" id="{4E9E4C2A-54DA-4468-AF52-D006807628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7363" y="2106613"/>
            <a:ext cx="1985962" cy="452437"/>
          </a:xfrm>
          <a:prstGeom prst="wedgeRectCallout">
            <a:avLst>
              <a:gd name="adj1" fmla="val -20250"/>
              <a:gd name="adj2" fmla="val 100921"/>
            </a:avLst>
          </a:prstGeom>
          <a:solidFill>
            <a:srgbClr val="4C4C4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FFFFFF"/>
                </a:solidFill>
              </a:rPr>
              <a:t>Your text here</a:t>
            </a:r>
            <a:endParaRPr lang="zh-CN" altLang="en-US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组合 43">
            <a:extLst>
              <a:ext uri="{FF2B5EF4-FFF2-40B4-BE49-F238E27FC236}">
                <a16:creationId xmlns:a16="http://schemas.microsoft.com/office/drawing/2014/main" id="{2AF48A87-0F52-42BC-A680-E1F0A549B6C0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4371" name="五边形 44">
              <a:extLst>
                <a:ext uri="{FF2B5EF4-FFF2-40B4-BE49-F238E27FC236}">
                  <a16:creationId xmlns:a16="http://schemas.microsoft.com/office/drawing/2014/main" id="{5B3D1AA4-5436-47CD-9566-9E36D312AF1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4372" name="文本框 45">
              <a:extLst>
                <a:ext uri="{FF2B5EF4-FFF2-40B4-BE49-F238E27FC236}">
                  <a16:creationId xmlns:a16="http://schemas.microsoft.com/office/drawing/2014/main" id="{661D27FF-8DB9-4B32-96FA-30E33F6E2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4339" name="文本框 46">
            <a:extLst>
              <a:ext uri="{FF2B5EF4-FFF2-40B4-BE49-F238E27FC236}">
                <a16:creationId xmlns:a16="http://schemas.microsoft.com/office/drawing/2014/main" id="{D2C801CB-892C-46DF-9B1D-60C52A05DC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4340" name="直接连接符 48">
            <a:extLst>
              <a:ext uri="{FF2B5EF4-FFF2-40B4-BE49-F238E27FC236}">
                <a16:creationId xmlns:a16="http://schemas.microsoft.com/office/drawing/2014/main" id="{67FCC3E8-E97A-459A-B9A1-8BCB4E75DDD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4341" name="Rectangle 42">
            <a:extLst>
              <a:ext uri="{FF2B5EF4-FFF2-40B4-BE49-F238E27FC236}">
                <a16:creationId xmlns:a16="http://schemas.microsoft.com/office/drawing/2014/main" id="{A2EEFB40-8AA2-4ED9-BD0E-1BBC25AE9F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4342" name="图表 32">
            <a:extLst>
              <a:ext uri="{FF2B5EF4-FFF2-40B4-BE49-F238E27FC236}">
                <a16:creationId xmlns:a16="http://schemas.microsoft.com/office/drawing/2014/main" id="{7BF20355-0AD9-44B8-AD2B-BFFFC13FE5EB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6275" y="1868488"/>
            <a:ext cx="5810250" cy="396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文本框 59">
            <a:extLst>
              <a:ext uri="{FF2B5EF4-FFF2-40B4-BE49-F238E27FC236}">
                <a16:creationId xmlns:a16="http://schemas.microsoft.com/office/drawing/2014/main" id="{F72202E3-17BC-47FD-9381-897D928C9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9713" y="1717675"/>
            <a:ext cx="12271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FFC000"/>
                </a:solidFill>
              </a:rPr>
              <a:t>40</a:t>
            </a:r>
            <a:r>
              <a:rPr lang="en-US" altLang="zh-CN" sz="2400" b="1">
                <a:solidFill>
                  <a:srgbClr val="FFC000"/>
                </a:solidFill>
              </a:rPr>
              <a:t>%</a:t>
            </a:r>
            <a:endParaRPr lang="zh-CN" altLang="en-US" b="1">
              <a:solidFill>
                <a:srgbClr val="FFC000"/>
              </a:solidFill>
              <a:sym typeface="宋体" panose="02010600030101010101" pitchFamily="2" charset="-122"/>
            </a:endParaRPr>
          </a:p>
        </p:txBody>
      </p:sp>
      <p:grpSp>
        <p:nvGrpSpPr>
          <p:cNvPr id="14344" name="组合 60">
            <a:extLst>
              <a:ext uri="{FF2B5EF4-FFF2-40B4-BE49-F238E27FC236}">
                <a16:creationId xmlns:a16="http://schemas.microsoft.com/office/drawing/2014/main" id="{310F6F4D-DA55-4D28-8228-9575BE0E1F61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4000500" y="2225675"/>
            <a:ext cx="650875" cy="414338"/>
            <a:chOff x="0" y="0"/>
            <a:chExt cx="650839" cy="414339"/>
          </a:xfrm>
        </p:grpSpPr>
        <p:sp>
          <p:nvSpPr>
            <p:cNvPr id="14369" name="直接连接符 61">
              <a:extLst>
                <a:ext uri="{FF2B5EF4-FFF2-40B4-BE49-F238E27FC236}">
                  <a16:creationId xmlns:a16="http://schemas.microsoft.com/office/drawing/2014/main" id="{97E430F3-254A-4DD5-8184-4CCC7F695BCE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42821" y="0"/>
              <a:ext cx="308018" cy="414339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70" name="直接连接符 62">
              <a:extLst>
                <a:ext uri="{FF2B5EF4-FFF2-40B4-BE49-F238E27FC236}">
                  <a16:creationId xmlns:a16="http://schemas.microsoft.com/office/drawing/2014/main" id="{02872DDE-D08F-4431-A756-201873DEB18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8092"/>
              <a:ext cx="352345" cy="1"/>
            </a:xfrm>
            <a:prstGeom prst="line">
              <a:avLst/>
            </a:prstGeom>
            <a:noFill/>
            <a:ln w="28575">
              <a:solidFill>
                <a:srgbClr val="FFC00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4345" name="组合 63">
            <a:extLst>
              <a:ext uri="{FF2B5EF4-FFF2-40B4-BE49-F238E27FC236}">
                <a16:creationId xmlns:a16="http://schemas.microsoft.com/office/drawing/2014/main" id="{C6E3CDD4-06FB-41B6-9F51-8C2A31A57833}"/>
              </a:ext>
            </a:extLst>
          </p:cNvPr>
          <p:cNvGrpSpPr>
            <a:grpSpLocks/>
          </p:cNvGrpSpPr>
          <p:nvPr/>
        </p:nvGrpSpPr>
        <p:grpSpPr bwMode="auto">
          <a:xfrm rot="7600038" flipH="1" flipV="1">
            <a:off x="7258050" y="1800225"/>
            <a:ext cx="650875" cy="415925"/>
            <a:chOff x="0" y="0"/>
            <a:chExt cx="650839" cy="414339"/>
          </a:xfrm>
        </p:grpSpPr>
        <p:sp>
          <p:nvSpPr>
            <p:cNvPr id="14367" name="直接连接符 64">
              <a:extLst>
                <a:ext uri="{FF2B5EF4-FFF2-40B4-BE49-F238E27FC236}">
                  <a16:creationId xmlns:a16="http://schemas.microsoft.com/office/drawing/2014/main" id="{292D4E15-5FF5-4A52-B7AD-B25477532D67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42821" y="0"/>
              <a:ext cx="308018" cy="414339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8" name="直接连接符 65">
              <a:extLst>
                <a:ext uri="{FF2B5EF4-FFF2-40B4-BE49-F238E27FC236}">
                  <a16:creationId xmlns:a16="http://schemas.microsoft.com/office/drawing/2014/main" id="{5653C77A-004E-4665-AD26-AC5D40F465C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8092"/>
              <a:ext cx="352345" cy="1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346" name="文本框 66">
            <a:extLst>
              <a:ext uri="{FF2B5EF4-FFF2-40B4-BE49-F238E27FC236}">
                <a16:creationId xmlns:a16="http://schemas.microsoft.com/office/drawing/2014/main" id="{4DBEB691-FA26-49A9-BEE6-A1ABE9960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2375" y="4160838"/>
            <a:ext cx="12287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accent2"/>
                </a:solidFill>
              </a:rPr>
              <a:t>20</a:t>
            </a:r>
            <a:r>
              <a:rPr lang="en-US" altLang="zh-CN" sz="2400" b="1">
                <a:solidFill>
                  <a:schemeClr val="accent2"/>
                </a:solidFill>
              </a:rPr>
              <a:t>%</a:t>
            </a:r>
            <a:endParaRPr lang="zh-CN" altLang="en-US" b="1">
              <a:solidFill>
                <a:schemeClr val="accent2"/>
              </a:solidFill>
              <a:sym typeface="宋体" panose="02010600030101010101" pitchFamily="2" charset="-122"/>
            </a:endParaRPr>
          </a:p>
        </p:txBody>
      </p:sp>
      <p:sp>
        <p:nvSpPr>
          <p:cNvPr id="14347" name="文本框 67">
            <a:extLst>
              <a:ext uri="{FF2B5EF4-FFF2-40B4-BE49-F238E27FC236}">
                <a16:creationId xmlns:a16="http://schemas.microsoft.com/office/drawing/2014/main" id="{D9E4CE8A-D8E5-460A-87EE-3B820C8D0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47038" y="1395413"/>
            <a:ext cx="1228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accent1"/>
                </a:solidFill>
              </a:rPr>
              <a:t>20</a:t>
            </a:r>
            <a:r>
              <a:rPr lang="en-US" altLang="zh-CN" sz="2400" b="1">
                <a:solidFill>
                  <a:schemeClr val="accent1"/>
                </a:solidFill>
              </a:rPr>
              <a:t>%</a:t>
            </a:r>
            <a:endParaRPr lang="zh-CN" altLang="en-US" b="1">
              <a:solidFill>
                <a:schemeClr val="accent1"/>
              </a:solidFill>
              <a:sym typeface="宋体" panose="02010600030101010101" pitchFamily="2" charset="-122"/>
            </a:endParaRPr>
          </a:p>
        </p:txBody>
      </p:sp>
      <p:grpSp>
        <p:nvGrpSpPr>
          <p:cNvPr id="14348" name="组合 68">
            <a:extLst>
              <a:ext uri="{FF2B5EF4-FFF2-40B4-BE49-F238E27FC236}">
                <a16:creationId xmlns:a16="http://schemas.microsoft.com/office/drawing/2014/main" id="{3BC35007-2A06-4598-846B-B574824385F7}"/>
              </a:ext>
            </a:extLst>
          </p:cNvPr>
          <p:cNvGrpSpPr>
            <a:grpSpLocks/>
          </p:cNvGrpSpPr>
          <p:nvPr/>
        </p:nvGrpSpPr>
        <p:grpSpPr bwMode="auto">
          <a:xfrm rot="10800000" flipH="1" flipV="1">
            <a:off x="8164513" y="4160838"/>
            <a:ext cx="650875" cy="414337"/>
            <a:chOff x="0" y="0"/>
            <a:chExt cx="650839" cy="414339"/>
          </a:xfrm>
        </p:grpSpPr>
        <p:sp>
          <p:nvSpPr>
            <p:cNvPr id="14365" name="直接连接符 69">
              <a:extLst>
                <a:ext uri="{FF2B5EF4-FFF2-40B4-BE49-F238E27FC236}">
                  <a16:creationId xmlns:a16="http://schemas.microsoft.com/office/drawing/2014/main" id="{FC0472AC-3948-4BC1-BCF3-04D3504BFD32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42821" y="0"/>
              <a:ext cx="308018" cy="414339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6" name="直接连接符 70">
              <a:extLst>
                <a:ext uri="{FF2B5EF4-FFF2-40B4-BE49-F238E27FC236}">
                  <a16:creationId xmlns:a16="http://schemas.microsoft.com/office/drawing/2014/main" id="{279F86A0-E998-480C-9E6C-9E1CEA114AE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8092"/>
              <a:ext cx="352345" cy="1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14349" name="文本框 71">
            <a:extLst>
              <a:ext uri="{FF2B5EF4-FFF2-40B4-BE49-F238E27FC236}">
                <a16:creationId xmlns:a16="http://schemas.microsoft.com/office/drawing/2014/main" id="{25FEB4B9-CF38-487F-A8A5-2F632DF32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8563" y="5846763"/>
            <a:ext cx="12271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A5A5A5"/>
                </a:solidFill>
              </a:rPr>
              <a:t>27</a:t>
            </a:r>
            <a:r>
              <a:rPr lang="en-US" altLang="zh-CN" sz="2400" b="1">
                <a:solidFill>
                  <a:srgbClr val="A5A5A5"/>
                </a:solidFill>
              </a:rPr>
              <a:t>%</a:t>
            </a:r>
            <a:endParaRPr lang="zh-CN" altLang="en-US" b="1">
              <a:solidFill>
                <a:srgbClr val="A5A5A5"/>
              </a:solidFill>
              <a:sym typeface="宋体" panose="02010600030101010101" pitchFamily="2" charset="-122"/>
            </a:endParaRPr>
          </a:p>
        </p:txBody>
      </p:sp>
      <p:grpSp>
        <p:nvGrpSpPr>
          <p:cNvPr id="14350" name="组合 72">
            <a:extLst>
              <a:ext uri="{FF2B5EF4-FFF2-40B4-BE49-F238E27FC236}">
                <a16:creationId xmlns:a16="http://schemas.microsoft.com/office/drawing/2014/main" id="{0A2DEF0D-8B9E-4612-A68A-9A4D316138DC}"/>
              </a:ext>
            </a:extLst>
          </p:cNvPr>
          <p:cNvGrpSpPr>
            <a:grpSpLocks/>
          </p:cNvGrpSpPr>
          <p:nvPr/>
        </p:nvGrpSpPr>
        <p:grpSpPr bwMode="auto">
          <a:xfrm rot="10800000" flipH="1">
            <a:off x="5029200" y="5846763"/>
            <a:ext cx="650875" cy="414337"/>
            <a:chOff x="0" y="0"/>
            <a:chExt cx="650839" cy="414339"/>
          </a:xfrm>
        </p:grpSpPr>
        <p:sp>
          <p:nvSpPr>
            <p:cNvPr id="14363" name="直接连接符 73">
              <a:extLst>
                <a:ext uri="{FF2B5EF4-FFF2-40B4-BE49-F238E27FC236}">
                  <a16:creationId xmlns:a16="http://schemas.microsoft.com/office/drawing/2014/main" id="{38279147-E19C-4A88-BF7A-291182E841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42821" y="0"/>
              <a:ext cx="308018" cy="414339"/>
            </a:xfrm>
            <a:prstGeom prst="line">
              <a:avLst/>
            </a:prstGeom>
            <a:noFill/>
            <a:ln w="28575">
              <a:solidFill>
                <a:srgbClr val="B02C2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4364" name="直接连接符 74">
              <a:extLst>
                <a:ext uri="{FF2B5EF4-FFF2-40B4-BE49-F238E27FC236}">
                  <a16:creationId xmlns:a16="http://schemas.microsoft.com/office/drawing/2014/main" id="{B6F42266-F2EF-4431-BDD9-9FED8B9BBDC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8092"/>
              <a:ext cx="352345" cy="1"/>
            </a:xfrm>
            <a:prstGeom prst="line">
              <a:avLst/>
            </a:prstGeom>
            <a:noFill/>
            <a:ln w="28575">
              <a:solidFill>
                <a:srgbClr val="B02C20"/>
              </a:solidFill>
              <a:bevel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385" name="组合 75">
            <a:extLst>
              <a:ext uri="{FF2B5EF4-FFF2-40B4-BE49-F238E27FC236}">
                <a16:creationId xmlns:a16="http://schemas.microsoft.com/office/drawing/2014/main" id="{7F816AE5-BCB3-450B-AD1A-45E4963BCB99}"/>
              </a:ext>
            </a:extLst>
          </p:cNvPr>
          <p:cNvGrpSpPr>
            <a:grpSpLocks/>
          </p:cNvGrpSpPr>
          <p:nvPr/>
        </p:nvGrpSpPr>
        <p:grpSpPr bwMode="auto">
          <a:xfrm>
            <a:off x="2374900" y="2690813"/>
            <a:ext cx="1760538" cy="838200"/>
            <a:chOff x="0" y="0"/>
            <a:chExt cx="1761619" cy="838260"/>
          </a:xfrm>
        </p:grpSpPr>
        <p:sp>
          <p:nvSpPr>
            <p:cNvPr id="14361" name="文本框 76">
              <a:extLst>
                <a:ext uri="{FF2B5EF4-FFF2-40B4-BE49-F238E27FC236}">
                  <a16:creationId xmlns:a16="http://schemas.microsoft.com/office/drawing/2014/main" id="{5527E2E5-CD46-41A7-9F15-BA7457068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362" name="文本框 77">
              <a:extLst>
                <a:ext uri="{FF2B5EF4-FFF2-40B4-BE49-F238E27FC236}">
                  <a16:creationId xmlns:a16="http://schemas.microsoft.com/office/drawing/2014/main" id="{E62A35FF-E0B4-4CCC-9643-1B50426E6B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388" name="组合 78">
            <a:extLst>
              <a:ext uri="{FF2B5EF4-FFF2-40B4-BE49-F238E27FC236}">
                <a16:creationId xmlns:a16="http://schemas.microsoft.com/office/drawing/2014/main" id="{FC61EFF3-D0D0-45C9-8941-5A6102F8BB1C}"/>
              </a:ext>
            </a:extLst>
          </p:cNvPr>
          <p:cNvGrpSpPr>
            <a:grpSpLocks/>
          </p:cNvGrpSpPr>
          <p:nvPr/>
        </p:nvGrpSpPr>
        <p:grpSpPr bwMode="auto">
          <a:xfrm>
            <a:off x="1976438" y="5962650"/>
            <a:ext cx="1762125" cy="838200"/>
            <a:chOff x="0" y="0"/>
            <a:chExt cx="1761619" cy="838260"/>
          </a:xfrm>
        </p:grpSpPr>
        <p:sp>
          <p:nvSpPr>
            <p:cNvPr id="14359" name="文本框 79">
              <a:extLst>
                <a:ext uri="{FF2B5EF4-FFF2-40B4-BE49-F238E27FC236}">
                  <a16:creationId xmlns:a16="http://schemas.microsoft.com/office/drawing/2014/main" id="{6024129A-765C-4749-9E76-D8C01094CB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360" name="文本框 80">
              <a:extLst>
                <a:ext uri="{FF2B5EF4-FFF2-40B4-BE49-F238E27FC236}">
                  <a16:creationId xmlns:a16="http://schemas.microsoft.com/office/drawing/2014/main" id="{6B1EFDB5-14BB-41D7-B99A-9FA5190501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391" name="组合 81">
            <a:extLst>
              <a:ext uri="{FF2B5EF4-FFF2-40B4-BE49-F238E27FC236}">
                <a16:creationId xmlns:a16="http://schemas.microsoft.com/office/drawing/2014/main" id="{3C015567-B4E6-4877-8275-E63762E29C91}"/>
              </a:ext>
            </a:extLst>
          </p:cNvPr>
          <p:cNvGrpSpPr>
            <a:grpSpLocks/>
          </p:cNvGrpSpPr>
          <p:nvPr/>
        </p:nvGrpSpPr>
        <p:grpSpPr bwMode="auto">
          <a:xfrm>
            <a:off x="8575675" y="4984750"/>
            <a:ext cx="1762125" cy="838200"/>
            <a:chOff x="0" y="0"/>
            <a:chExt cx="1761619" cy="838260"/>
          </a:xfrm>
        </p:grpSpPr>
        <p:sp>
          <p:nvSpPr>
            <p:cNvPr id="14357" name="文本框 82">
              <a:extLst>
                <a:ext uri="{FF2B5EF4-FFF2-40B4-BE49-F238E27FC236}">
                  <a16:creationId xmlns:a16="http://schemas.microsoft.com/office/drawing/2014/main" id="{3508877F-C361-4FA7-9D6D-4B911EA430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358" name="文本框 83">
              <a:extLst>
                <a:ext uri="{FF2B5EF4-FFF2-40B4-BE49-F238E27FC236}">
                  <a16:creationId xmlns:a16="http://schemas.microsoft.com/office/drawing/2014/main" id="{AFD48178-78BB-4D97-AB04-0183F014E8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5394" name="组合 84">
            <a:extLst>
              <a:ext uri="{FF2B5EF4-FFF2-40B4-BE49-F238E27FC236}">
                <a16:creationId xmlns:a16="http://schemas.microsoft.com/office/drawing/2014/main" id="{B679275C-45C3-4734-8D92-58527837566D}"/>
              </a:ext>
            </a:extLst>
          </p:cNvPr>
          <p:cNvGrpSpPr>
            <a:grpSpLocks/>
          </p:cNvGrpSpPr>
          <p:nvPr/>
        </p:nvGrpSpPr>
        <p:grpSpPr bwMode="auto">
          <a:xfrm>
            <a:off x="7934325" y="2297113"/>
            <a:ext cx="1762125" cy="838200"/>
            <a:chOff x="0" y="0"/>
            <a:chExt cx="1761619" cy="838260"/>
          </a:xfrm>
        </p:grpSpPr>
        <p:sp>
          <p:nvSpPr>
            <p:cNvPr id="14355" name="文本框 85">
              <a:extLst>
                <a:ext uri="{FF2B5EF4-FFF2-40B4-BE49-F238E27FC236}">
                  <a16:creationId xmlns:a16="http://schemas.microsoft.com/office/drawing/2014/main" id="{07ECBB8E-FED5-42BB-9359-72AEE15A3A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4356" name="文本框 86">
              <a:extLst>
                <a:ext uri="{FF2B5EF4-FFF2-40B4-BE49-F238E27FC236}">
                  <a16:creationId xmlns:a16="http://schemas.microsoft.com/office/drawing/2014/main" id="{037A7950-52E5-4163-B1DE-32D897DDE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5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组合 43">
            <a:extLst>
              <a:ext uri="{FF2B5EF4-FFF2-40B4-BE49-F238E27FC236}">
                <a16:creationId xmlns:a16="http://schemas.microsoft.com/office/drawing/2014/main" id="{09ADD2F3-B9A7-4BAF-BA49-280247368D39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5386" name="五边形 44">
              <a:extLst>
                <a:ext uri="{FF2B5EF4-FFF2-40B4-BE49-F238E27FC236}">
                  <a16:creationId xmlns:a16="http://schemas.microsoft.com/office/drawing/2014/main" id="{D80D0D7D-2CB6-4E30-8B90-B811C3E7F8D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5387" name="文本框 45">
              <a:extLst>
                <a:ext uri="{FF2B5EF4-FFF2-40B4-BE49-F238E27FC236}">
                  <a16:creationId xmlns:a16="http://schemas.microsoft.com/office/drawing/2014/main" id="{8E5ADD0D-D8E0-4A8E-BD15-CC68F887D5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5363" name="文本框 46">
            <a:extLst>
              <a:ext uri="{FF2B5EF4-FFF2-40B4-BE49-F238E27FC236}">
                <a16:creationId xmlns:a16="http://schemas.microsoft.com/office/drawing/2014/main" id="{4F4BDC5A-6BE3-43B0-A7B6-7CC0802814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5364" name="直接连接符 48">
            <a:extLst>
              <a:ext uri="{FF2B5EF4-FFF2-40B4-BE49-F238E27FC236}">
                <a16:creationId xmlns:a16="http://schemas.microsoft.com/office/drawing/2014/main" id="{DC412F13-28A9-4954-ABC2-C71022AC6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5365" name="Rectangle 42">
            <a:extLst>
              <a:ext uri="{FF2B5EF4-FFF2-40B4-BE49-F238E27FC236}">
                <a16:creationId xmlns:a16="http://schemas.microsoft.com/office/drawing/2014/main" id="{67EB946D-3617-4F53-B00E-8DC2C3A46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5366" name="任意多边形 41">
            <a:extLst>
              <a:ext uri="{FF2B5EF4-FFF2-40B4-BE49-F238E27FC236}">
                <a16:creationId xmlns:a16="http://schemas.microsoft.com/office/drawing/2014/main" id="{44DC0DBB-587A-4242-AA9C-2C8F73553B2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20800" y="2146300"/>
            <a:ext cx="2000250" cy="2606675"/>
          </a:xfrm>
          <a:custGeom>
            <a:avLst/>
            <a:gdLst>
              <a:gd name="T0" fmla="*/ 1998595 w 2001078"/>
              <a:gd name="T1" fmla="*/ 1704437 h 3223591"/>
              <a:gd name="T2" fmla="*/ 0 w 2001078"/>
              <a:gd name="T3" fmla="*/ 1704437 h 3223591"/>
              <a:gd name="T4" fmla="*/ 0 w 2001078"/>
              <a:gd name="T5" fmla="*/ 662155 h 3223591"/>
              <a:gd name="T6" fmla="*/ 0 w 2001078"/>
              <a:gd name="T7" fmla="*/ 331078 h 3223591"/>
              <a:gd name="T8" fmla="*/ 499649 w 2001078"/>
              <a:gd name="T9" fmla="*/ 331078 h 3223591"/>
              <a:gd name="T10" fmla="*/ 999297 w 2001078"/>
              <a:gd name="T11" fmla="*/ 0 h 3223591"/>
              <a:gd name="T12" fmla="*/ 1498947 w 2001078"/>
              <a:gd name="T13" fmla="*/ 331078 h 3223591"/>
              <a:gd name="T14" fmla="*/ 1998595 w 2001078"/>
              <a:gd name="T15" fmla="*/ 331078 h 3223591"/>
              <a:gd name="T16" fmla="*/ 1998595 w 2001078"/>
              <a:gd name="T17" fmla="*/ 662155 h 322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01078"/>
              <a:gd name="T28" fmla="*/ 0 h 3223591"/>
              <a:gd name="T29" fmla="*/ 2001078 w 2001078"/>
              <a:gd name="T30" fmla="*/ 3223591 h 32235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01078" h="3223591">
                <a:moveTo>
                  <a:pt x="2001078" y="3223591"/>
                </a:moveTo>
                <a:lnTo>
                  <a:pt x="0" y="3223591"/>
                </a:lnTo>
                <a:lnTo>
                  <a:pt x="0" y="1252330"/>
                </a:lnTo>
                <a:lnTo>
                  <a:pt x="0" y="626165"/>
                </a:lnTo>
                <a:lnTo>
                  <a:pt x="500270" y="626165"/>
                </a:lnTo>
                <a:lnTo>
                  <a:pt x="1000539" y="0"/>
                </a:lnTo>
                <a:lnTo>
                  <a:pt x="1500809" y="626165"/>
                </a:lnTo>
                <a:lnTo>
                  <a:pt x="2001078" y="626165"/>
                </a:lnTo>
                <a:lnTo>
                  <a:pt x="2001078" y="1252330"/>
                </a:lnTo>
                <a:lnTo>
                  <a:pt x="2001078" y="3223591"/>
                </a:lnTo>
                <a:close/>
              </a:path>
            </a:pathLst>
          </a:cu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7" name="任意多边形 42">
            <a:extLst>
              <a:ext uri="{FF2B5EF4-FFF2-40B4-BE49-F238E27FC236}">
                <a16:creationId xmlns:a16="http://schemas.microsoft.com/office/drawing/2014/main" id="{B5EB2B30-A13F-4FC5-98E0-23D49539DB8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3990975" y="2146300"/>
            <a:ext cx="2001838" cy="2606675"/>
          </a:xfrm>
          <a:custGeom>
            <a:avLst/>
            <a:gdLst>
              <a:gd name="T0" fmla="*/ 2003359 w 2001078"/>
              <a:gd name="T1" fmla="*/ 1704437 h 3223591"/>
              <a:gd name="T2" fmla="*/ 0 w 2001078"/>
              <a:gd name="T3" fmla="*/ 1704437 h 3223591"/>
              <a:gd name="T4" fmla="*/ 0 w 2001078"/>
              <a:gd name="T5" fmla="*/ 662155 h 3223591"/>
              <a:gd name="T6" fmla="*/ 0 w 2001078"/>
              <a:gd name="T7" fmla="*/ 331078 h 3223591"/>
              <a:gd name="T8" fmla="*/ 500840 w 2001078"/>
              <a:gd name="T9" fmla="*/ 331078 h 3223591"/>
              <a:gd name="T10" fmla="*/ 1001679 w 2001078"/>
              <a:gd name="T11" fmla="*/ 0 h 3223591"/>
              <a:gd name="T12" fmla="*/ 1502519 w 2001078"/>
              <a:gd name="T13" fmla="*/ 331078 h 3223591"/>
              <a:gd name="T14" fmla="*/ 2003359 w 2001078"/>
              <a:gd name="T15" fmla="*/ 331078 h 3223591"/>
              <a:gd name="T16" fmla="*/ 2003359 w 2001078"/>
              <a:gd name="T17" fmla="*/ 662155 h 322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01078"/>
              <a:gd name="T28" fmla="*/ 0 h 3223591"/>
              <a:gd name="T29" fmla="*/ 2001078 w 2001078"/>
              <a:gd name="T30" fmla="*/ 3223591 h 32235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01078" h="3223591">
                <a:moveTo>
                  <a:pt x="2001078" y="3223591"/>
                </a:moveTo>
                <a:lnTo>
                  <a:pt x="0" y="3223591"/>
                </a:lnTo>
                <a:lnTo>
                  <a:pt x="0" y="1252330"/>
                </a:lnTo>
                <a:lnTo>
                  <a:pt x="0" y="626165"/>
                </a:lnTo>
                <a:lnTo>
                  <a:pt x="500270" y="626165"/>
                </a:lnTo>
                <a:lnTo>
                  <a:pt x="1000539" y="0"/>
                </a:lnTo>
                <a:lnTo>
                  <a:pt x="1500809" y="626165"/>
                </a:lnTo>
                <a:lnTo>
                  <a:pt x="2001078" y="626165"/>
                </a:lnTo>
                <a:lnTo>
                  <a:pt x="2001078" y="1252330"/>
                </a:lnTo>
                <a:lnTo>
                  <a:pt x="2001078" y="3223591"/>
                </a:lnTo>
                <a:close/>
              </a:path>
            </a:pathLst>
          </a:custGeom>
          <a:solidFill>
            <a:srgbClr val="DBDBD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8" name="任意多边形 47">
            <a:extLst>
              <a:ext uri="{FF2B5EF4-FFF2-40B4-BE49-F238E27FC236}">
                <a16:creationId xmlns:a16="http://schemas.microsoft.com/office/drawing/2014/main" id="{F04AEE56-684C-4D85-9A00-8F71F53572B0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61150" y="2146300"/>
            <a:ext cx="2001838" cy="2606675"/>
          </a:xfrm>
          <a:custGeom>
            <a:avLst/>
            <a:gdLst>
              <a:gd name="T0" fmla="*/ 2003359 w 2001078"/>
              <a:gd name="T1" fmla="*/ 1704437 h 3223591"/>
              <a:gd name="T2" fmla="*/ 0 w 2001078"/>
              <a:gd name="T3" fmla="*/ 1704437 h 3223591"/>
              <a:gd name="T4" fmla="*/ 0 w 2001078"/>
              <a:gd name="T5" fmla="*/ 662155 h 3223591"/>
              <a:gd name="T6" fmla="*/ 0 w 2001078"/>
              <a:gd name="T7" fmla="*/ 331078 h 3223591"/>
              <a:gd name="T8" fmla="*/ 500840 w 2001078"/>
              <a:gd name="T9" fmla="*/ 331078 h 3223591"/>
              <a:gd name="T10" fmla="*/ 1001679 w 2001078"/>
              <a:gd name="T11" fmla="*/ 0 h 3223591"/>
              <a:gd name="T12" fmla="*/ 1502519 w 2001078"/>
              <a:gd name="T13" fmla="*/ 331078 h 3223591"/>
              <a:gd name="T14" fmla="*/ 2003359 w 2001078"/>
              <a:gd name="T15" fmla="*/ 331078 h 3223591"/>
              <a:gd name="T16" fmla="*/ 2003359 w 2001078"/>
              <a:gd name="T17" fmla="*/ 662155 h 322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01078"/>
              <a:gd name="T28" fmla="*/ 0 h 3223591"/>
              <a:gd name="T29" fmla="*/ 2001078 w 2001078"/>
              <a:gd name="T30" fmla="*/ 3223591 h 32235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01078" h="3223591">
                <a:moveTo>
                  <a:pt x="2001078" y="3223591"/>
                </a:moveTo>
                <a:lnTo>
                  <a:pt x="0" y="3223591"/>
                </a:lnTo>
                <a:lnTo>
                  <a:pt x="0" y="1252330"/>
                </a:lnTo>
                <a:lnTo>
                  <a:pt x="0" y="626165"/>
                </a:lnTo>
                <a:lnTo>
                  <a:pt x="500270" y="626165"/>
                </a:lnTo>
                <a:lnTo>
                  <a:pt x="1000539" y="0"/>
                </a:lnTo>
                <a:lnTo>
                  <a:pt x="1500809" y="626165"/>
                </a:lnTo>
                <a:lnTo>
                  <a:pt x="2001078" y="626165"/>
                </a:lnTo>
                <a:lnTo>
                  <a:pt x="2001078" y="1252330"/>
                </a:lnTo>
                <a:lnTo>
                  <a:pt x="2001078" y="3223591"/>
                </a:ln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15369" name="任意多边形 50">
            <a:extLst>
              <a:ext uri="{FF2B5EF4-FFF2-40B4-BE49-F238E27FC236}">
                <a16:creationId xmlns:a16="http://schemas.microsoft.com/office/drawing/2014/main" id="{76939414-319F-43B6-8061-83016C44D11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331325" y="2146300"/>
            <a:ext cx="2001838" cy="2606675"/>
          </a:xfrm>
          <a:custGeom>
            <a:avLst/>
            <a:gdLst>
              <a:gd name="T0" fmla="*/ 2003359 w 2001078"/>
              <a:gd name="T1" fmla="*/ 1704437 h 3223591"/>
              <a:gd name="T2" fmla="*/ 0 w 2001078"/>
              <a:gd name="T3" fmla="*/ 1704437 h 3223591"/>
              <a:gd name="T4" fmla="*/ 0 w 2001078"/>
              <a:gd name="T5" fmla="*/ 662155 h 3223591"/>
              <a:gd name="T6" fmla="*/ 0 w 2001078"/>
              <a:gd name="T7" fmla="*/ 331078 h 3223591"/>
              <a:gd name="T8" fmla="*/ 500840 w 2001078"/>
              <a:gd name="T9" fmla="*/ 331078 h 3223591"/>
              <a:gd name="T10" fmla="*/ 1001679 w 2001078"/>
              <a:gd name="T11" fmla="*/ 0 h 3223591"/>
              <a:gd name="T12" fmla="*/ 1502519 w 2001078"/>
              <a:gd name="T13" fmla="*/ 331078 h 3223591"/>
              <a:gd name="T14" fmla="*/ 2003359 w 2001078"/>
              <a:gd name="T15" fmla="*/ 331078 h 3223591"/>
              <a:gd name="T16" fmla="*/ 2003359 w 2001078"/>
              <a:gd name="T17" fmla="*/ 662155 h 3223591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2001078"/>
              <a:gd name="T28" fmla="*/ 0 h 3223591"/>
              <a:gd name="T29" fmla="*/ 2001078 w 2001078"/>
              <a:gd name="T30" fmla="*/ 3223591 h 3223591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2001078" h="3223591">
                <a:moveTo>
                  <a:pt x="2001078" y="3223591"/>
                </a:moveTo>
                <a:lnTo>
                  <a:pt x="0" y="3223591"/>
                </a:lnTo>
                <a:lnTo>
                  <a:pt x="0" y="1252330"/>
                </a:lnTo>
                <a:lnTo>
                  <a:pt x="0" y="626165"/>
                </a:lnTo>
                <a:lnTo>
                  <a:pt x="500270" y="626165"/>
                </a:lnTo>
                <a:lnTo>
                  <a:pt x="1000539" y="0"/>
                </a:lnTo>
                <a:lnTo>
                  <a:pt x="1500809" y="626165"/>
                </a:lnTo>
                <a:lnTo>
                  <a:pt x="2001078" y="626165"/>
                </a:lnTo>
                <a:lnTo>
                  <a:pt x="2001078" y="1252330"/>
                </a:lnTo>
                <a:lnTo>
                  <a:pt x="2001078" y="3223591"/>
                </a:lnTo>
                <a:close/>
              </a:path>
            </a:pathLst>
          </a:custGeom>
          <a:solidFill>
            <a:srgbClr val="BBD6E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grpSp>
        <p:nvGrpSpPr>
          <p:cNvPr id="16396" name="组合 51">
            <a:extLst>
              <a:ext uri="{FF2B5EF4-FFF2-40B4-BE49-F238E27FC236}">
                <a16:creationId xmlns:a16="http://schemas.microsoft.com/office/drawing/2014/main" id="{3C5A6EBD-E4FB-4E37-8EED-1160C56145DE}"/>
              </a:ext>
            </a:extLst>
          </p:cNvPr>
          <p:cNvGrpSpPr>
            <a:grpSpLocks/>
          </p:cNvGrpSpPr>
          <p:nvPr/>
        </p:nvGrpSpPr>
        <p:grpSpPr bwMode="auto">
          <a:xfrm>
            <a:off x="1365250" y="5019675"/>
            <a:ext cx="1762125" cy="838200"/>
            <a:chOff x="0" y="0"/>
            <a:chExt cx="1761619" cy="838260"/>
          </a:xfrm>
        </p:grpSpPr>
        <p:sp>
          <p:nvSpPr>
            <p:cNvPr id="15384" name="文本框 52">
              <a:extLst>
                <a:ext uri="{FF2B5EF4-FFF2-40B4-BE49-F238E27FC236}">
                  <a16:creationId xmlns:a16="http://schemas.microsoft.com/office/drawing/2014/main" id="{E8C8F3C7-EAC2-45F8-994F-5C13A01446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385" name="文本框 53">
              <a:extLst>
                <a:ext uri="{FF2B5EF4-FFF2-40B4-BE49-F238E27FC236}">
                  <a16:creationId xmlns:a16="http://schemas.microsoft.com/office/drawing/2014/main" id="{9F9FC154-ED9E-431E-A408-E506373E85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6399" name="组合 54">
            <a:extLst>
              <a:ext uri="{FF2B5EF4-FFF2-40B4-BE49-F238E27FC236}">
                <a16:creationId xmlns:a16="http://schemas.microsoft.com/office/drawing/2014/main" id="{E68AB9B8-F193-486D-9520-947D4A85A546}"/>
              </a:ext>
            </a:extLst>
          </p:cNvPr>
          <p:cNvGrpSpPr>
            <a:grpSpLocks/>
          </p:cNvGrpSpPr>
          <p:nvPr/>
        </p:nvGrpSpPr>
        <p:grpSpPr bwMode="auto">
          <a:xfrm>
            <a:off x="4108450" y="5019675"/>
            <a:ext cx="1760538" cy="838200"/>
            <a:chOff x="0" y="0"/>
            <a:chExt cx="1761619" cy="838260"/>
          </a:xfrm>
        </p:grpSpPr>
        <p:sp>
          <p:nvSpPr>
            <p:cNvPr id="15382" name="文本框 55">
              <a:extLst>
                <a:ext uri="{FF2B5EF4-FFF2-40B4-BE49-F238E27FC236}">
                  <a16:creationId xmlns:a16="http://schemas.microsoft.com/office/drawing/2014/main" id="{3ABA1764-B15B-401B-8A46-E642101E76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383" name="文本框 56">
              <a:extLst>
                <a:ext uri="{FF2B5EF4-FFF2-40B4-BE49-F238E27FC236}">
                  <a16:creationId xmlns:a16="http://schemas.microsoft.com/office/drawing/2014/main" id="{B3BD4143-4676-4E78-9DB7-853E5358DB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6402" name="组合 57">
            <a:extLst>
              <a:ext uri="{FF2B5EF4-FFF2-40B4-BE49-F238E27FC236}">
                <a16:creationId xmlns:a16="http://schemas.microsoft.com/office/drawing/2014/main" id="{456A2E3C-93FD-429D-AF17-57E46A6DADF8}"/>
              </a:ext>
            </a:extLst>
          </p:cNvPr>
          <p:cNvGrpSpPr>
            <a:grpSpLocks/>
          </p:cNvGrpSpPr>
          <p:nvPr/>
        </p:nvGrpSpPr>
        <p:grpSpPr bwMode="auto">
          <a:xfrm>
            <a:off x="6815138" y="5019675"/>
            <a:ext cx="1762125" cy="838200"/>
            <a:chOff x="0" y="0"/>
            <a:chExt cx="1761619" cy="838260"/>
          </a:xfrm>
        </p:grpSpPr>
        <p:sp>
          <p:nvSpPr>
            <p:cNvPr id="15380" name="文本框 58">
              <a:extLst>
                <a:ext uri="{FF2B5EF4-FFF2-40B4-BE49-F238E27FC236}">
                  <a16:creationId xmlns:a16="http://schemas.microsoft.com/office/drawing/2014/main" id="{06E4BCE8-0A9C-4489-9C2E-4823558F6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381" name="文本框 87">
              <a:extLst>
                <a:ext uri="{FF2B5EF4-FFF2-40B4-BE49-F238E27FC236}">
                  <a16:creationId xmlns:a16="http://schemas.microsoft.com/office/drawing/2014/main" id="{88FC558C-66C9-4C5D-93B1-0E377D05A3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6405" name="组合 88">
            <a:extLst>
              <a:ext uri="{FF2B5EF4-FFF2-40B4-BE49-F238E27FC236}">
                <a16:creationId xmlns:a16="http://schemas.microsoft.com/office/drawing/2014/main" id="{36E177C7-182F-4425-BB89-910CF07ADF8D}"/>
              </a:ext>
            </a:extLst>
          </p:cNvPr>
          <p:cNvGrpSpPr>
            <a:grpSpLocks/>
          </p:cNvGrpSpPr>
          <p:nvPr/>
        </p:nvGrpSpPr>
        <p:grpSpPr bwMode="auto">
          <a:xfrm>
            <a:off x="9564688" y="5019675"/>
            <a:ext cx="1760537" cy="838200"/>
            <a:chOff x="0" y="0"/>
            <a:chExt cx="1761619" cy="838260"/>
          </a:xfrm>
        </p:grpSpPr>
        <p:sp>
          <p:nvSpPr>
            <p:cNvPr id="15378" name="文本框 89">
              <a:extLst>
                <a:ext uri="{FF2B5EF4-FFF2-40B4-BE49-F238E27FC236}">
                  <a16:creationId xmlns:a16="http://schemas.microsoft.com/office/drawing/2014/main" id="{F458936D-9930-46E1-B057-35473511CC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5379" name="文本框 90">
              <a:extLst>
                <a:ext uri="{FF2B5EF4-FFF2-40B4-BE49-F238E27FC236}">
                  <a16:creationId xmlns:a16="http://schemas.microsoft.com/office/drawing/2014/main" id="{92768B7E-8203-4429-A585-B7409880B3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15374" name="文本框 91">
            <a:extLst>
              <a:ext uri="{FF2B5EF4-FFF2-40B4-BE49-F238E27FC236}">
                <a16:creationId xmlns:a16="http://schemas.microsoft.com/office/drawing/2014/main" id="{7E30A9C4-B8AC-4AF1-A3F8-E2831B917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275" y="2678113"/>
            <a:ext cx="1111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85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  <p:sp>
        <p:nvSpPr>
          <p:cNvPr id="15375" name="文本框 92">
            <a:extLst>
              <a:ext uri="{FF2B5EF4-FFF2-40B4-BE49-F238E27FC236}">
                <a16:creationId xmlns:a16="http://schemas.microsoft.com/office/drawing/2014/main" id="{8594CD20-61A8-4115-9EB0-729CE8495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2950" y="2678113"/>
            <a:ext cx="1111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65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  <p:sp>
        <p:nvSpPr>
          <p:cNvPr id="15376" name="文本框 93">
            <a:extLst>
              <a:ext uri="{FF2B5EF4-FFF2-40B4-BE49-F238E27FC236}">
                <a16:creationId xmlns:a16="http://schemas.microsoft.com/office/drawing/2014/main" id="{E7F0E130-34D2-448D-AE55-326194957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4550" y="2678113"/>
            <a:ext cx="1111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45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  <p:sp>
        <p:nvSpPr>
          <p:cNvPr id="15377" name="文本框 94">
            <a:extLst>
              <a:ext uri="{FF2B5EF4-FFF2-40B4-BE49-F238E27FC236}">
                <a16:creationId xmlns:a16="http://schemas.microsoft.com/office/drawing/2014/main" id="{44AE8909-BAF1-4BD4-92A3-BFBA259689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6150" y="2678113"/>
            <a:ext cx="1111250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25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" dur="500"/>
                                        <p:tgtEl>
                                          <p:spTgt spid="1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组合 43">
            <a:extLst>
              <a:ext uri="{FF2B5EF4-FFF2-40B4-BE49-F238E27FC236}">
                <a16:creationId xmlns:a16="http://schemas.microsoft.com/office/drawing/2014/main" id="{0E9E66FA-7FBD-4C1D-99D2-500EF502B033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6415" name="五边形 44">
              <a:extLst>
                <a:ext uri="{FF2B5EF4-FFF2-40B4-BE49-F238E27FC236}">
                  <a16:creationId xmlns:a16="http://schemas.microsoft.com/office/drawing/2014/main" id="{1BA37B82-C22F-4EF4-A13B-4E39B21F7FB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6416" name="文本框 45">
              <a:extLst>
                <a:ext uri="{FF2B5EF4-FFF2-40B4-BE49-F238E27FC236}">
                  <a16:creationId xmlns:a16="http://schemas.microsoft.com/office/drawing/2014/main" id="{609B0DA8-7974-4A83-92D7-4ADE663266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6387" name="文本框 46">
            <a:extLst>
              <a:ext uri="{FF2B5EF4-FFF2-40B4-BE49-F238E27FC236}">
                <a16:creationId xmlns:a16="http://schemas.microsoft.com/office/drawing/2014/main" id="{A8AF9197-81BA-4F35-B665-04D3B3A1E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6388" name="直接连接符 48">
            <a:extLst>
              <a:ext uri="{FF2B5EF4-FFF2-40B4-BE49-F238E27FC236}">
                <a16:creationId xmlns:a16="http://schemas.microsoft.com/office/drawing/2014/main" id="{827875E7-279C-4FA0-B593-E079DB55E05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6389" name="Rectangle 42">
            <a:extLst>
              <a:ext uri="{FF2B5EF4-FFF2-40B4-BE49-F238E27FC236}">
                <a16:creationId xmlns:a16="http://schemas.microsoft.com/office/drawing/2014/main" id="{8B8009CA-E63C-4362-A6C2-EEB2EA171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grpSp>
        <p:nvGrpSpPr>
          <p:cNvPr id="16390" name="Group 131">
            <a:extLst>
              <a:ext uri="{FF2B5EF4-FFF2-40B4-BE49-F238E27FC236}">
                <a16:creationId xmlns:a16="http://schemas.microsoft.com/office/drawing/2014/main" id="{1FBFCCE2-CD91-4F1A-AFB7-A2DFC56B4CA0}"/>
              </a:ext>
            </a:extLst>
          </p:cNvPr>
          <p:cNvGrpSpPr>
            <a:grpSpLocks/>
          </p:cNvGrpSpPr>
          <p:nvPr/>
        </p:nvGrpSpPr>
        <p:grpSpPr bwMode="auto">
          <a:xfrm>
            <a:off x="4259263" y="1666875"/>
            <a:ext cx="4148137" cy="4395788"/>
            <a:chOff x="0" y="0"/>
            <a:chExt cx="4148729" cy="4396961"/>
          </a:xfrm>
        </p:grpSpPr>
        <p:sp>
          <p:nvSpPr>
            <p:cNvPr id="16403" name="Oval 3">
              <a:extLst>
                <a:ext uri="{FF2B5EF4-FFF2-40B4-BE49-F238E27FC236}">
                  <a16:creationId xmlns:a16="http://schemas.microsoft.com/office/drawing/2014/main" id="{3A32CD18-3B9F-4EB6-8BAE-0F0209700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86288"/>
              <a:ext cx="427622" cy="925396"/>
            </a:xfrm>
            <a:custGeom>
              <a:avLst/>
              <a:gdLst>
                <a:gd name="T0" fmla="*/ 65464 w 791187"/>
                <a:gd name="T1" fmla="*/ 0 h 1712168"/>
                <a:gd name="T2" fmla="*/ 231122 w 791187"/>
                <a:gd name="T3" fmla="*/ 95643 h 1712168"/>
                <a:gd name="T4" fmla="*/ 191432 w 791187"/>
                <a:gd name="T5" fmla="*/ 250080 h 1712168"/>
                <a:gd name="T6" fmla="*/ 231122 w 791187"/>
                <a:gd name="T7" fmla="*/ 404517 h 1712168"/>
                <a:gd name="T8" fmla="*/ 65464 w 791187"/>
                <a:gd name="T9" fmla="*/ 500160 h 1712168"/>
                <a:gd name="T10" fmla="*/ 0 w 791187"/>
                <a:gd name="T11" fmla="*/ 250080 h 1712168"/>
                <a:gd name="T12" fmla="*/ 65464 w 791187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7"/>
                <a:gd name="T22" fmla="*/ 0 h 1712168"/>
                <a:gd name="T23" fmla="*/ 791187 w 791187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7" h="1712168">
                  <a:moveTo>
                    <a:pt x="224100" y="0"/>
                  </a:moveTo>
                  <a:lnTo>
                    <a:pt x="791187" y="327408"/>
                  </a:lnTo>
                  <a:cubicBezTo>
                    <a:pt x="704497" y="484101"/>
                    <a:pt x="655320" y="664350"/>
                    <a:pt x="655320" y="856084"/>
                  </a:cubicBezTo>
                  <a:cubicBezTo>
                    <a:pt x="655320" y="1047818"/>
                    <a:pt x="704497" y="1228067"/>
                    <a:pt x="791187" y="1384760"/>
                  </a:cubicBezTo>
                  <a:lnTo>
                    <a:pt x="224099" y="1712168"/>
                  </a:lnTo>
                  <a:cubicBezTo>
                    <a:pt x="81066" y="1459381"/>
                    <a:pt x="0" y="1167199"/>
                    <a:pt x="0" y="856084"/>
                  </a:cubicBezTo>
                  <a:cubicBezTo>
                    <a:pt x="0" y="544969"/>
                    <a:pt x="81066" y="252787"/>
                    <a:pt x="2241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04" name="Oval 3">
              <a:extLst>
                <a:ext uri="{FF2B5EF4-FFF2-40B4-BE49-F238E27FC236}">
                  <a16:creationId xmlns:a16="http://schemas.microsoft.com/office/drawing/2014/main" id="{66EE7BFE-2F8A-4C1E-A084-35168986EF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366718" y="1021464"/>
              <a:ext cx="427621" cy="925396"/>
            </a:xfrm>
            <a:custGeom>
              <a:avLst/>
              <a:gdLst>
                <a:gd name="T0" fmla="*/ 165657 w 791186"/>
                <a:gd name="T1" fmla="*/ 0 h 1712168"/>
                <a:gd name="T2" fmla="*/ 231121 w 791186"/>
                <a:gd name="T3" fmla="*/ 250080 h 1712168"/>
                <a:gd name="T4" fmla="*/ 165657 w 791186"/>
                <a:gd name="T5" fmla="*/ 500160 h 1712168"/>
                <a:gd name="T6" fmla="*/ 0 w 791186"/>
                <a:gd name="T7" fmla="*/ 404517 h 1712168"/>
                <a:gd name="T8" fmla="*/ 39689 w 791186"/>
                <a:gd name="T9" fmla="*/ 250080 h 1712168"/>
                <a:gd name="T10" fmla="*/ 0 w 791186"/>
                <a:gd name="T11" fmla="*/ 95643 h 1712168"/>
                <a:gd name="T12" fmla="*/ 165657 w 791186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6"/>
                <a:gd name="T22" fmla="*/ 0 h 1712168"/>
                <a:gd name="T23" fmla="*/ 791186 w 791186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6" h="1712168">
                  <a:moveTo>
                    <a:pt x="567087" y="0"/>
                  </a:moveTo>
                  <a:cubicBezTo>
                    <a:pt x="710121" y="252787"/>
                    <a:pt x="791186" y="544969"/>
                    <a:pt x="791186" y="856084"/>
                  </a:cubicBezTo>
                  <a:cubicBezTo>
                    <a:pt x="791186" y="1167199"/>
                    <a:pt x="710121" y="1459381"/>
                    <a:pt x="567087" y="1712168"/>
                  </a:cubicBezTo>
                  <a:lnTo>
                    <a:pt x="0" y="1384760"/>
                  </a:lnTo>
                  <a:cubicBezTo>
                    <a:pt x="86690" y="1228067"/>
                    <a:pt x="135866" y="1047818"/>
                    <a:pt x="135866" y="856084"/>
                  </a:cubicBezTo>
                  <a:cubicBezTo>
                    <a:pt x="135866" y="664350"/>
                    <a:pt x="86690" y="484102"/>
                    <a:pt x="0" y="327408"/>
                  </a:cubicBezTo>
                  <a:lnTo>
                    <a:pt x="567087" y="0"/>
                  </a:lnTo>
                  <a:close/>
                </a:path>
              </a:pathLst>
            </a:custGeom>
            <a:gradFill rotWithShape="1">
              <a:gsLst>
                <a:gs pos="0">
                  <a:srgbClr val="00B0F0"/>
                </a:gs>
                <a:gs pos="29999">
                  <a:srgbClr val="00B0F0"/>
                </a:gs>
                <a:gs pos="100000">
                  <a:srgbClr val="0070C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05" name="Oval 3">
              <a:extLst>
                <a:ext uri="{FF2B5EF4-FFF2-40B4-BE49-F238E27FC236}">
                  <a16:creationId xmlns:a16="http://schemas.microsoft.com/office/drawing/2014/main" id="{8574E739-C62A-4D50-97CC-1D27E17D6DE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1124947" y="-271426"/>
              <a:ext cx="568580" cy="1210341"/>
            </a:xfrm>
            <a:custGeom>
              <a:avLst/>
              <a:gdLst>
                <a:gd name="T0" fmla="*/ 135370 w 568580"/>
                <a:gd name="T1" fmla="*/ 1210341 h 1210341"/>
                <a:gd name="T2" fmla="*/ 14249 w 568580"/>
                <a:gd name="T3" fmla="*/ 747643 h 1210341"/>
                <a:gd name="T4" fmla="*/ 133560 w 568580"/>
                <a:gd name="T5" fmla="*/ 288681 h 1210341"/>
                <a:gd name="T6" fmla="*/ 0 w 568580"/>
                <a:gd name="T7" fmla="*/ 208431 h 1210341"/>
                <a:gd name="T8" fmla="*/ 540814 w 568580"/>
                <a:gd name="T9" fmla="*/ 0 h 1210341"/>
                <a:gd name="T10" fmla="*/ 568580 w 568580"/>
                <a:gd name="T11" fmla="*/ 550068 h 1210341"/>
                <a:gd name="T12" fmla="*/ 437427 w 568580"/>
                <a:gd name="T13" fmla="*/ 471263 h 1210341"/>
                <a:gd name="T14" fmla="*/ 368437 w 568580"/>
                <a:gd name="T15" fmla="*/ 747643 h 1210341"/>
                <a:gd name="T16" fmla="*/ 441871 w 568580"/>
                <a:gd name="T17" fmla="*/ 1033383 h 1210341"/>
                <a:gd name="T18" fmla="*/ 135370 w 568580"/>
                <a:gd name="T19" fmla="*/ 1210341 h 1210341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568580"/>
                <a:gd name="T31" fmla="*/ 0 h 1210341"/>
                <a:gd name="T32" fmla="*/ 568580 w 568580"/>
                <a:gd name="T33" fmla="*/ 1210341 h 1210341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568580" h="1210341">
                  <a:moveTo>
                    <a:pt x="135370" y="1210341"/>
                  </a:moveTo>
                  <a:cubicBezTo>
                    <a:pt x="58064" y="1073715"/>
                    <a:pt x="14249" y="915795"/>
                    <a:pt x="14249" y="747643"/>
                  </a:cubicBezTo>
                  <a:cubicBezTo>
                    <a:pt x="14249" y="580971"/>
                    <a:pt x="57296" y="424352"/>
                    <a:pt x="133560" y="288681"/>
                  </a:cubicBezTo>
                  <a:lnTo>
                    <a:pt x="0" y="208431"/>
                  </a:lnTo>
                  <a:lnTo>
                    <a:pt x="540814" y="0"/>
                  </a:lnTo>
                  <a:lnTo>
                    <a:pt x="568580" y="550068"/>
                  </a:lnTo>
                  <a:lnTo>
                    <a:pt x="437427" y="471263"/>
                  </a:lnTo>
                  <a:cubicBezTo>
                    <a:pt x="393156" y="553544"/>
                    <a:pt x="368437" y="647707"/>
                    <a:pt x="368437" y="747643"/>
                  </a:cubicBezTo>
                  <a:cubicBezTo>
                    <a:pt x="368437" y="851272"/>
                    <a:pt x="395017" y="948694"/>
                    <a:pt x="441871" y="1033383"/>
                  </a:cubicBezTo>
                  <a:lnTo>
                    <a:pt x="135370" y="1210341"/>
                  </a:ln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06" name="Oval 3">
              <a:extLst>
                <a:ext uri="{FF2B5EF4-FFF2-40B4-BE49-F238E27FC236}">
                  <a16:creationId xmlns:a16="http://schemas.microsoft.com/office/drawing/2014/main" id="{985D401E-B2D0-4C49-92A2-8B00D20DB7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366719" y="-248887"/>
              <a:ext cx="427622" cy="925396"/>
            </a:xfrm>
            <a:custGeom>
              <a:avLst/>
              <a:gdLst>
                <a:gd name="T0" fmla="*/ 65464 w 791187"/>
                <a:gd name="T1" fmla="*/ 0 h 1712168"/>
                <a:gd name="T2" fmla="*/ 231122 w 791187"/>
                <a:gd name="T3" fmla="*/ 95643 h 1712168"/>
                <a:gd name="T4" fmla="*/ 191432 w 791187"/>
                <a:gd name="T5" fmla="*/ 250080 h 1712168"/>
                <a:gd name="T6" fmla="*/ 231122 w 791187"/>
                <a:gd name="T7" fmla="*/ 404517 h 1712168"/>
                <a:gd name="T8" fmla="*/ 65464 w 791187"/>
                <a:gd name="T9" fmla="*/ 500160 h 1712168"/>
                <a:gd name="T10" fmla="*/ 0 w 791187"/>
                <a:gd name="T11" fmla="*/ 250080 h 1712168"/>
                <a:gd name="T12" fmla="*/ 65464 w 791187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7"/>
                <a:gd name="T22" fmla="*/ 0 h 1712168"/>
                <a:gd name="T23" fmla="*/ 791187 w 791187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7" h="1712168">
                  <a:moveTo>
                    <a:pt x="224100" y="0"/>
                  </a:moveTo>
                  <a:lnTo>
                    <a:pt x="791187" y="327408"/>
                  </a:lnTo>
                  <a:cubicBezTo>
                    <a:pt x="704497" y="484101"/>
                    <a:pt x="655320" y="664350"/>
                    <a:pt x="655320" y="856084"/>
                  </a:cubicBezTo>
                  <a:cubicBezTo>
                    <a:pt x="655320" y="1047818"/>
                    <a:pt x="704497" y="1228067"/>
                    <a:pt x="791187" y="1384760"/>
                  </a:cubicBezTo>
                  <a:lnTo>
                    <a:pt x="224099" y="1712168"/>
                  </a:lnTo>
                  <a:cubicBezTo>
                    <a:pt x="81066" y="1459381"/>
                    <a:pt x="0" y="1167199"/>
                    <a:pt x="0" y="856084"/>
                  </a:cubicBezTo>
                  <a:cubicBezTo>
                    <a:pt x="0" y="544969"/>
                    <a:pt x="81066" y="252787"/>
                    <a:pt x="2241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07" name="Right Arrow 112">
              <a:extLst>
                <a:ext uri="{FF2B5EF4-FFF2-40B4-BE49-F238E27FC236}">
                  <a16:creationId xmlns:a16="http://schemas.microsoft.com/office/drawing/2014/main" id="{5AA115EA-FF42-4F22-B0C7-105D12EA69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62729" y="3345081"/>
              <a:ext cx="2286000" cy="1051880"/>
            </a:xfrm>
            <a:prstGeom prst="rightArrow">
              <a:avLst>
                <a:gd name="adj1" fmla="val 53417"/>
                <a:gd name="adj2" fmla="val 60137"/>
              </a:avLst>
            </a:prstGeom>
            <a:gradFill rotWithShape="1">
              <a:gsLst>
                <a:gs pos="0">
                  <a:srgbClr val="BFBFBF"/>
                </a:gs>
                <a:gs pos="100000">
                  <a:srgbClr val="F2F2F2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16408" name="Rectangle 109">
              <a:extLst>
                <a:ext uri="{FF2B5EF4-FFF2-40B4-BE49-F238E27FC236}">
                  <a16:creationId xmlns:a16="http://schemas.microsoft.com/office/drawing/2014/main" id="{AC23EB5C-4A19-4A41-B704-918B1DBEB3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79" y="3595765"/>
              <a:ext cx="1476982" cy="548640"/>
            </a:xfrm>
            <a:prstGeom prst="rect">
              <a:avLst/>
            </a:prstGeom>
            <a:gradFill rotWithShape="1">
              <a:gsLst>
                <a:gs pos="0">
                  <a:srgbClr val="7F7F7F"/>
                </a:gs>
                <a:gs pos="100000">
                  <a:srgbClr val="F2F2F2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16409" name="Oval 3">
              <a:extLst>
                <a:ext uri="{FF2B5EF4-FFF2-40B4-BE49-F238E27FC236}">
                  <a16:creationId xmlns:a16="http://schemas.microsoft.com/office/drawing/2014/main" id="{C9A2CD91-5E0E-4995-9401-39417887F5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55078" y="1910398"/>
              <a:ext cx="680085" cy="1471738"/>
            </a:xfrm>
            <a:custGeom>
              <a:avLst/>
              <a:gdLst>
                <a:gd name="T0" fmla="*/ 419005 w 791186"/>
                <a:gd name="T1" fmla="*/ 0 h 1712168"/>
                <a:gd name="T2" fmla="*/ 584585 w 791186"/>
                <a:gd name="T3" fmla="*/ 632535 h 1712168"/>
                <a:gd name="T4" fmla="*/ 419005 w 791186"/>
                <a:gd name="T5" fmla="*/ 1265070 h 1712168"/>
                <a:gd name="T6" fmla="*/ 0 w 791186"/>
                <a:gd name="T7" fmla="*/ 1023158 h 1712168"/>
                <a:gd name="T8" fmla="*/ 100387 w 791186"/>
                <a:gd name="T9" fmla="*/ 632535 h 1712168"/>
                <a:gd name="T10" fmla="*/ 0 w 791186"/>
                <a:gd name="T11" fmla="*/ 241912 h 1712168"/>
                <a:gd name="T12" fmla="*/ 419005 w 791186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6"/>
                <a:gd name="T22" fmla="*/ 0 h 1712168"/>
                <a:gd name="T23" fmla="*/ 791186 w 791186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6" h="1712168">
                  <a:moveTo>
                    <a:pt x="567087" y="0"/>
                  </a:moveTo>
                  <a:cubicBezTo>
                    <a:pt x="710121" y="252787"/>
                    <a:pt x="791186" y="544969"/>
                    <a:pt x="791186" y="856084"/>
                  </a:cubicBezTo>
                  <a:cubicBezTo>
                    <a:pt x="791186" y="1167199"/>
                    <a:pt x="710121" y="1459381"/>
                    <a:pt x="567087" y="1712168"/>
                  </a:cubicBezTo>
                  <a:lnTo>
                    <a:pt x="0" y="1384760"/>
                  </a:lnTo>
                  <a:cubicBezTo>
                    <a:pt x="86690" y="1228067"/>
                    <a:pt x="135866" y="1047818"/>
                    <a:pt x="135866" y="856084"/>
                  </a:cubicBezTo>
                  <a:cubicBezTo>
                    <a:pt x="135866" y="664350"/>
                    <a:pt x="86690" y="484102"/>
                    <a:pt x="0" y="327408"/>
                  </a:cubicBezTo>
                  <a:lnTo>
                    <a:pt x="567087" y="0"/>
                  </a:ln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10" name="Oval 3">
              <a:extLst>
                <a:ext uri="{FF2B5EF4-FFF2-40B4-BE49-F238E27FC236}">
                  <a16:creationId xmlns:a16="http://schemas.microsoft.com/office/drawing/2014/main" id="{DD3B0D3A-2D48-4B56-8906-7D02AF2CB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78" y="1910398"/>
              <a:ext cx="680085" cy="1471738"/>
            </a:xfrm>
            <a:custGeom>
              <a:avLst/>
              <a:gdLst>
                <a:gd name="T0" fmla="*/ 165581 w 791187"/>
                <a:gd name="T1" fmla="*/ 0 h 1712168"/>
                <a:gd name="T2" fmla="*/ 584584 w 791187"/>
                <a:gd name="T3" fmla="*/ 241912 h 1712168"/>
                <a:gd name="T4" fmla="*/ 484196 w 791187"/>
                <a:gd name="T5" fmla="*/ 632535 h 1712168"/>
                <a:gd name="T6" fmla="*/ 584584 w 791187"/>
                <a:gd name="T7" fmla="*/ 1023158 h 1712168"/>
                <a:gd name="T8" fmla="*/ 165580 w 791187"/>
                <a:gd name="T9" fmla="*/ 1265070 h 1712168"/>
                <a:gd name="T10" fmla="*/ 0 w 791187"/>
                <a:gd name="T11" fmla="*/ 632535 h 1712168"/>
                <a:gd name="T12" fmla="*/ 165581 w 791187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7"/>
                <a:gd name="T22" fmla="*/ 0 h 1712168"/>
                <a:gd name="T23" fmla="*/ 791187 w 791187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7" h="1712168">
                  <a:moveTo>
                    <a:pt x="224100" y="0"/>
                  </a:moveTo>
                  <a:lnTo>
                    <a:pt x="791187" y="327408"/>
                  </a:lnTo>
                  <a:cubicBezTo>
                    <a:pt x="704497" y="484101"/>
                    <a:pt x="655320" y="664350"/>
                    <a:pt x="655320" y="856084"/>
                  </a:cubicBezTo>
                  <a:cubicBezTo>
                    <a:pt x="655320" y="1047818"/>
                    <a:pt x="704497" y="1228067"/>
                    <a:pt x="791187" y="1384760"/>
                  </a:cubicBezTo>
                  <a:lnTo>
                    <a:pt x="224099" y="1712168"/>
                  </a:lnTo>
                  <a:cubicBezTo>
                    <a:pt x="81066" y="1459381"/>
                    <a:pt x="0" y="1167199"/>
                    <a:pt x="0" y="856084"/>
                  </a:cubicBezTo>
                  <a:cubicBezTo>
                    <a:pt x="0" y="544969"/>
                    <a:pt x="81066" y="252787"/>
                    <a:pt x="2241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11" name="Oval 3">
              <a:extLst>
                <a:ext uri="{FF2B5EF4-FFF2-40B4-BE49-F238E27FC236}">
                  <a16:creationId xmlns:a16="http://schemas.microsoft.com/office/drawing/2014/main" id="{77575E5B-B6DD-4C64-A4CA-E2204F510C8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905403" y="2920573"/>
              <a:ext cx="680084" cy="1471739"/>
            </a:xfrm>
            <a:custGeom>
              <a:avLst/>
              <a:gdLst>
                <a:gd name="T0" fmla="*/ 419003 w 791186"/>
                <a:gd name="T1" fmla="*/ 0 h 1712168"/>
                <a:gd name="T2" fmla="*/ 584583 w 791186"/>
                <a:gd name="T3" fmla="*/ 632536 h 1712168"/>
                <a:gd name="T4" fmla="*/ 419003 w 791186"/>
                <a:gd name="T5" fmla="*/ 1265072 h 1712168"/>
                <a:gd name="T6" fmla="*/ 0 w 791186"/>
                <a:gd name="T7" fmla="*/ 1023160 h 1712168"/>
                <a:gd name="T8" fmla="*/ 100387 w 791186"/>
                <a:gd name="T9" fmla="*/ 632536 h 1712168"/>
                <a:gd name="T10" fmla="*/ 0 w 791186"/>
                <a:gd name="T11" fmla="*/ 241912 h 1712168"/>
                <a:gd name="T12" fmla="*/ 419003 w 791186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6"/>
                <a:gd name="T22" fmla="*/ 0 h 1712168"/>
                <a:gd name="T23" fmla="*/ 791186 w 791186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6" h="1712168">
                  <a:moveTo>
                    <a:pt x="567087" y="0"/>
                  </a:moveTo>
                  <a:cubicBezTo>
                    <a:pt x="710121" y="252787"/>
                    <a:pt x="791186" y="544969"/>
                    <a:pt x="791186" y="856084"/>
                  </a:cubicBezTo>
                  <a:cubicBezTo>
                    <a:pt x="791186" y="1167199"/>
                    <a:pt x="710121" y="1459381"/>
                    <a:pt x="567087" y="1712168"/>
                  </a:cubicBezTo>
                  <a:lnTo>
                    <a:pt x="0" y="1384760"/>
                  </a:lnTo>
                  <a:cubicBezTo>
                    <a:pt x="86690" y="1228067"/>
                    <a:pt x="135866" y="1047818"/>
                    <a:pt x="135866" y="856084"/>
                  </a:cubicBezTo>
                  <a:cubicBezTo>
                    <a:pt x="135866" y="664350"/>
                    <a:pt x="86690" y="484102"/>
                    <a:pt x="0" y="327408"/>
                  </a:cubicBezTo>
                  <a:lnTo>
                    <a:pt x="567087" y="0"/>
                  </a:ln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12" name="Oval 3">
              <a:extLst>
                <a:ext uri="{FF2B5EF4-FFF2-40B4-BE49-F238E27FC236}">
                  <a16:creationId xmlns:a16="http://schemas.microsoft.com/office/drawing/2014/main" id="{7A74C84A-01EF-4AD0-A208-73AC7B491EED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200000">
              <a:off x="2071852" y="900222"/>
              <a:ext cx="680085" cy="1471739"/>
            </a:xfrm>
            <a:custGeom>
              <a:avLst/>
              <a:gdLst>
                <a:gd name="T0" fmla="*/ 165581 w 791187"/>
                <a:gd name="T1" fmla="*/ 0 h 1712168"/>
                <a:gd name="T2" fmla="*/ 584584 w 791187"/>
                <a:gd name="T3" fmla="*/ 241912 h 1712168"/>
                <a:gd name="T4" fmla="*/ 484196 w 791187"/>
                <a:gd name="T5" fmla="*/ 632536 h 1712168"/>
                <a:gd name="T6" fmla="*/ 584584 w 791187"/>
                <a:gd name="T7" fmla="*/ 1023160 h 1712168"/>
                <a:gd name="T8" fmla="*/ 165580 w 791187"/>
                <a:gd name="T9" fmla="*/ 1265072 h 1712168"/>
                <a:gd name="T10" fmla="*/ 0 w 791187"/>
                <a:gd name="T11" fmla="*/ 632536 h 1712168"/>
                <a:gd name="T12" fmla="*/ 165581 w 791187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7"/>
                <a:gd name="T22" fmla="*/ 0 h 1712168"/>
                <a:gd name="T23" fmla="*/ 791187 w 791187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7" h="1712168">
                  <a:moveTo>
                    <a:pt x="224100" y="0"/>
                  </a:moveTo>
                  <a:lnTo>
                    <a:pt x="791187" y="327408"/>
                  </a:lnTo>
                  <a:cubicBezTo>
                    <a:pt x="704497" y="484101"/>
                    <a:pt x="655320" y="664350"/>
                    <a:pt x="655320" y="856084"/>
                  </a:cubicBezTo>
                  <a:cubicBezTo>
                    <a:pt x="655320" y="1047818"/>
                    <a:pt x="704497" y="1228067"/>
                    <a:pt x="791187" y="1384760"/>
                  </a:cubicBezTo>
                  <a:lnTo>
                    <a:pt x="224099" y="1712168"/>
                  </a:lnTo>
                  <a:cubicBezTo>
                    <a:pt x="81066" y="1459381"/>
                    <a:pt x="0" y="1167199"/>
                    <a:pt x="0" y="856084"/>
                  </a:cubicBezTo>
                  <a:cubicBezTo>
                    <a:pt x="0" y="544969"/>
                    <a:pt x="81066" y="252787"/>
                    <a:pt x="2241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13" name="Oval 3">
              <a:extLst>
                <a:ext uri="{FF2B5EF4-FFF2-40B4-BE49-F238E27FC236}">
                  <a16:creationId xmlns:a16="http://schemas.microsoft.com/office/drawing/2014/main" id="{37D03BDA-E6FF-40C0-866F-B768DB2759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2071854" y="2920573"/>
              <a:ext cx="680084" cy="1471739"/>
            </a:xfrm>
            <a:custGeom>
              <a:avLst/>
              <a:gdLst>
                <a:gd name="T0" fmla="*/ 419003 w 791186"/>
                <a:gd name="T1" fmla="*/ 0 h 1712168"/>
                <a:gd name="T2" fmla="*/ 584583 w 791186"/>
                <a:gd name="T3" fmla="*/ 632536 h 1712168"/>
                <a:gd name="T4" fmla="*/ 419003 w 791186"/>
                <a:gd name="T5" fmla="*/ 1265072 h 1712168"/>
                <a:gd name="T6" fmla="*/ 0 w 791186"/>
                <a:gd name="T7" fmla="*/ 1023160 h 1712168"/>
                <a:gd name="T8" fmla="*/ 100387 w 791186"/>
                <a:gd name="T9" fmla="*/ 632536 h 1712168"/>
                <a:gd name="T10" fmla="*/ 0 w 791186"/>
                <a:gd name="T11" fmla="*/ 241912 h 1712168"/>
                <a:gd name="T12" fmla="*/ 419003 w 791186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6"/>
                <a:gd name="T22" fmla="*/ 0 h 1712168"/>
                <a:gd name="T23" fmla="*/ 791186 w 791186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6" h="1712168">
                  <a:moveTo>
                    <a:pt x="567087" y="0"/>
                  </a:moveTo>
                  <a:cubicBezTo>
                    <a:pt x="710121" y="252787"/>
                    <a:pt x="791186" y="544969"/>
                    <a:pt x="791186" y="856084"/>
                  </a:cubicBezTo>
                  <a:cubicBezTo>
                    <a:pt x="791186" y="1167199"/>
                    <a:pt x="710121" y="1459381"/>
                    <a:pt x="567087" y="1712168"/>
                  </a:cubicBezTo>
                  <a:lnTo>
                    <a:pt x="0" y="1384760"/>
                  </a:lnTo>
                  <a:cubicBezTo>
                    <a:pt x="86690" y="1228067"/>
                    <a:pt x="135866" y="1047818"/>
                    <a:pt x="135866" y="856084"/>
                  </a:cubicBezTo>
                  <a:cubicBezTo>
                    <a:pt x="135866" y="664350"/>
                    <a:pt x="86690" y="484102"/>
                    <a:pt x="0" y="327408"/>
                  </a:cubicBezTo>
                  <a:lnTo>
                    <a:pt x="567087" y="0"/>
                  </a:lnTo>
                  <a:close/>
                </a:path>
              </a:pathLst>
            </a:custGeom>
            <a:gradFill rotWithShape="1">
              <a:gsLst>
                <a:gs pos="0">
                  <a:srgbClr val="BFBFBF"/>
                </a:gs>
                <a:gs pos="100000">
                  <a:srgbClr val="D8D8D8"/>
                </a:gs>
              </a:gsLst>
              <a:lin ang="108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6414" name="Oval 3">
              <a:extLst>
                <a:ext uri="{FF2B5EF4-FFF2-40B4-BE49-F238E27FC236}">
                  <a16:creationId xmlns:a16="http://schemas.microsoft.com/office/drawing/2014/main" id="{E5079661-5376-47CB-9098-E28ED8CADB2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3600000">
              <a:off x="905402" y="900222"/>
              <a:ext cx="680085" cy="1471739"/>
            </a:xfrm>
            <a:custGeom>
              <a:avLst/>
              <a:gdLst>
                <a:gd name="T0" fmla="*/ 165581 w 791187"/>
                <a:gd name="T1" fmla="*/ 0 h 1712168"/>
                <a:gd name="T2" fmla="*/ 584584 w 791187"/>
                <a:gd name="T3" fmla="*/ 241912 h 1712168"/>
                <a:gd name="T4" fmla="*/ 484196 w 791187"/>
                <a:gd name="T5" fmla="*/ 632536 h 1712168"/>
                <a:gd name="T6" fmla="*/ 584584 w 791187"/>
                <a:gd name="T7" fmla="*/ 1023160 h 1712168"/>
                <a:gd name="T8" fmla="*/ 165580 w 791187"/>
                <a:gd name="T9" fmla="*/ 1265072 h 1712168"/>
                <a:gd name="T10" fmla="*/ 0 w 791187"/>
                <a:gd name="T11" fmla="*/ 632536 h 1712168"/>
                <a:gd name="T12" fmla="*/ 165581 w 791187"/>
                <a:gd name="T13" fmla="*/ 0 h 171216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1187"/>
                <a:gd name="T22" fmla="*/ 0 h 1712168"/>
                <a:gd name="T23" fmla="*/ 791187 w 791187"/>
                <a:gd name="T24" fmla="*/ 1712168 h 171216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1187" h="1712168">
                  <a:moveTo>
                    <a:pt x="224100" y="0"/>
                  </a:moveTo>
                  <a:lnTo>
                    <a:pt x="791187" y="327408"/>
                  </a:lnTo>
                  <a:cubicBezTo>
                    <a:pt x="704497" y="484101"/>
                    <a:pt x="655320" y="664350"/>
                    <a:pt x="655320" y="856084"/>
                  </a:cubicBezTo>
                  <a:cubicBezTo>
                    <a:pt x="655320" y="1047818"/>
                    <a:pt x="704497" y="1228067"/>
                    <a:pt x="791187" y="1384760"/>
                  </a:cubicBezTo>
                  <a:lnTo>
                    <a:pt x="224099" y="1712168"/>
                  </a:lnTo>
                  <a:cubicBezTo>
                    <a:pt x="81066" y="1459381"/>
                    <a:pt x="0" y="1167199"/>
                    <a:pt x="0" y="856084"/>
                  </a:cubicBezTo>
                  <a:cubicBezTo>
                    <a:pt x="0" y="544969"/>
                    <a:pt x="81066" y="252787"/>
                    <a:pt x="224100" y="0"/>
                  </a:cubicBezTo>
                  <a:close/>
                </a:path>
              </a:pathLst>
            </a:custGeom>
            <a:gradFill rotWithShape="1">
              <a:gsLst>
                <a:gs pos="0">
                  <a:srgbClr val="00B0F0"/>
                </a:gs>
                <a:gs pos="29999">
                  <a:srgbClr val="00B0F0"/>
                </a:gs>
                <a:gs pos="100000">
                  <a:srgbClr val="0070C0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16391" name="TextBox 121">
            <a:extLst>
              <a:ext uri="{FF2B5EF4-FFF2-40B4-BE49-F238E27FC236}">
                <a16:creationId xmlns:a16="http://schemas.microsoft.com/office/drawing/2014/main" id="{228EAE7B-AC03-40A0-A56D-8F06B836C8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2625" y="3902075"/>
            <a:ext cx="711200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000" b="1">
                <a:solidFill>
                  <a:srgbClr val="00B0F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30</a:t>
            </a:r>
            <a:endParaRPr lang="zh-CN" altLang="en-US" sz="3000" b="1">
              <a:solidFill>
                <a:srgbClr val="00B0F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rgbClr val="59595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days</a:t>
            </a:r>
            <a:endParaRPr lang="en-US" altLang="zh-CN" sz="1600" b="1">
              <a:solidFill>
                <a:srgbClr val="59595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2" name="TextBox 122">
            <a:extLst>
              <a:ext uri="{FF2B5EF4-FFF2-40B4-BE49-F238E27FC236}">
                <a16:creationId xmlns:a16="http://schemas.microsoft.com/office/drawing/2014/main" id="{CD53505A-711E-4998-B7B5-B75853F36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18063" y="2133600"/>
            <a:ext cx="754062" cy="67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200" b="1">
                <a:solidFill>
                  <a:srgbClr val="00B0F0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24</a:t>
            </a:r>
            <a:endParaRPr lang="zh-CN" altLang="en-US" sz="2200" b="1">
              <a:solidFill>
                <a:srgbClr val="00B0F0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600" b="1">
                <a:solidFill>
                  <a:srgbClr val="595959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hours</a:t>
            </a:r>
            <a:endParaRPr lang="en-US" altLang="zh-CN" sz="1100" b="1">
              <a:solidFill>
                <a:srgbClr val="595959"/>
              </a:solidFill>
              <a:latin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393" name="TextBox 125">
            <a:extLst>
              <a:ext uri="{FF2B5EF4-FFF2-40B4-BE49-F238E27FC236}">
                <a16:creationId xmlns:a16="http://schemas.microsoft.com/office/drawing/2014/main" id="{68332897-ADDD-4BD3-9819-AFA433A28A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62563" y="5910263"/>
            <a:ext cx="19002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595959"/>
                </a:solidFill>
              </a:rPr>
              <a:t>TEXT IN HERE</a:t>
            </a:r>
          </a:p>
        </p:txBody>
      </p:sp>
      <p:grpSp>
        <p:nvGrpSpPr>
          <p:cNvPr id="17432" name="组合 107">
            <a:extLst>
              <a:ext uri="{FF2B5EF4-FFF2-40B4-BE49-F238E27FC236}">
                <a16:creationId xmlns:a16="http://schemas.microsoft.com/office/drawing/2014/main" id="{702ADBC3-8F97-47BC-A747-FA7943885053}"/>
              </a:ext>
            </a:extLst>
          </p:cNvPr>
          <p:cNvGrpSpPr>
            <a:grpSpLocks/>
          </p:cNvGrpSpPr>
          <p:nvPr/>
        </p:nvGrpSpPr>
        <p:grpSpPr bwMode="auto">
          <a:xfrm>
            <a:off x="6281738" y="1879600"/>
            <a:ext cx="1760537" cy="838200"/>
            <a:chOff x="0" y="0"/>
            <a:chExt cx="1761619" cy="838260"/>
          </a:xfrm>
        </p:grpSpPr>
        <p:sp>
          <p:nvSpPr>
            <p:cNvPr id="16401" name="文本框 108">
              <a:extLst>
                <a:ext uri="{FF2B5EF4-FFF2-40B4-BE49-F238E27FC236}">
                  <a16:creationId xmlns:a16="http://schemas.microsoft.com/office/drawing/2014/main" id="{80DE3D4D-2BE8-4CD5-9DD0-C8E067EF051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402" name="文本框 109">
              <a:extLst>
                <a:ext uri="{FF2B5EF4-FFF2-40B4-BE49-F238E27FC236}">
                  <a16:creationId xmlns:a16="http://schemas.microsoft.com/office/drawing/2014/main" id="{2BA11091-5DBE-48CA-A551-D5085DE1A3D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7435" name="组合 110">
            <a:extLst>
              <a:ext uri="{FF2B5EF4-FFF2-40B4-BE49-F238E27FC236}">
                <a16:creationId xmlns:a16="http://schemas.microsoft.com/office/drawing/2014/main" id="{AC3E94F6-0E6C-4B8A-A75F-3430F345C4C9}"/>
              </a:ext>
            </a:extLst>
          </p:cNvPr>
          <p:cNvGrpSpPr>
            <a:grpSpLocks/>
          </p:cNvGrpSpPr>
          <p:nvPr/>
        </p:nvGrpSpPr>
        <p:grpSpPr bwMode="auto">
          <a:xfrm>
            <a:off x="8645525" y="5072063"/>
            <a:ext cx="1762125" cy="838200"/>
            <a:chOff x="0" y="0"/>
            <a:chExt cx="1761619" cy="838260"/>
          </a:xfrm>
        </p:grpSpPr>
        <p:sp>
          <p:nvSpPr>
            <p:cNvPr id="16399" name="文本框 111">
              <a:extLst>
                <a:ext uri="{FF2B5EF4-FFF2-40B4-BE49-F238E27FC236}">
                  <a16:creationId xmlns:a16="http://schemas.microsoft.com/office/drawing/2014/main" id="{82A091B0-1D9C-419D-9088-FA0AFDB2E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400" name="文本框 112">
              <a:extLst>
                <a:ext uri="{FF2B5EF4-FFF2-40B4-BE49-F238E27FC236}">
                  <a16:creationId xmlns:a16="http://schemas.microsoft.com/office/drawing/2014/main" id="{017A9E6F-81E5-4EBD-9FCB-F018F3B420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7438" name="组合 113">
            <a:extLst>
              <a:ext uri="{FF2B5EF4-FFF2-40B4-BE49-F238E27FC236}">
                <a16:creationId xmlns:a16="http://schemas.microsoft.com/office/drawing/2014/main" id="{8C099DD9-A7DE-4B57-A7A9-7062EC282F7A}"/>
              </a:ext>
            </a:extLst>
          </p:cNvPr>
          <p:cNvGrpSpPr>
            <a:grpSpLocks/>
          </p:cNvGrpSpPr>
          <p:nvPr/>
        </p:nvGrpSpPr>
        <p:grpSpPr bwMode="auto">
          <a:xfrm>
            <a:off x="2690813" y="5053013"/>
            <a:ext cx="1762125" cy="838200"/>
            <a:chOff x="0" y="0"/>
            <a:chExt cx="1761619" cy="838260"/>
          </a:xfrm>
        </p:grpSpPr>
        <p:sp>
          <p:nvSpPr>
            <p:cNvPr id="16397" name="文本框 114">
              <a:extLst>
                <a:ext uri="{FF2B5EF4-FFF2-40B4-BE49-F238E27FC236}">
                  <a16:creationId xmlns:a16="http://schemas.microsoft.com/office/drawing/2014/main" id="{6442F7CD-BAAD-4AD4-A3CD-79D0EE05A0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6398" name="文本框 115">
              <a:extLst>
                <a:ext uri="{FF2B5EF4-FFF2-40B4-BE49-F238E27FC236}">
                  <a16:creationId xmlns:a16="http://schemas.microsoft.com/office/drawing/2014/main" id="{6B0FBE1B-765F-4D96-A3B0-6C0BB8747F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7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7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7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组合 43">
            <a:extLst>
              <a:ext uri="{FF2B5EF4-FFF2-40B4-BE49-F238E27FC236}">
                <a16:creationId xmlns:a16="http://schemas.microsoft.com/office/drawing/2014/main" id="{325064DC-1001-4957-93F4-B8EFE2418BEB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7430" name="五边形 44">
              <a:extLst>
                <a:ext uri="{FF2B5EF4-FFF2-40B4-BE49-F238E27FC236}">
                  <a16:creationId xmlns:a16="http://schemas.microsoft.com/office/drawing/2014/main" id="{3EE343BD-51BF-44EC-B413-59BFB79E919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7431" name="文本框 45">
              <a:extLst>
                <a:ext uri="{FF2B5EF4-FFF2-40B4-BE49-F238E27FC236}">
                  <a16:creationId xmlns:a16="http://schemas.microsoft.com/office/drawing/2014/main" id="{E00348F5-CF18-4BF4-9FB8-D94F6F9FC0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7411" name="文本框 46">
            <a:extLst>
              <a:ext uri="{FF2B5EF4-FFF2-40B4-BE49-F238E27FC236}">
                <a16:creationId xmlns:a16="http://schemas.microsoft.com/office/drawing/2014/main" id="{1B3AEBC4-A2A8-4002-A892-CF9639E17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7412" name="直接连接符 48">
            <a:extLst>
              <a:ext uri="{FF2B5EF4-FFF2-40B4-BE49-F238E27FC236}">
                <a16:creationId xmlns:a16="http://schemas.microsoft.com/office/drawing/2014/main" id="{AD8A585C-D705-453B-B018-689DDB8CAB68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7413" name="Rectangle 42">
            <a:extLst>
              <a:ext uri="{FF2B5EF4-FFF2-40B4-BE49-F238E27FC236}">
                <a16:creationId xmlns:a16="http://schemas.microsoft.com/office/drawing/2014/main" id="{3A3DB1DA-11AF-4E5B-83F5-8813E2A14C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7414" name="等腰三角形 1">
            <a:extLst>
              <a:ext uri="{FF2B5EF4-FFF2-40B4-BE49-F238E27FC236}">
                <a16:creationId xmlns:a16="http://schemas.microsoft.com/office/drawing/2014/main" id="{17C9CB65-B0BA-4529-89B0-2A9016888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4213" y="3681413"/>
            <a:ext cx="2871787" cy="2200275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15" name="等腰三角形 34">
            <a:extLst>
              <a:ext uri="{FF2B5EF4-FFF2-40B4-BE49-F238E27FC236}">
                <a16:creationId xmlns:a16="http://schemas.microsoft.com/office/drawing/2014/main" id="{8AD2FF02-A96E-4C30-8E43-01C4326FF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9675" y="3016250"/>
            <a:ext cx="3260725" cy="2854325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16" name="等腰三角形 35">
            <a:extLst>
              <a:ext uri="{FF2B5EF4-FFF2-40B4-BE49-F238E27FC236}">
                <a16:creationId xmlns:a16="http://schemas.microsoft.com/office/drawing/2014/main" id="{E2A33063-CADF-4981-9B21-0C5CA560A2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6300" y="2562225"/>
            <a:ext cx="3625850" cy="3298825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7417" name="等腰三角形 36">
            <a:extLst>
              <a:ext uri="{FF2B5EF4-FFF2-40B4-BE49-F238E27FC236}">
                <a16:creationId xmlns:a16="http://schemas.microsoft.com/office/drawing/2014/main" id="{E09F1B3C-87A7-44F8-8F3E-3FEF0E4E4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62925" y="3451225"/>
            <a:ext cx="2039938" cy="2419350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18444" name="组合 37">
            <a:extLst>
              <a:ext uri="{FF2B5EF4-FFF2-40B4-BE49-F238E27FC236}">
                <a16:creationId xmlns:a16="http://schemas.microsoft.com/office/drawing/2014/main" id="{27B23DE8-51DE-4A24-9D4C-51ADB2576929}"/>
              </a:ext>
            </a:extLst>
          </p:cNvPr>
          <p:cNvGrpSpPr>
            <a:grpSpLocks/>
          </p:cNvGrpSpPr>
          <p:nvPr/>
        </p:nvGrpSpPr>
        <p:grpSpPr bwMode="auto">
          <a:xfrm>
            <a:off x="2597150" y="2789238"/>
            <a:ext cx="1760538" cy="838200"/>
            <a:chOff x="0" y="0"/>
            <a:chExt cx="1761619" cy="838260"/>
          </a:xfrm>
        </p:grpSpPr>
        <p:sp>
          <p:nvSpPr>
            <p:cNvPr id="17428" name="文本框 38">
              <a:extLst>
                <a:ext uri="{FF2B5EF4-FFF2-40B4-BE49-F238E27FC236}">
                  <a16:creationId xmlns:a16="http://schemas.microsoft.com/office/drawing/2014/main" id="{33818836-7009-4CA9-88F8-E8C401235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429" name="文本框 39">
              <a:extLst>
                <a:ext uri="{FF2B5EF4-FFF2-40B4-BE49-F238E27FC236}">
                  <a16:creationId xmlns:a16="http://schemas.microsoft.com/office/drawing/2014/main" id="{E1EC2254-3DC6-4787-9D94-E8FFFA11BF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8447" name="组合 40">
            <a:extLst>
              <a:ext uri="{FF2B5EF4-FFF2-40B4-BE49-F238E27FC236}">
                <a16:creationId xmlns:a16="http://schemas.microsoft.com/office/drawing/2014/main" id="{7CE1803E-DED9-4217-8F64-BA985F66FA0A}"/>
              </a:ext>
            </a:extLst>
          </p:cNvPr>
          <p:cNvGrpSpPr>
            <a:grpSpLocks/>
          </p:cNvGrpSpPr>
          <p:nvPr/>
        </p:nvGrpSpPr>
        <p:grpSpPr bwMode="auto">
          <a:xfrm>
            <a:off x="4533900" y="2162175"/>
            <a:ext cx="1762125" cy="838200"/>
            <a:chOff x="0" y="0"/>
            <a:chExt cx="1761619" cy="838260"/>
          </a:xfrm>
        </p:grpSpPr>
        <p:sp>
          <p:nvSpPr>
            <p:cNvPr id="17426" name="文本框 41">
              <a:extLst>
                <a:ext uri="{FF2B5EF4-FFF2-40B4-BE49-F238E27FC236}">
                  <a16:creationId xmlns:a16="http://schemas.microsoft.com/office/drawing/2014/main" id="{05FADD6D-C49D-48DB-92AA-C5996FE27E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427" name="文本框 42">
              <a:extLst>
                <a:ext uri="{FF2B5EF4-FFF2-40B4-BE49-F238E27FC236}">
                  <a16:creationId xmlns:a16="http://schemas.microsoft.com/office/drawing/2014/main" id="{C45DC153-794D-41D6-9DE3-C2F02F3563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8450" name="组合 47">
            <a:extLst>
              <a:ext uri="{FF2B5EF4-FFF2-40B4-BE49-F238E27FC236}">
                <a16:creationId xmlns:a16="http://schemas.microsoft.com/office/drawing/2014/main" id="{93D0F353-A29B-4117-8BAB-976D5FF57291}"/>
              </a:ext>
            </a:extLst>
          </p:cNvPr>
          <p:cNvGrpSpPr>
            <a:grpSpLocks/>
          </p:cNvGrpSpPr>
          <p:nvPr/>
        </p:nvGrpSpPr>
        <p:grpSpPr bwMode="auto">
          <a:xfrm>
            <a:off x="6937375" y="1616075"/>
            <a:ext cx="1760538" cy="838200"/>
            <a:chOff x="0" y="0"/>
            <a:chExt cx="1761619" cy="838260"/>
          </a:xfrm>
        </p:grpSpPr>
        <p:sp>
          <p:nvSpPr>
            <p:cNvPr id="17424" name="文本框 50">
              <a:extLst>
                <a:ext uri="{FF2B5EF4-FFF2-40B4-BE49-F238E27FC236}">
                  <a16:creationId xmlns:a16="http://schemas.microsoft.com/office/drawing/2014/main" id="{B9612180-4551-4784-9942-17A76BFD38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425" name="文本框 51">
              <a:extLst>
                <a:ext uri="{FF2B5EF4-FFF2-40B4-BE49-F238E27FC236}">
                  <a16:creationId xmlns:a16="http://schemas.microsoft.com/office/drawing/2014/main" id="{707753F9-B174-458F-9BFE-38A04EDCB4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8453" name="组合 52">
            <a:extLst>
              <a:ext uri="{FF2B5EF4-FFF2-40B4-BE49-F238E27FC236}">
                <a16:creationId xmlns:a16="http://schemas.microsoft.com/office/drawing/2014/main" id="{E9A897A4-6CF2-4EAE-BD36-7B8E2A526CEB}"/>
              </a:ext>
            </a:extLst>
          </p:cNvPr>
          <p:cNvGrpSpPr>
            <a:grpSpLocks/>
          </p:cNvGrpSpPr>
          <p:nvPr/>
        </p:nvGrpSpPr>
        <p:grpSpPr bwMode="auto">
          <a:xfrm>
            <a:off x="8391525" y="2562225"/>
            <a:ext cx="1762125" cy="838200"/>
            <a:chOff x="0" y="0"/>
            <a:chExt cx="1761619" cy="838260"/>
          </a:xfrm>
        </p:grpSpPr>
        <p:sp>
          <p:nvSpPr>
            <p:cNvPr id="17422" name="文本框 53">
              <a:extLst>
                <a:ext uri="{FF2B5EF4-FFF2-40B4-BE49-F238E27FC236}">
                  <a16:creationId xmlns:a16="http://schemas.microsoft.com/office/drawing/2014/main" id="{4A369695-8E5D-4584-8FEC-D11DE313A7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7423" name="文本框 54">
              <a:extLst>
                <a:ext uri="{FF2B5EF4-FFF2-40B4-BE49-F238E27FC236}">
                  <a16:creationId xmlns:a16="http://schemas.microsoft.com/office/drawing/2014/main" id="{A551EE9B-4087-4DFB-8A7C-FFF60247B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" dur="5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4" name="组合 43">
            <a:extLst>
              <a:ext uri="{FF2B5EF4-FFF2-40B4-BE49-F238E27FC236}">
                <a16:creationId xmlns:a16="http://schemas.microsoft.com/office/drawing/2014/main" id="{F475B4A5-750D-4F65-BE83-A02EBBE2EB3D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8455" name="五边形 44">
              <a:extLst>
                <a:ext uri="{FF2B5EF4-FFF2-40B4-BE49-F238E27FC236}">
                  <a16:creationId xmlns:a16="http://schemas.microsoft.com/office/drawing/2014/main" id="{6C5EE2E1-1AF3-473E-99DD-C1D20D73EB39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8456" name="文本框 45">
              <a:extLst>
                <a:ext uri="{FF2B5EF4-FFF2-40B4-BE49-F238E27FC236}">
                  <a16:creationId xmlns:a16="http://schemas.microsoft.com/office/drawing/2014/main" id="{F4AAAAFD-0407-4C4C-9C67-66C6E4BEDC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8435" name="文本框 46">
            <a:extLst>
              <a:ext uri="{FF2B5EF4-FFF2-40B4-BE49-F238E27FC236}">
                <a16:creationId xmlns:a16="http://schemas.microsoft.com/office/drawing/2014/main" id="{817BFB1A-3078-4BE8-85CD-ED216A294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36" name="直接连接符 48">
            <a:extLst>
              <a:ext uri="{FF2B5EF4-FFF2-40B4-BE49-F238E27FC236}">
                <a16:creationId xmlns:a16="http://schemas.microsoft.com/office/drawing/2014/main" id="{85B4A43A-3DFC-43FF-A7BE-0223203D7D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8437" name="Rectangle 42">
            <a:extLst>
              <a:ext uri="{FF2B5EF4-FFF2-40B4-BE49-F238E27FC236}">
                <a16:creationId xmlns:a16="http://schemas.microsoft.com/office/drawing/2014/main" id="{ABE5BBD6-9EDA-47EE-BEC5-91B88EF9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grpSp>
        <p:nvGrpSpPr>
          <p:cNvPr id="18438" name="组合 23">
            <a:extLst>
              <a:ext uri="{FF2B5EF4-FFF2-40B4-BE49-F238E27FC236}">
                <a16:creationId xmlns:a16="http://schemas.microsoft.com/office/drawing/2014/main" id="{74311B48-01D8-4E11-96A1-0124BE902FDA}"/>
              </a:ext>
            </a:extLst>
          </p:cNvPr>
          <p:cNvGrpSpPr>
            <a:grpSpLocks/>
          </p:cNvGrpSpPr>
          <p:nvPr/>
        </p:nvGrpSpPr>
        <p:grpSpPr bwMode="auto">
          <a:xfrm>
            <a:off x="2644775" y="2238375"/>
            <a:ext cx="3770313" cy="3771900"/>
            <a:chOff x="0" y="0"/>
            <a:chExt cx="5016500" cy="5016500"/>
          </a:xfrm>
        </p:grpSpPr>
        <p:sp>
          <p:nvSpPr>
            <p:cNvPr id="18451" name="空心弧 28">
              <a:extLst>
                <a:ext uri="{FF2B5EF4-FFF2-40B4-BE49-F238E27FC236}">
                  <a16:creationId xmlns:a16="http://schemas.microsoft.com/office/drawing/2014/main" id="{045FE74B-CBBD-4136-9566-4E456B9F16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5016500" cy="50165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1611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9404" y="11393"/>
                  </a:moveTo>
                  <a:cubicBezTo>
                    <a:pt x="19092" y="15915"/>
                    <a:pt x="15333" y="19424"/>
                    <a:pt x="10800" y="19425"/>
                  </a:cubicBezTo>
                  <a:cubicBezTo>
                    <a:pt x="6266" y="19425"/>
                    <a:pt x="2507" y="15915"/>
                    <a:pt x="2195" y="11393"/>
                  </a:cubicBezTo>
                  <a:lnTo>
                    <a:pt x="25" y="11542"/>
                  </a:lnTo>
                  <a:cubicBezTo>
                    <a:pt x="416" y="17205"/>
                    <a:pt x="5123" y="21600"/>
                    <a:pt x="10800" y="21600"/>
                  </a:cubicBezTo>
                  <a:cubicBezTo>
                    <a:pt x="16476" y="21599"/>
                    <a:pt x="21183" y="17205"/>
                    <a:pt x="21574" y="11542"/>
                  </a:cubicBezTo>
                  <a:lnTo>
                    <a:pt x="19404" y="11393"/>
                  </a:lnTo>
                  <a:close/>
                </a:path>
              </a:pathLst>
            </a:cu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8452" name="空心弧 29">
              <a:extLst>
                <a:ext uri="{FF2B5EF4-FFF2-40B4-BE49-F238E27FC236}">
                  <a16:creationId xmlns:a16="http://schemas.microsoft.com/office/drawing/2014/main" id="{30C9965C-6493-4FC3-9C99-27E3D2E9F1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676" y="574676"/>
              <a:ext cx="3886200" cy="3886200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1528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8182" y="13855"/>
                  </a:moveTo>
                  <a:cubicBezTo>
                    <a:pt x="16946" y="16842"/>
                    <a:pt x="14032" y="18789"/>
                    <a:pt x="10800" y="18790"/>
                  </a:cubicBezTo>
                  <a:cubicBezTo>
                    <a:pt x="7567" y="18790"/>
                    <a:pt x="4653" y="16842"/>
                    <a:pt x="3417" y="13855"/>
                  </a:cubicBezTo>
                  <a:lnTo>
                    <a:pt x="821" y="14930"/>
                  </a:lnTo>
                  <a:cubicBezTo>
                    <a:pt x="2492" y="18967"/>
                    <a:pt x="6430" y="21600"/>
                    <a:pt x="10800" y="21600"/>
                  </a:cubicBezTo>
                  <a:cubicBezTo>
                    <a:pt x="15169" y="21599"/>
                    <a:pt x="19107" y="18967"/>
                    <a:pt x="20778" y="14930"/>
                  </a:cubicBezTo>
                  <a:lnTo>
                    <a:pt x="18182" y="13855"/>
                  </a:lnTo>
                  <a:close/>
                </a:path>
              </a:pathLst>
            </a:custGeom>
            <a:solidFill>
              <a:srgbClr val="F7C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8453" name="空心弧 30">
              <a:extLst>
                <a:ext uri="{FF2B5EF4-FFF2-40B4-BE49-F238E27FC236}">
                  <a16:creationId xmlns:a16="http://schemas.microsoft.com/office/drawing/2014/main" id="{68B0A655-3B0E-4E8C-A0FC-0286DC98B7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5701" y="1152527"/>
              <a:ext cx="2718464" cy="2718464"/>
            </a:xfrm>
            <a:custGeom>
              <a:avLst/>
              <a:gdLst>
                <a:gd name="T0" fmla="*/ 2147483646 w 21600"/>
                <a:gd name="T1" fmla="*/ 2147483646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1485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2714" y="17812"/>
                  </a:moveTo>
                  <a:cubicBezTo>
                    <a:pt x="12090" y="17982"/>
                    <a:pt x="11446" y="18068"/>
                    <a:pt x="10800" y="18069"/>
                  </a:cubicBezTo>
                  <a:cubicBezTo>
                    <a:pt x="10153" y="18069"/>
                    <a:pt x="9509" y="17982"/>
                    <a:pt x="8885" y="17812"/>
                  </a:cubicBezTo>
                  <a:lnTo>
                    <a:pt x="7954" y="21218"/>
                  </a:lnTo>
                  <a:cubicBezTo>
                    <a:pt x="8882" y="21471"/>
                    <a:pt x="9838" y="21600"/>
                    <a:pt x="10800" y="21600"/>
                  </a:cubicBezTo>
                  <a:cubicBezTo>
                    <a:pt x="11761" y="21599"/>
                    <a:pt x="12717" y="21471"/>
                    <a:pt x="13645" y="21218"/>
                  </a:cubicBezTo>
                  <a:lnTo>
                    <a:pt x="12714" y="17812"/>
                  </a:lnTo>
                  <a:close/>
                </a:path>
              </a:pathLst>
            </a:custGeom>
            <a:solidFill>
              <a:srgbClr val="AEAB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  <p:sp>
          <p:nvSpPr>
            <p:cNvPr id="18454" name="空心弧 31">
              <a:extLst>
                <a:ext uri="{FF2B5EF4-FFF2-40B4-BE49-F238E27FC236}">
                  <a16:creationId xmlns:a16="http://schemas.microsoft.com/office/drawing/2014/main" id="{52AB3F0D-A630-4E4B-AA50-3A3783B4E6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5766" y="1678709"/>
              <a:ext cx="1678396" cy="1678396"/>
            </a:xfrm>
            <a:custGeom>
              <a:avLst/>
              <a:gdLst>
                <a:gd name="T0" fmla="*/ 2147483646 w 21600"/>
                <a:gd name="T1" fmla="*/ 0 h 21600"/>
                <a:gd name="T2" fmla="*/ 2147483646 w 21600"/>
                <a:gd name="T3" fmla="*/ 2147483646 h 21600"/>
                <a:gd name="T4" fmla="*/ 2147483646 w 21600"/>
                <a:gd name="T5" fmla="*/ 2147483646 h 21600"/>
                <a:gd name="T6" fmla="*/ 2147483646 w 21600"/>
                <a:gd name="T7" fmla="*/ 2147483646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20498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9237" y="16142"/>
                  </a:moveTo>
                  <a:cubicBezTo>
                    <a:pt x="6864" y="15448"/>
                    <a:pt x="5234" y="13272"/>
                    <a:pt x="5234" y="10800"/>
                  </a:cubicBezTo>
                  <a:cubicBezTo>
                    <a:pt x="5234" y="7725"/>
                    <a:pt x="7725" y="5234"/>
                    <a:pt x="10800" y="5234"/>
                  </a:cubicBezTo>
                  <a:cubicBezTo>
                    <a:pt x="13874" y="5234"/>
                    <a:pt x="16366" y="7725"/>
                    <a:pt x="16366" y="10800"/>
                  </a:cubicBezTo>
                  <a:cubicBezTo>
                    <a:pt x="16366" y="13272"/>
                    <a:pt x="14735" y="15448"/>
                    <a:pt x="12362" y="16142"/>
                  </a:cubicBezTo>
                  <a:lnTo>
                    <a:pt x="13831" y="21165"/>
                  </a:lnTo>
                  <a:cubicBezTo>
                    <a:pt x="18435" y="19819"/>
                    <a:pt x="21600" y="15597"/>
                    <a:pt x="21600" y="10800"/>
                  </a:cubicBez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ubicBezTo>
                    <a:pt x="-1" y="15597"/>
                    <a:pt x="3164" y="19819"/>
                    <a:pt x="7768" y="21165"/>
                  </a:cubicBezTo>
                  <a:lnTo>
                    <a:pt x="9237" y="16142"/>
                  </a:lnTo>
                  <a:close/>
                </a:path>
              </a:pathLst>
            </a:custGeom>
            <a:solidFill>
              <a:srgbClr val="3A38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 cap="flat" cmpd="sng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/>
            <a:p>
              <a:endParaRPr lang="zh-CN" altLang="en-US"/>
            </a:p>
          </p:txBody>
        </p:sp>
      </p:grpSp>
      <p:sp>
        <p:nvSpPr>
          <p:cNvPr id="18439" name="文本框 41">
            <a:extLst>
              <a:ext uri="{FF2B5EF4-FFF2-40B4-BE49-F238E27FC236}">
                <a16:creationId xmlns:a16="http://schemas.microsoft.com/office/drawing/2014/main" id="{A1B3107B-A820-4DCC-BFDE-0BBD611DD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2114550"/>
            <a:ext cx="26431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43</a:t>
            </a:r>
            <a:r>
              <a:rPr lang="en-US" altLang="zh-CN" sz="1400" b="1">
                <a:solidFill>
                  <a:srgbClr val="FFC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rgbClr val="CFCDC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40" name="文本框 42">
            <a:extLst>
              <a:ext uri="{FF2B5EF4-FFF2-40B4-BE49-F238E27FC236}">
                <a16:creationId xmlns:a16="http://schemas.microsoft.com/office/drawing/2014/main" id="{2AA48C3A-E396-4775-9946-E0ADAE5FB4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2582863"/>
            <a:ext cx="2643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F4B08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30</a:t>
            </a:r>
            <a:r>
              <a:rPr lang="en-US" altLang="zh-CN" sz="1400" b="1">
                <a:solidFill>
                  <a:srgbClr val="F4B08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en-US" altLang="zh-CN" sz="1400">
              <a:solidFill>
                <a:srgbClr val="CFCDC0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41" name="文本框 44">
            <a:extLst>
              <a:ext uri="{FF2B5EF4-FFF2-40B4-BE49-F238E27FC236}">
                <a16:creationId xmlns:a16="http://schemas.microsoft.com/office/drawing/2014/main" id="{96B65B6A-8C34-4F4D-91BB-089B503D65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2982913"/>
            <a:ext cx="264318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AEABA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19</a:t>
            </a:r>
            <a:r>
              <a:rPr lang="en-US" altLang="zh-CN" sz="1400" b="1">
                <a:solidFill>
                  <a:srgbClr val="AEABAB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 </a:t>
            </a:r>
            <a:r>
              <a:rPr lang="en-US" altLang="zh-CN" sz="1400">
                <a:solidFill>
                  <a:srgbClr val="CFCD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8442" name="文本框 47">
            <a:extLst>
              <a:ext uri="{FF2B5EF4-FFF2-40B4-BE49-F238E27FC236}">
                <a16:creationId xmlns:a16="http://schemas.microsoft.com/office/drawing/2014/main" id="{1154E287-E99F-43A7-AB8E-4CD0656B6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6925" y="3405188"/>
            <a:ext cx="26416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9</a:t>
            </a:r>
            <a:r>
              <a:rPr lang="en-US" altLang="zh-CN" sz="1400" b="1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r>
              <a:rPr lang="en-US" altLang="zh-CN" sz="1400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 </a:t>
            </a:r>
            <a:r>
              <a:rPr lang="en-US" altLang="zh-CN" sz="1400">
                <a:solidFill>
                  <a:srgbClr val="CFCDC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. 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8443" name="矩形 2">
            <a:extLst>
              <a:ext uri="{FF2B5EF4-FFF2-40B4-BE49-F238E27FC236}">
                <a16:creationId xmlns:a16="http://schemas.microsoft.com/office/drawing/2014/main" id="{9B490101-634B-4005-9CAD-E91A50A71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2152650"/>
            <a:ext cx="209550" cy="549275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44" name="矩形 56">
            <a:extLst>
              <a:ext uri="{FF2B5EF4-FFF2-40B4-BE49-F238E27FC236}">
                <a16:creationId xmlns:a16="http://schemas.microsoft.com/office/drawing/2014/main" id="{77E7BD20-3ADF-45F6-87BB-E09C18FE5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3173413"/>
            <a:ext cx="209550" cy="549275"/>
          </a:xfrm>
          <a:prstGeom prst="rect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45" name="矩形 57">
            <a:extLst>
              <a:ext uri="{FF2B5EF4-FFF2-40B4-BE49-F238E27FC236}">
                <a16:creationId xmlns:a16="http://schemas.microsoft.com/office/drawing/2014/main" id="{DD91C150-4988-4351-A555-2D138F48D4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4194175"/>
            <a:ext cx="209550" cy="549275"/>
          </a:xfrm>
          <a:prstGeom prst="rect">
            <a:avLst/>
          </a:prstGeom>
          <a:solidFill>
            <a:srgbClr val="AEABAB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46" name="矩形 58">
            <a:extLst>
              <a:ext uri="{FF2B5EF4-FFF2-40B4-BE49-F238E27FC236}">
                <a16:creationId xmlns:a16="http://schemas.microsoft.com/office/drawing/2014/main" id="{7F2709A3-6C9F-4386-9834-CC339E85FF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70813" y="5216525"/>
            <a:ext cx="209550" cy="549275"/>
          </a:xfrm>
          <a:prstGeom prst="rect">
            <a:avLst/>
          </a:prstGeom>
          <a:solidFill>
            <a:srgbClr val="26262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18447" name="文本框 59">
            <a:extLst>
              <a:ext uri="{FF2B5EF4-FFF2-40B4-BE49-F238E27FC236}">
                <a16:creationId xmlns:a16="http://schemas.microsoft.com/office/drawing/2014/main" id="{F7BA0043-436A-4748-82C1-7032B7E9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288" y="2238375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48" name="文本框 60">
            <a:extLst>
              <a:ext uri="{FF2B5EF4-FFF2-40B4-BE49-F238E27FC236}">
                <a16:creationId xmlns:a16="http://schemas.microsoft.com/office/drawing/2014/main" id="{1C705459-B848-42A3-AF36-E965EAEB8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288" y="3235325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49" name="文本框 61">
            <a:extLst>
              <a:ext uri="{FF2B5EF4-FFF2-40B4-BE49-F238E27FC236}">
                <a16:creationId xmlns:a16="http://schemas.microsoft.com/office/drawing/2014/main" id="{28D40CD8-39FF-4998-9FD3-BFDD4AA14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288" y="4259263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8450" name="文本框 62">
            <a:extLst>
              <a:ext uri="{FF2B5EF4-FFF2-40B4-BE49-F238E27FC236}">
                <a16:creationId xmlns:a16="http://schemas.microsoft.com/office/drawing/2014/main" id="{BE99BA14-95FF-4926-BF72-205FB65EA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2288" y="5283200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组合 43">
            <a:extLst>
              <a:ext uri="{FF2B5EF4-FFF2-40B4-BE49-F238E27FC236}">
                <a16:creationId xmlns:a16="http://schemas.microsoft.com/office/drawing/2014/main" id="{B202E299-A208-46A2-B091-C4E46DA7A379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9513" name="五边形 44">
              <a:extLst>
                <a:ext uri="{FF2B5EF4-FFF2-40B4-BE49-F238E27FC236}">
                  <a16:creationId xmlns:a16="http://schemas.microsoft.com/office/drawing/2014/main" id="{757DE6A3-0E07-4E2C-89E5-EFBB027715E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9514" name="文本框 45">
              <a:extLst>
                <a:ext uri="{FF2B5EF4-FFF2-40B4-BE49-F238E27FC236}">
                  <a16:creationId xmlns:a16="http://schemas.microsoft.com/office/drawing/2014/main" id="{74F2C65F-A747-4FE5-9579-DCA4DB032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9459" name="文本框 46">
            <a:extLst>
              <a:ext uri="{FF2B5EF4-FFF2-40B4-BE49-F238E27FC236}">
                <a16:creationId xmlns:a16="http://schemas.microsoft.com/office/drawing/2014/main" id="{BB0B93B0-ECBC-4EAD-9856-197099B09C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460" name="直接连接符 48">
            <a:extLst>
              <a:ext uri="{FF2B5EF4-FFF2-40B4-BE49-F238E27FC236}">
                <a16:creationId xmlns:a16="http://schemas.microsoft.com/office/drawing/2014/main" id="{2BD1CCA0-B42B-4F82-8BD6-74EB2A4C4B8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1" name="Rectangle 42">
            <a:extLst>
              <a:ext uri="{FF2B5EF4-FFF2-40B4-BE49-F238E27FC236}">
                <a16:creationId xmlns:a16="http://schemas.microsoft.com/office/drawing/2014/main" id="{9DA7E50E-F290-4ED0-910F-B42D5A8DB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19462" name="Oval 109">
            <a:extLst>
              <a:ext uri="{FF2B5EF4-FFF2-40B4-BE49-F238E27FC236}">
                <a16:creationId xmlns:a16="http://schemas.microsoft.com/office/drawing/2014/main" id="{BC2F8F27-7460-4692-88D2-77080BC105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38" y="2384425"/>
            <a:ext cx="179387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63" name="Freeform 110">
            <a:extLst>
              <a:ext uri="{FF2B5EF4-FFF2-40B4-BE49-F238E27FC236}">
                <a16:creationId xmlns:a16="http://schemas.microsoft.com/office/drawing/2014/main" id="{7E39CFDA-FCDA-4D71-97AE-97F2AB58B1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587625"/>
            <a:ext cx="427037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4" name="Oval 111">
            <a:extLst>
              <a:ext uri="{FF2B5EF4-FFF2-40B4-BE49-F238E27FC236}">
                <a16:creationId xmlns:a16="http://schemas.microsoft.com/office/drawing/2014/main" id="{D02131B5-A00F-443E-918E-35515C6440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5938" y="2384425"/>
            <a:ext cx="179387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65" name="Freeform 112">
            <a:extLst>
              <a:ext uri="{FF2B5EF4-FFF2-40B4-BE49-F238E27FC236}">
                <a16:creationId xmlns:a16="http://schemas.microsoft.com/office/drawing/2014/main" id="{4747DFA9-036B-48E4-A5AB-078A33626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2587625"/>
            <a:ext cx="427037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6" name="Oval 115">
            <a:extLst>
              <a:ext uri="{FF2B5EF4-FFF2-40B4-BE49-F238E27FC236}">
                <a16:creationId xmlns:a16="http://schemas.microsoft.com/office/drawing/2014/main" id="{032D2ED8-1CAA-43C2-BF3D-D0628C97AE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1413" y="2384425"/>
            <a:ext cx="179387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67" name="Freeform 116">
            <a:extLst>
              <a:ext uri="{FF2B5EF4-FFF2-40B4-BE49-F238E27FC236}">
                <a16:creationId xmlns:a16="http://schemas.microsoft.com/office/drawing/2014/main" id="{BE1433BD-D5A0-4780-B4CB-E9C9FE322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32350" y="2587625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5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68" name="Oval 119">
            <a:extLst>
              <a:ext uri="{FF2B5EF4-FFF2-40B4-BE49-F238E27FC236}">
                <a16:creationId xmlns:a16="http://schemas.microsoft.com/office/drawing/2014/main" id="{DF93A2E9-E15F-4114-B7EB-F687495857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80063" y="2384425"/>
            <a:ext cx="182562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69" name="Freeform 120">
            <a:extLst>
              <a:ext uri="{FF2B5EF4-FFF2-40B4-BE49-F238E27FC236}">
                <a16:creationId xmlns:a16="http://schemas.microsoft.com/office/drawing/2014/main" id="{010165F6-3453-4406-B206-366370C67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7825" y="2587625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0" name="Oval 123">
            <a:extLst>
              <a:ext uri="{FF2B5EF4-FFF2-40B4-BE49-F238E27FC236}">
                <a16:creationId xmlns:a16="http://schemas.microsoft.com/office/drawing/2014/main" id="{08B7FDBF-C9B9-4A09-8586-46C244644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07125" y="2384425"/>
            <a:ext cx="180975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71" name="Freeform 124">
            <a:extLst>
              <a:ext uri="{FF2B5EF4-FFF2-40B4-BE49-F238E27FC236}">
                <a16:creationId xmlns:a16="http://schemas.microsoft.com/office/drawing/2014/main" id="{2C8DE16D-5B7C-4868-9A61-B95CB25000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3300" y="2587625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2" name="Oval 127">
            <a:extLst>
              <a:ext uri="{FF2B5EF4-FFF2-40B4-BE49-F238E27FC236}">
                <a16:creationId xmlns:a16="http://schemas.microsoft.com/office/drawing/2014/main" id="{C6AA8BBF-3BA2-4165-B404-24601258C1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2600" y="2384425"/>
            <a:ext cx="180975" cy="184150"/>
          </a:xfrm>
          <a:prstGeom prst="ellipse">
            <a:avLst/>
          </a:pr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73" name="Freeform 128">
            <a:extLst>
              <a:ext uri="{FF2B5EF4-FFF2-40B4-BE49-F238E27FC236}">
                <a16:creationId xmlns:a16="http://schemas.microsoft.com/office/drawing/2014/main" id="{C4BC5276-5B47-475B-8C9B-390D52CED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2587625"/>
            <a:ext cx="425450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6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1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2" y="163"/>
                  <a:pt x="42" y="157"/>
                </a:cubicBezTo>
                <a:cubicBezTo>
                  <a:pt x="42" y="81"/>
                  <a:pt x="42" y="81"/>
                  <a:pt x="42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EBA5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4" name="Oval 131">
            <a:extLst>
              <a:ext uri="{FF2B5EF4-FFF2-40B4-BE49-F238E27FC236}">
                <a16:creationId xmlns:a16="http://schemas.microsoft.com/office/drawing/2014/main" id="{BBB7CB94-8E6D-42AC-A3F7-3F369F54CA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58075" y="2384425"/>
            <a:ext cx="180975" cy="184150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75" name="Freeform 132">
            <a:extLst>
              <a:ext uri="{FF2B5EF4-FFF2-40B4-BE49-F238E27FC236}">
                <a16:creationId xmlns:a16="http://schemas.microsoft.com/office/drawing/2014/main" id="{61C5324D-9CC8-4585-8507-EC532C26D3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0600" y="2587625"/>
            <a:ext cx="420688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6" name="Oval 135">
            <a:extLst>
              <a:ext uri="{FF2B5EF4-FFF2-40B4-BE49-F238E27FC236}">
                <a16:creationId xmlns:a16="http://schemas.microsoft.com/office/drawing/2014/main" id="{479CFFFD-D559-48DF-AF8A-5D106C9CB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89900" y="2384425"/>
            <a:ext cx="179388" cy="184150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77" name="Freeform 136">
            <a:extLst>
              <a:ext uri="{FF2B5EF4-FFF2-40B4-BE49-F238E27FC236}">
                <a16:creationId xmlns:a16="http://schemas.microsoft.com/office/drawing/2014/main" id="{B538DE98-AB0C-48D0-950D-E6095D979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75" y="2587625"/>
            <a:ext cx="420688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78" name="Oval 139">
            <a:extLst>
              <a:ext uri="{FF2B5EF4-FFF2-40B4-BE49-F238E27FC236}">
                <a16:creationId xmlns:a16="http://schemas.microsoft.com/office/drawing/2014/main" id="{2D3B629E-9615-409E-AD17-BC1DEF1985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75" y="2384425"/>
            <a:ext cx="179388" cy="184150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79" name="Freeform 140">
            <a:extLst>
              <a:ext uri="{FF2B5EF4-FFF2-40B4-BE49-F238E27FC236}">
                <a16:creationId xmlns:a16="http://schemas.microsoft.com/office/drawing/2014/main" id="{6447FF4F-E3A6-4C9E-846B-C4BB2D7258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1550" y="2587625"/>
            <a:ext cx="427038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80" name="Oval 139">
            <a:extLst>
              <a:ext uri="{FF2B5EF4-FFF2-40B4-BE49-F238E27FC236}">
                <a16:creationId xmlns:a16="http://schemas.microsoft.com/office/drawing/2014/main" id="{7AB9E44C-86D0-4222-8CFC-3CA41D28F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47200" y="2384425"/>
            <a:ext cx="179388" cy="184150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81" name="Freeform 140">
            <a:extLst>
              <a:ext uri="{FF2B5EF4-FFF2-40B4-BE49-F238E27FC236}">
                <a16:creationId xmlns:a16="http://schemas.microsoft.com/office/drawing/2014/main" id="{F17C6823-3D7F-4282-82DF-66335ECFDB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75" y="2587625"/>
            <a:ext cx="427038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82" name="Oval 139">
            <a:extLst>
              <a:ext uri="{FF2B5EF4-FFF2-40B4-BE49-F238E27FC236}">
                <a16:creationId xmlns:a16="http://schemas.microsoft.com/office/drawing/2014/main" id="{B0F4DBE4-D482-4540-80A1-081EA1D8E1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79025" y="2384425"/>
            <a:ext cx="179388" cy="184150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83" name="Freeform 140">
            <a:extLst>
              <a:ext uri="{FF2B5EF4-FFF2-40B4-BE49-F238E27FC236}">
                <a16:creationId xmlns:a16="http://schemas.microsoft.com/office/drawing/2014/main" id="{3B8448A2-AE5B-4AB5-861D-B9051DD900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200" y="2587625"/>
            <a:ext cx="427038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9484" name="Group 4">
            <a:extLst>
              <a:ext uri="{FF2B5EF4-FFF2-40B4-BE49-F238E27FC236}">
                <a16:creationId xmlns:a16="http://schemas.microsoft.com/office/drawing/2014/main" id="{B92383B6-10C4-44C0-95F3-1F07F3BA99BC}"/>
              </a:ext>
            </a:extLst>
          </p:cNvPr>
          <p:cNvGrpSpPr>
            <a:grpSpLocks/>
          </p:cNvGrpSpPr>
          <p:nvPr/>
        </p:nvGrpSpPr>
        <p:grpSpPr bwMode="auto">
          <a:xfrm>
            <a:off x="2838450" y="2384425"/>
            <a:ext cx="1035050" cy="1036638"/>
            <a:chOff x="0" y="0"/>
            <a:chExt cx="618" cy="618"/>
          </a:xfrm>
        </p:grpSpPr>
        <p:sp>
          <p:nvSpPr>
            <p:cNvPr id="19511" name="Freeform 5">
              <a:extLst>
                <a:ext uri="{FF2B5EF4-FFF2-40B4-BE49-F238E27FC236}">
                  <a16:creationId xmlns:a16="http://schemas.microsoft.com/office/drawing/2014/main" id="{54211E47-AB9D-432D-882B-0014C90C4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18" cy="618"/>
            </a:xfrm>
            <a:custGeom>
              <a:avLst/>
              <a:gdLst>
                <a:gd name="T0" fmla="*/ 7204 w 128"/>
                <a:gd name="T1" fmla="*/ 14407 h 128"/>
                <a:gd name="T2" fmla="*/ 0 w 128"/>
                <a:gd name="T3" fmla="*/ 7204 h 128"/>
                <a:gd name="T4" fmla="*/ 7204 w 128"/>
                <a:gd name="T5" fmla="*/ 0 h 128"/>
                <a:gd name="T6" fmla="*/ 14407 w 128"/>
                <a:gd name="T7" fmla="*/ 0 h 128"/>
                <a:gd name="T8" fmla="*/ 14407 w 128"/>
                <a:gd name="T9" fmla="*/ 7204 h 128"/>
                <a:gd name="T10" fmla="*/ 7204 w 128"/>
                <a:gd name="T11" fmla="*/ 14407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"/>
                <a:gd name="T19" fmla="*/ 0 h 128"/>
                <a:gd name="T20" fmla="*/ 128 w 128"/>
                <a:gd name="T21" fmla="*/ 128 h 1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" h="128">
                  <a:moveTo>
                    <a:pt x="64" y="128"/>
                  </a:moveTo>
                  <a:cubicBezTo>
                    <a:pt x="28" y="128"/>
                    <a:pt x="0" y="99"/>
                    <a:pt x="0" y="64"/>
                  </a:cubicBezTo>
                  <a:cubicBezTo>
                    <a:pt x="0" y="28"/>
                    <a:pt x="28" y="0"/>
                    <a:pt x="64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8" y="99"/>
                    <a:pt x="99" y="128"/>
                    <a:pt x="64" y="128"/>
                  </a:cubicBezTo>
                  <a:close/>
                </a:path>
              </a:pathLst>
            </a:custGeom>
            <a:solidFill>
              <a:srgbClr val="EBA5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2" name="Oval 6">
              <a:extLst>
                <a:ext uri="{FF2B5EF4-FFF2-40B4-BE49-F238E27FC236}">
                  <a16:creationId xmlns:a16="http://schemas.microsoft.com/office/drawing/2014/main" id="{692D131F-A4C9-431C-A915-342409FD8B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06"/>
              <a:ext cx="406" cy="406"/>
            </a:xfrm>
            <a:prstGeom prst="ellipse">
              <a:avLst/>
            </a:prstGeom>
            <a:solidFill>
              <a:srgbClr val="F5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/>
            </a:p>
          </p:txBody>
        </p:sp>
      </p:grpSp>
      <p:sp>
        <p:nvSpPr>
          <p:cNvPr id="19485" name="Oval 5">
            <a:extLst>
              <a:ext uri="{FF2B5EF4-FFF2-40B4-BE49-F238E27FC236}">
                <a16:creationId xmlns:a16="http://schemas.microsoft.com/office/drawing/2014/main" id="{EB682FF9-F8FC-4D11-899B-2DE26583F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4988" y="3962400"/>
            <a:ext cx="179387" cy="182563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86" name="Freeform 6">
            <a:extLst>
              <a:ext uri="{FF2B5EF4-FFF2-40B4-BE49-F238E27FC236}">
                <a16:creationId xmlns:a16="http://schemas.microsoft.com/office/drawing/2014/main" id="{6F84D0E0-AD74-4DC6-947F-43BD3E448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113" y="4165600"/>
            <a:ext cx="465137" cy="838200"/>
          </a:xfrm>
          <a:custGeom>
            <a:avLst/>
            <a:gdLst>
              <a:gd name="T0" fmla="*/ 2147483646 w 95"/>
              <a:gd name="T1" fmla="*/ 2147483646 h 166"/>
              <a:gd name="T2" fmla="*/ 2147483646 w 95"/>
              <a:gd name="T3" fmla="*/ 2147483646 h 166"/>
              <a:gd name="T4" fmla="*/ 2147483646 w 95"/>
              <a:gd name="T5" fmla="*/ 2147483646 h 166"/>
              <a:gd name="T6" fmla="*/ 2147483646 w 95"/>
              <a:gd name="T7" fmla="*/ 0 h 166"/>
              <a:gd name="T8" fmla="*/ 2147483646 w 95"/>
              <a:gd name="T9" fmla="*/ 0 h 166"/>
              <a:gd name="T10" fmla="*/ 2147483646 w 95"/>
              <a:gd name="T11" fmla="*/ 0 h 166"/>
              <a:gd name="T12" fmla="*/ 2147483646 w 95"/>
              <a:gd name="T13" fmla="*/ 0 h 166"/>
              <a:gd name="T14" fmla="*/ 2147483646 w 95"/>
              <a:gd name="T15" fmla="*/ 2147483646 h 166"/>
              <a:gd name="T16" fmla="*/ 2147483646 w 95"/>
              <a:gd name="T17" fmla="*/ 2147483646 h 166"/>
              <a:gd name="T18" fmla="*/ 2147483646 w 95"/>
              <a:gd name="T19" fmla="*/ 2147483646 h 166"/>
              <a:gd name="T20" fmla="*/ 2147483646 w 95"/>
              <a:gd name="T21" fmla="*/ 2147483646 h 166"/>
              <a:gd name="T22" fmla="*/ 2147483646 w 95"/>
              <a:gd name="T23" fmla="*/ 2147483646 h 166"/>
              <a:gd name="T24" fmla="*/ 2147483646 w 95"/>
              <a:gd name="T25" fmla="*/ 2147483646 h 166"/>
              <a:gd name="T26" fmla="*/ 2147483646 w 95"/>
              <a:gd name="T27" fmla="*/ 2147483646 h 166"/>
              <a:gd name="T28" fmla="*/ 2147483646 w 95"/>
              <a:gd name="T29" fmla="*/ 2147483646 h 166"/>
              <a:gd name="T30" fmla="*/ 2147483646 w 95"/>
              <a:gd name="T31" fmla="*/ 2147483646 h 166"/>
              <a:gd name="T32" fmla="*/ 2147483646 w 95"/>
              <a:gd name="T33" fmla="*/ 2147483646 h 166"/>
              <a:gd name="T34" fmla="*/ 2147483646 w 95"/>
              <a:gd name="T35" fmla="*/ 2147483646 h 166"/>
              <a:gd name="T36" fmla="*/ 2147483646 w 95"/>
              <a:gd name="T37" fmla="*/ 2147483646 h 166"/>
              <a:gd name="T38" fmla="*/ 2147483646 w 95"/>
              <a:gd name="T39" fmla="*/ 2147483646 h 166"/>
              <a:gd name="T40" fmla="*/ 2147483646 w 95"/>
              <a:gd name="T41" fmla="*/ 2147483646 h 166"/>
              <a:gd name="T42" fmla="*/ 2147483646 w 95"/>
              <a:gd name="T43" fmla="*/ 2147483646 h 166"/>
              <a:gd name="T44" fmla="*/ 2147483646 w 95"/>
              <a:gd name="T45" fmla="*/ 2147483646 h 166"/>
              <a:gd name="T46" fmla="*/ 2147483646 w 95"/>
              <a:gd name="T47" fmla="*/ 2147483646 h 166"/>
              <a:gd name="T48" fmla="*/ 2147483646 w 95"/>
              <a:gd name="T49" fmla="*/ 2147483646 h 166"/>
              <a:gd name="T50" fmla="*/ 2147483646 w 95"/>
              <a:gd name="T51" fmla="*/ 2147483646 h 166"/>
              <a:gd name="T52" fmla="*/ 2147483646 w 95"/>
              <a:gd name="T53" fmla="*/ 2147483646 h 166"/>
              <a:gd name="T54" fmla="*/ 2147483646 w 95"/>
              <a:gd name="T55" fmla="*/ 2147483646 h 166"/>
              <a:gd name="T56" fmla="*/ 2147483646 w 95"/>
              <a:gd name="T57" fmla="*/ 2147483646 h 166"/>
              <a:gd name="T58" fmla="*/ 2147483646 w 95"/>
              <a:gd name="T59" fmla="*/ 2147483646 h 166"/>
              <a:gd name="T60" fmla="*/ 2147483646 w 95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"/>
              <a:gd name="T94" fmla="*/ 0 h 166"/>
              <a:gd name="T95" fmla="*/ 95 w 95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79" y="18"/>
                  <a:pt x="79" y="18"/>
                </a:cubicBezTo>
                <a:cubicBezTo>
                  <a:pt x="74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6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4" y="0"/>
                  <a:pt x="21" y="3"/>
                  <a:pt x="16" y="18"/>
                </a:cubicBezTo>
                <a:cubicBezTo>
                  <a:pt x="16" y="18"/>
                  <a:pt x="15" y="18"/>
                  <a:pt x="15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5" y="73"/>
                </a:cubicBezTo>
                <a:cubicBezTo>
                  <a:pt x="9" y="74"/>
                  <a:pt x="13" y="72"/>
                  <a:pt x="15" y="68"/>
                </a:cubicBezTo>
                <a:cubicBezTo>
                  <a:pt x="28" y="25"/>
                  <a:pt x="28" y="25"/>
                  <a:pt x="28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27" y="163"/>
                  <a:pt x="31" y="166"/>
                  <a:pt x="36" y="166"/>
                </a:cubicBezTo>
                <a:cubicBezTo>
                  <a:pt x="41" y="166"/>
                  <a:pt x="44" y="163"/>
                  <a:pt x="44" y="158"/>
                </a:cubicBezTo>
                <a:cubicBezTo>
                  <a:pt x="44" y="99"/>
                  <a:pt x="44" y="99"/>
                  <a:pt x="44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4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3" y="25"/>
                  <a:pt x="63" y="25"/>
                  <a:pt x="63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0" y="68"/>
                  <a:pt x="80" y="68"/>
                  <a:pt x="80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3" y="71"/>
                  <a:pt x="95" y="67"/>
                  <a:pt x="94" y="63"/>
                </a:cubicBez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87" name="Oval 7">
            <a:extLst>
              <a:ext uri="{FF2B5EF4-FFF2-40B4-BE49-F238E27FC236}">
                <a16:creationId xmlns:a16="http://schemas.microsoft.com/office/drawing/2014/main" id="{A49A8D70-E5B6-441F-9A3D-860195971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638" y="3962400"/>
            <a:ext cx="173037" cy="182563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88" name="Freeform 8">
            <a:extLst>
              <a:ext uri="{FF2B5EF4-FFF2-40B4-BE49-F238E27FC236}">
                <a16:creationId xmlns:a16="http://schemas.microsoft.com/office/drawing/2014/main" id="{90643E5C-DC04-451E-8680-B95D5CEDAD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00" y="4165600"/>
            <a:ext cx="468313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7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5" y="0"/>
                  <a:pt x="22" y="3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9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1" y="166"/>
                  <a:pt x="36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4" y="71"/>
                  <a:pt x="96" y="67"/>
                  <a:pt x="94" y="63"/>
                </a:cubicBez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89" name="Oval 9">
            <a:extLst>
              <a:ext uri="{FF2B5EF4-FFF2-40B4-BE49-F238E27FC236}">
                <a16:creationId xmlns:a16="http://schemas.microsoft.com/office/drawing/2014/main" id="{59F91F0D-4FDE-4C10-824A-2F895FAD4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525" y="3962400"/>
            <a:ext cx="174625" cy="182563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90" name="Freeform 10">
            <a:extLst>
              <a:ext uri="{FF2B5EF4-FFF2-40B4-BE49-F238E27FC236}">
                <a16:creationId xmlns:a16="http://schemas.microsoft.com/office/drawing/2014/main" id="{0207FBD9-FD59-4F75-B465-0D19D592C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9888" y="4165600"/>
            <a:ext cx="468312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5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7" y="0"/>
                </a:cubicBezTo>
                <a:cubicBezTo>
                  <a:pt x="53" y="0"/>
                  <a:pt x="54" y="0"/>
                  <a:pt x="49" y="0"/>
                </a:cubicBezTo>
                <a:cubicBezTo>
                  <a:pt x="48" y="0"/>
                  <a:pt x="47" y="0"/>
                  <a:pt x="47" y="0"/>
                </a:cubicBezTo>
                <a:cubicBezTo>
                  <a:pt x="43" y="0"/>
                  <a:pt x="43" y="0"/>
                  <a:pt x="39" y="0"/>
                </a:cubicBezTo>
                <a:cubicBezTo>
                  <a:pt x="35" y="0"/>
                  <a:pt x="22" y="3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10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2" y="166"/>
                  <a:pt x="36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60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4" y="71"/>
                  <a:pt x="96" y="67"/>
                  <a:pt x="95" y="63"/>
                </a:cubicBez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91" name="Oval 11">
            <a:extLst>
              <a:ext uri="{FF2B5EF4-FFF2-40B4-BE49-F238E27FC236}">
                <a16:creationId xmlns:a16="http://schemas.microsoft.com/office/drawing/2014/main" id="{B05630E8-989E-4D25-AD2D-17D455B527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9825" y="3962400"/>
            <a:ext cx="180975" cy="182563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92" name="Freeform 12">
            <a:extLst>
              <a:ext uri="{FF2B5EF4-FFF2-40B4-BE49-F238E27FC236}">
                <a16:creationId xmlns:a16="http://schemas.microsoft.com/office/drawing/2014/main" id="{3C3ADE70-C432-4ED1-B7E4-05E42CC9A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3775" y="4165600"/>
            <a:ext cx="469900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5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7" y="0"/>
                </a:cubicBezTo>
                <a:cubicBezTo>
                  <a:pt x="53" y="0"/>
                  <a:pt x="54" y="0"/>
                  <a:pt x="50" y="0"/>
                </a:cubicBezTo>
                <a:cubicBezTo>
                  <a:pt x="49" y="0"/>
                  <a:pt x="48" y="0"/>
                  <a:pt x="47" y="0"/>
                </a:cubicBezTo>
                <a:cubicBezTo>
                  <a:pt x="43" y="0"/>
                  <a:pt x="44" y="0"/>
                  <a:pt x="40" y="0"/>
                </a:cubicBezTo>
                <a:cubicBezTo>
                  <a:pt x="35" y="0"/>
                  <a:pt x="22" y="3"/>
                  <a:pt x="17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2" y="63"/>
                  <a:pt x="2" y="63"/>
                  <a:pt x="2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10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3" y="25"/>
                  <a:pt x="33" y="25"/>
                  <a:pt x="33" y="25"/>
                </a:cubicBezTo>
                <a:cubicBezTo>
                  <a:pt x="9" y="99"/>
                  <a:pt x="9" y="99"/>
                  <a:pt x="9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2" y="166"/>
                  <a:pt x="37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60" y="166"/>
                </a:cubicBezTo>
                <a:cubicBezTo>
                  <a:pt x="65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3" y="72"/>
                  <a:pt x="87" y="74"/>
                  <a:pt x="90" y="73"/>
                </a:cubicBezTo>
                <a:cubicBezTo>
                  <a:pt x="94" y="71"/>
                  <a:pt x="96" y="67"/>
                  <a:pt x="95" y="63"/>
                </a:cubicBez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93" name="Oval 13">
            <a:extLst>
              <a:ext uri="{FF2B5EF4-FFF2-40B4-BE49-F238E27FC236}">
                <a16:creationId xmlns:a16="http://schemas.microsoft.com/office/drawing/2014/main" id="{9612FCFE-2CC3-4209-91FD-BFF21A5A84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3713" y="3962400"/>
            <a:ext cx="180975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94" name="Freeform 14">
            <a:extLst>
              <a:ext uri="{FF2B5EF4-FFF2-40B4-BE49-F238E27FC236}">
                <a16:creationId xmlns:a16="http://schemas.microsoft.com/office/drawing/2014/main" id="{D95052FF-DFBB-4C49-BD78-7D49AC958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2425" y="4165600"/>
            <a:ext cx="463550" cy="838200"/>
          </a:xfrm>
          <a:custGeom>
            <a:avLst/>
            <a:gdLst>
              <a:gd name="T0" fmla="*/ 2147483646 w 95"/>
              <a:gd name="T1" fmla="*/ 2147483646 h 166"/>
              <a:gd name="T2" fmla="*/ 2147483646 w 95"/>
              <a:gd name="T3" fmla="*/ 2147483646 h 166"/>
              <a:gd name="T4" fmla="*/ 2147483646 w 95"/>
              <a:gd name="T5" fmla="*/ 2147483646 h 166"/>
              <a:gd name="T6" fmla="*/ 2147483646 w 95"/>
              <a:gd name="T7" fmla="*/ 0 h 166"/>
              <a:gd name="T8" fmla="*/ 2147483646 w 95"/>
              <a:gd name="T9" fmla="*/ 0 h 166"/>
              <a:gd name="T10" fmla="*/ 2147483646 w 95"/>
              <a:gd name="T11" fmla="*/ 0 h 166"/>
              <a:gd name="T12" fmla="*/ 2147483646 w 95"/>
              <a:gd name="T13" fmla="*/ 0 h 166"/>
              <a:gd name="T14" fmla="*/ 2147483646 w 95"/>
              <a:gd name="T15" fmla="*/ 2147483646 h 166"/>
              <a:gd name="T16" fmla="*/ 2147483646 w 95"/>
              <a:gd name="T17" fmla="*/ 2147483646 h 166"/>
              <a:gd name="T18" fmla="*/ 2147483646 w 95"/>
              <a:gd name="T19" fmla="*/ 2147483646 h 166"/>
              <a:gd name="T20" fmla="*/ 2147483646 w 95"/>
              <a:gd name="T21" fmla="*/ 2147483646 h 166"/>
              <a:gd name="T22" fmla="*/ 2147483646 w 95"/>
              <a:gd name="T23" fmla="*/ 2147483646 h 166"/>
              <a:gd name="T24" fmla="*/ 2147483646 w 95"/>
              <a:gd name="T25" fmla="*/ 2147483646 h 166"/>
              <a:gd name="T26" fmla="*/ 2147483646 w 95"/>
              <a:gd name="T27" fmla="*/ 2147483646 h 166"/>
              <a:gd name="T28" fmla="*/ 2147483646 w 95"/>
              <a:gd name="T29" fmla="*/ 2147483646 h 166"/>
              <a:gd name="T30" fmla="*/ 2147483646 w 95"/>
              <a:gd name="T31" fmla="*/ 2147483646 h 166"/>
              <a:gd name="T32" fmla="*/ 2147483646 w 95"/>
              <a:gd name="T33" fmla="*/ 2147483646 h 166"/>
              <a:gd name="T34" fmla="*/ 2147483646 w 95"/>
              <a:gd name="T35" fmla="*/ 2147483646 h 166"/>
              <a:gd name="T36" fmla="*/ 2147483646 w 95"/>
              <a:gd name="T37" fmla="*/ 2147483646 h 166"/>
              <a:gd name="T38" fmla="*/ 2147483646 w 95"/>
              <a:gd name="T39" fmla="*/ 2147483646 h 166"/>
              <a:gd name="T40" fmla="*/ 2147483646 w 95"/>
              <a:gd name="T41" fmla="*/ 2147483646 h 166"/>
              <a:gd name="T42" fmla="*/ 2147483646 w 95"/>
              <a:gd name="T43" fmla="*/ 2147483646 h 166"/>
              <a:gd name="T44" fmla="*/ 2147483646 w 95"/>
              <a:gd name="T45" fmla="*/ 2147483646 h 166"/>
              <a:gd name="T46" fmla="*/ 2147483646 w 95"/>
              <a:gd name="T47" fmla="*/ 2147483646 h 166"/>
              <a:gd name="T48" fmla="*/ 2147483646 w 95"/>
              <a:gd name="T49" fmla="*/ 2147483646 h 166"/>
              <a:gd name="T50" fmla="*/ 2147483646 w 95"/>
              <a:gd name="T51" fmla="*/ 2147483646 h 166"/>
              <a:gd name="T52" fmla="*/ 2147483646 w 95"/>
              <a:gd name="T53" fmla="*/ 2147483646 h 166"/>
              <a:gd name="T54" fmla="*/ 2147483646 w 95"/>
              <a:gd name="T55" fmla="*/ 2147483646 h 166"/>
              <a:gd name="T56" fmla="*/ 2147483646 w 95"/>
              <a:gd name="T57" fmla="*/ 2147483646 h 166"/>
              <a:gd name="T58" fmla="*/ 2147483646 w 95"/>
              <a:gd name="T59" fmla="*/ 2147483646 h 166"/>
              <a:gd name="T60" fmla="*/ 2147483646 w 95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"/>
              <a:gd name="T94" fmla="*/ 0 h 166"/>
              <a:gd name="T95" fmla="*/ 95 w 95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79" y="18"/>
                  <a:pt x="79" y="18"/>
                </a:cubicBezTo>
                <a:cubicBezTo>
                  <a:pt x="74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6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4" y="0"/>
                  <a:pt x="22" y="3"/>
                  <a:pt x="16" y="18"/>
                </a:cubicBezTo>
                <a:cubicBezTo>
                  <a:pt x="16" y="18"/>
                  <a:pt x="16" y="18"/>
                  <a:pt x="15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9" y="74"/>
                  <a:pt x="13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27" y="163"/>
                  <a:pt x="31" y="166"/>
                  <a:pt x="36" y="166"/>
                </a:cubicBezTo>
                <a:cubicBezTo>
                  <a:pt x="41" y="166"/>
                  <a:pt x="44" y="163"/>
                  <a:pt x="44" y="158"/>
                </a:cubicBezTo>
                <a:cubicBezTo>
                  <a:pt x="44" y="99"/>
                  <a:pt x="44" y="99"/>
                  <a:pt x="44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3" y="25"/>
                  <a:pt x="63" y="25"/>
                  <a:pt x="63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3" y="71"/>
                  <a:pt x="95" y="67"/>
                  <a:pt x="94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95" name="Oval 15">
            <a:extLst>
              <a:ext uri="{FF2B5EF4-FFF2-40B4-BE49-F238E27FC236}">
                <a16:creationId xmlns:a16="http://schemas.microsoft.com/office/drawing/2014/main" id="{51B20EAC-7843-4060-9586-28B236F34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3950" y="3962400"/>
            <a:ext cx="174625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96" name="Freeform 16">
            <a:extLst>
              <a:ext uri="{FF2B5EF4-FFF2-40B4-BE49-F238E27FC236}">
                <a16:creationId xmlns:a16="http://schemas.microsoft.com/office/drawing/2014/main" id="{48D7C4B2-5804-4B5E-8A97-F9775A0CE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7900" y="4165600"/>
            <a:ext cx="468313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7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7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5" y="0"/>
                  <a:pt x="22" y="3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10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2" y="166"/>
                  <a:pt x="36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60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4" y="71"/>
                  <a:pt x="96" y="67"/>
                  <a:pt x="94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97" name="Oval 17">
            <a:extLst>
              <a:ext uri="{FF2B5EF4-FFF2-40B4-BE49-F238E27FC236}">
                <a16:creationId xmlns:a16="http://schemas.microsoft.com/office/drawing/2014/main" id="{56A7215A-1945-4A4C-8A3B-BD35A9B2B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6250" y="3962400"/>
            <a:ext cx="180975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498" name="Freeform 18">
            <a:extLst>
              <a:ext uri="{FF2B5EF4-FFF2-40B4-BE49-F238E27FC236}">
                <a16:creationId xmlns:a16="http://schemas.microsoft.com/office/drawing/2014/main" id="{1232A7E2-977C-42FD-A1AF-771A6A8326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1788" y="4165600"/>
            <a:ext cx="468312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5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7" y="0"/>
                </a:cubicBezTo>
                <a:cubicBezTo>
                  <a:pt x="53" y="0"/>
                  <a:pt x="54" y="0"/>
                  <a:pt x="49" y="0"/>
                </a:cubicBezTo>
                <a:cubicBezTo>
                  <a:pt x="48" y="0"/>
                  <a:pt x="48" y="0"/>
                  <a:pt x="47" y="0"/>
                </a:cubicBezTo>
                <a:cubicBezTo>
                  <a:pt x="43" y="0"/>
                  <a:pt x="44" y="0"/>
                  <a:pt x="39" y="0"/>
                </a:cubicBezTo>
                <a:cubicBezTo>
                  <a:pt x="35" y="0"/>
                  <a:pt x="22" y="3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2" y="63"/>
                  <a:pt x="2" y="63"/>
                  <a:pt x="2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10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9" y="99"/>
                  <a:pt x="9" y="99"/>
                  <a:pt x="9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2" y="166"/>
                  <a:pt x="36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60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4" y="71"/>
                  <a:pt x="96" y="67"/>
                  <a:pt x="95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499" name="Oval 19">
            <a:extLst>
              <a:ext uri="{FF2B5EF4-FFF2-40B4-BE49-F238E27FC236}">
                <a16:creationId xmlns:a16="http://schemas.microsoft.com/office/drawing/2014/main" id="{B12D24DC-2157-4ADB-9B40-FBB5DBA47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21725" y="3962400"/>
            <a:ext cx="179388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500" name="Freeform 20">
            <a:extLst>
              <a:ext uri="{FF2B5EF4-FFF2-40B4-BE49-F238E27FC236}">
                <a16:creationId xmlns:a16="http://schemas.microsoft.com/office/drawing/2014/main" id="{135F3603-37CF-412F-BDEC-D47C9D1B1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80438" y="4165600"/>
            <a:ext cx="461962" cy="838200"/>
          </a:xfrm>
          <a:custGeom>
            <a:avLst/>
            <a:gdLst>
              <a:gd name="T0" fmla="*/ 2147483646 w 95"/>
              <a:gd name="T1" fmla="*/ 2147483646 h 166"/>
              <a:gd name="T2" fmla="*/ 2147483646 w 95"/>
              <a:gd name="T3" fmla="*/ 2147483646 h 166"/>
              <a:gd name="T4" fmla="*/ 2147483646 w 95"/>
              <a:gd name="T5" fmla="*/ 2147483646 h 166"/>
              <a:gd name="T6" fmla="*/ 2147483646 w 95"/>
              <a:gd name="T7" fmla="*/ 0 h 166"/>
              <a:gd name="T8" fmla="*/ 2147483646 w 95"/>
              <a:gd name="T9" fmla="*/ 0 h 166"/>
              <a:gd name="T10" fmla="*/ 2147483646 w 95"/>
              <a:gd name="T11" fmla="*/ 0 h 166"/>
              <a:gd name="T12" fmla="*/ 2147483646 w 95"/>
              <a:gd name="T13" fmla="*/ 0 h 166"/>
              <a:gd name="T14" fmla="*/ 2147483646 w 95"/>
              <a:gd name="T15" fmla="*/ 2147483646 h 166"/>
              <a:gd name="T16" fmla="*/ 2147483646 w 95"/>
              <a:gd name="T17" fmla="*/ 2147483646 h 166"/>
              <a:gd name="T18" fmla="*/ 2147483646 w 95"/>
              <a:gd name="T19" fmla="*/ 2147483646 h 166"/>
              <a:gd name="T20" fmla="*/ 2147483646 w 95"/>
              <a:gd name="T21" fmla="*/ 2147483646 h 166"/>
              <a:gd name="T22" fmla="*/ 2147483646 w 95"/>
              <a:gd name="T23" fmla="*/ 2147483646 h 166"/>
              <a:gd name="T24" fmla="*/ 2147483646 w 95"/>
              <a:gd name="T25" fmla="*/ 2147483646 h 166"/>
              <a:gd name="T26" fmla="*/ 2147483646 w 95"/>
              <a:gd name="T27" fmla="*/ 2147483646 h 166"/>
              <a:gd name="T28" fmla="*/ 2147483646 w 95"/>
              <a:gd name="T29" fmla="*/ 2147483646 h 166"/>
              <a:gd name="T30" fmla="*/ 2147483646 w 95"/>
              <a:gd name="T31" fmla="*/ 2147483646 h 166"/>
              <a:gd name="T32" fmla="*/ 2147483646 w 95"/>
              <a:gd name="T33" fmla="*/ 2147483646 h 166"/>
              <a:gd name="T34" fmla="*/ 2147483646 w 95"/>
              <a:gd name="T35" fmla="*/ 2147483646 h 166"/>
              <a:gd name="T36" fmla="*/ 2147483646 w 95"/>
              <a:gd name="T37" fmla="*/ 2147483646 h 166"/>
              <a:gd name="T38" fmla="*/ 2147483646 w 95"/>
              <a:gd name="T39" fmla="*/ 2147483646 h 166"/>
              <a:gd name="T40" fmla="*/ 2147483646 w 95"/>
              <a:gd name="T41" fmla="*/ 2147483646 h 166"/>
              <a:gd name="T42" fmla="*/ 2147483646 w 95"/>
              <a:gd name="T43" fmla="*/ 2147483646 h 166"/>
              <a:gd name="T44" fmla="*/ 2147483646 w 95"/>
              <a:gd name="T45" fmla="*/ 2147483646 h 166"/>
              <a:gd name="T46" fmla="*/ 2147483646 w 95"/>
              <a:gd name="T47" fmla="*/ 2147483646 h 166"/>
              <a:gd name="T48" fmla="*/ 2147483646 w 95"/>
              <a:gd name="T49" fmla="*/ 2147483646 h 166"/>
              <a:gd name="T50" fmla="*/ 2147483646 w 95"/>
              <a:gd name="T51" fmla="*/ 2147483646 h 166"/>
              <a:gd name="T52" fmla="*/ 2147483646 w 95"/>
              <a:gd name="T53" fmla="*/ 2147483646 h 166"/>
              <a:gd name="T54" fmla="*/ 2147483646 w 95"/>
              <a:gd name="T55" fmla="*/ 2147483646 h 166"/>
              <a:gd name="T56" fmla="*/ 2147483646 w 95"/>
              <a:gd name="T57" fmla="*/ 2147483646 h 166"/>
              <a:gd name="T58" fmla="*/ 2147483646 w 95"/>
              <a:gd name="T59" fmla="*/ 2147483646 h 166"/>
              <a:gd name="T60" fmla="*/ 2147483646 w 95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"/>
              <a:gd name="T94" fmla="*/ 0 h 166"/>
              <a:gd name="T95" fmla="*/ 95 w 95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79" y="18"/>
                  <a:pt x="79" y="18"/>
                  <a:pt x="79" y="18"/>
                </a:cubicBezTo>
                <a:cubicBezTo>
                  <a:pt x="73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6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4" y="0"/>
                  <a:pt x="21" y="3"/>
                  <a:pt x="16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5" y="73"/>
                </a:cubicBezTo>
                <a:cubicBezTo>
                  <a:pt x="9" y="74"/>
                  <a:pt x="13" y="72"/>
                  <a:pt x="14" y="68"/>
                </a:cubicBezTo>
                <a:cubicBezTo>
                  <a:pt x="28" y="25"/>
                  <a:pt x="28" y="25"/>
                  <a:pt x="28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27" y="163"/>
                  <a:pt x="31" y="166"/>
                  <a:pt x="36" y="166"/>
                </a:cubicBezTo>
                <a:cubicBezTo>
                  <a:pt x="40" y="166"/>
                  <a:pt x="44" y="163"/>
                  <a:pt x="44" y="158"/>
                </a:cubicBezTo>
                <a:cubicBezTo>
                  <a:pt x="44" y="99"/>
                  <a:pt x="44" y="99"/>
                  <a:pt x="44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4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3" y="25"/>
                  <a:pt x="63" y="25"/>
                  <a:pt x="63" y="25"/>
                </a:cubicBezTo>
                <a:cubicBezTo>
                  <a:pt x="66" y="25"/>
                  <a:pt x="66" y="25"/>
                  <a:pt x="66" y="25"/>
                </a:cubicBezTo>
                <a:cubicBezTo>
                  <a:pt x="80" y="68"/>
                  <a:pt x="80" y="68"/>
                  <a:pt x="80" y="68"/>
                </a:cubicBezTo>
                <a:cubicBezTo>
                  <a:pt x="82" y="72"/>
                  <a:pt x="86" y="74"/>
                  <a:pt x="89" y="73"/>
                </a:cubicBezTo>
                <a:cubicBezTo>
                  <a:pt x="93" y="71"/>
                  <a:pt x="95" y="67"/>
                  <a:pt x="94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501" name="Oval 17">
            <a:extLst>
              <a:ext uri="{FF2B5EF4-FFF2-40B4-BE49-F238E27FC236}">
                <a16:creationId xmlns:a16="http://schemas.microsoft.com/office/drawing/2014/main" id="{B759F612-C92C-41B4-887A-99252A9E55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36088" y="3962400"/>
            <a:ext cx="179387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502" name="Freeform 18">
            <a:extLst>
              <a:ext uri="{FF2B5EF4-FFF2-40B4-BE49-F238E27FC236}">
                <a16:creationId xmlns:a16="http://schemas.microsoft.com/office/drawing/2014/main" id="{EA3A32DD-C6CB-45AE-8879-82A75808AA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0038" y="4165600"/>
            <a:ext cx="468312" cy="838200"/>
          </a:xfrm>
          <a:custGeom>
            <a:avLst/>
            <a:gdLst>
              <a:gd name="T0" fmla="*/ 2147483646 w 96"/>
              <a:gd name="T1" fmla="*/ 2147483646 h 166"/>
              <a:gd name="T2" fmla="*/ 2147483646 w 96"/>
              <a:gd name="T3" fmla="*/ 2147483646 h 166"/>
              <a:gd name="T4" fmla="*/ 2147483646 w 96"/>
              <a:gd name="T5" fmla="*/ 2147483646 h 166"/>
              <a:gd name="T6" fmla="*/ 2147483646 w 96"/>
              <a:gd name="T7" fmla="*/ 0 h 166"/>
              <a:gd name="T8" fmla="*/ 2147483646 w 96"/>
              <a:gd name="T9" fmla="*/ 0 h 166"/>
              <a:gd name="T10" fmla="*/ 2147483646 w 96"/>
              <a:gd name="T11" fmla="*/ 0 h 166"/>
              <a:gd name="T12" fmla="*/ 2147483646 w 96"/>
              <a:gd name="T13" fmla="*/ 0 h 166"/>
              <a:gd name="T14" fmla="*/ 2147483646 w 96"/>
              <a:gd name="T15" fmla="*/ 2147483646 h 166"/>
              <a:gd name="T16" fmla="*/ 2147483646 w 96"/>
              <a:gd name="T17" fmla="*/ 2147483646 h 166"/>
              <a:gd name="T18" fmla="*/ 2147483646 w 96"/>
              <a:gd name="T19" fmla="*/ 2147483646 h 166"/>
              <a:gd name="T20" fmla="*/ 2147483646 w 96"/>
              <a:gd name="T21" fmla="*/ 2147483646 h 166"/>
              <a:gd name="T22" fmla="*/ 2147483646 w 96"/>
              <a:gd name="T23" fmla="*/ 2147483646 h 166"/>
              <a:gd name="T24" fmla="*/ 2147483646 w 96"/>
              <a:gd name="T25" fmla="*/ 2147483646 h 166"/>
              <a:gd name="T26" fmla="*/ 2147483646 w 96"/>
              <a:gd name="T27" fmla="*/ 2147483646 h 166"/>
              <a:gd name="T28" fmla="*/ 2147483646 w 96"/>
              <a:gd name="T29" fmla="*/ 2147483646 h 166"/>
              <a:gd name="T30" fmla="*/ 2147483646 w 96"/>
              <a:gd name="T31" fmla="*/ 2147483646 h 166"/>
              <a:gd name="T32" fmla="*/ 2147483646 w 96"/>
              <a:gd name="T33" fmla="*/ 2147483646 h 166"/>
              <a:gd name="T34" fmla="*/ 2147483646 w 96"/>
              <a:gd name="T35" fmla="*/ 2147483646 h 166"/>
              <a:gd name="T36" fmla="*/ 2147483646 w 96"/>
              <a:gd name="T37" fmla="*/ 2147483646 h 166"/>
              <a:gd name="T38" fmla="*/ 2147483646 w 96"/>
              <a:gd name="T39" fmla="*/ 2147483646 h 166"/>
              <a:gd name="T40" fmla="*/ 2147483646 w 96"/>
              <a:gd name="T41" fmla="*/ 2147483646 h 166"/>
              <a:gd name="T42" fmla="*/ 2147483646 w 96"/>
              <a:gd name="T43" fmla="*/ 2147483646 h 166"/>
              <a:gd name="T44" fmla="*/ 2147483646 w 96"/>
              <a:gd name="T45" fmla="*/ 2147483646 h 166"/>
              <a:gd name="T46" fmla="*/ 2147483646 w 96"/>
              <a:gd name="T47" fmla="*/ 2147483646 h 166"/>
              <a:gd name="T48" fmla="*/ 2147483646 w 96"/>
              <a:gd name="T49" fmla="*/ 2147483646 h 166"/>
              <a:gd name="T50" fmla="*/ 2147483646 w 96"/>
              <a:gd name="T51" fmla="*/ 2147483646 h 166"/>
              <a:gd name="T52" fmla="*/ 2147483646 w 96"/>
              <a:gd name="T53" fmla="*/ 2147483646 h 166"/>
              <a:gd name="T54" fmla="*/ 2147483646 w 96"/>
              <a:gd name="T55" fmla="*/ 2147483646 h 166"/>
              <a:gd name="T56" fmla="*/ 2147483646 w 96"/>
              <a:gd name="T57" fmla="*/ 2147483646 h 166"/>
              <a:gd name="T58" fmla="*/ 2147483646 w 96"/>
              <a:gd name="T59" fmla="*/ 2147483646 h 166"/>
              <a:gd name="T60" fmla="*/ 2147483646 w 96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6"/>
              <a:gd name="T94" fmla="*/ 0 h 166"/>
              <a:gd name="T95" fmla="*/ 96 w 96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6" h="166">
                <a:moveTo>
                  <a:pt x="95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80" y="18"/>
                  <a:pt x="80" y="18"/>
                </a:cubicBezTo>
                <a:cubicBezTo>
                  <a:pt x="74" y="3"/>
                  <a:pt x="61" y="0"/>
                  <a:pt x="57" y="0"/>
                </a:cubicBezTo>
                <a:cubicBezTo>
                  <a:pt x="53" y="0"/>
                  <a:pt x="54" y="0"/>
                  <a:pt x="49" y="0"/>
                </a:cubicBezTo>
                <a:cubicBezTo>
                  <a:pt x="48" y="0"/>
                  <a:pt x="48" y="0"/>
                  <a:pt x="47" y="0"/>
                </a:cubicBezTo>
                <a:cubicBezTo>
                  <a:pt x="43" y="0"/>
                  <a:pt x="44" y="0"/>
                  <a:pt x="39" y="0"/>
                </a:cubicBezTo>
                <a:cubicBezTo>
                  <a:pt x="35" y="0"/>
                  <a:pt x="22" y="3"/>
                  <a:pt x="16" y="18"/>
                </a:cubicBezTo>
                <a:cubicBezTo>
                  <a:pt x="16" y="18"/>
                  <a:pt x="16" y="18"/>
                  <a:pt x="16" y="18"/>
                </a:cubicBezTo>
                <a:cubicBezTo>
                  <a:pt x="2" y="63"/>
                  <a:pt x="2" y="63"/>
                  <a:pt x="2" y="63"/>
                </a:cubicBezTo>
                <a:cubicBezTo>
                  <a:pt x="0" y="67"/>
                  <a:pt x="2" y="71"/>
                  <a:pt x="6" y="73"/>
                </a:cubicBezTo>
                <a:cubicBezTo>
                  <a:pt x="10" y="74"/>
                  <a:pt x="14" y="72"/>
                  <a:pt x="15" y="68"/>
                </a:cubicBezTo>
                <a:cubicBezTo>
                  <a:pt x="29" y="25"/>
                  <a:pt x="29" y="25"/>
                  <a:pt x="29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9" y="99"/>
                  <a:pt x="9" y="99"/>
                  <a:pt x="9" y="99"/>
                </a:cubicBezTo>
                <a:cubicBezTo>
                  <a:pt x="28" y="99"/>
                  <a:pt x="28" y="99"/>
                  <a:pt x="28" y="99"/>
                </a:cubicBezTo>
                <a:cubicBezTo>
                  <a:pt x="28" y="158"/>
                  <a:pt x="28" y="158"/>
                  <a:pt x="28" y="158"/>
                </a:cubicBezTo>
                <a:cubicBezTo>
                  <a:pt x="28" y="163"/>
                  <a:pt x="32" y="166"/>
                  <a:pt x="36" y="166"/>
                </a:cubicBezTo>
                <a:cubicBezTo>
                  <a:pt x="41" y="166"/>
                  <a:pt x="45" y="163"/>
                  <a:pt x="45" y="158"/>
                </a:cubicBezTo>
                <a:cubicBezTo>
                  <a:pt x="45" y="99"/>
                  <a:pt x="45" y="99"/>
                  <a:pt x="45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5" y="166"/>
                  <a:pt x="60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8" y="99"/>
                  <a:pt x="88" y="99"/>
                  <a:pt x="88" y="99"/>
                </a:cubicBezTo>
                <a:cubicBezTo>
                  <a:pt x="64" y="25"/>
                  <a:pt x="64" y="25"/>
                  <a:pt x="64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1" y="68"/>
                  <a:pt x="81" y="68"/>
                  <a:pt x="81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4" y="71"/>
                  <a:pt x="96" y="67"/>
                  <a:pt x="95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9503" name="Oval 19">
            <a:extLst>
              <a:ext uri="{FF2B5EF4-FFF2-40B4-BE49-F238E27FC236}">
                <a16:creationId xmlns:a16="http://schemas.microsoft.com/office/drawing/2014/main" id="{B69C75DB-F954-420F-860D-EB109F964D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59975" y="3962400"/>
            <a:ext cx="180975" cy="182563"/>
          </a:xfrm>
          <a:prstGeom prst="ellipse">
            <a:avLst/>
          </a:pr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19504" name="Freeform 20">
            <a:extLst>
              <a:ext uri="{FF2B5EF4-FFF2-40B4-BE49-F238E27FC236}">
                <a16:creationId xmlns:a16="http://schemas.microsoft.com/office/drawing/2014/main" id="{559AF1CB-8360-4591-9AE7-7DA1897188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18688" y="4165600"/>
            <a:ext cx="461962" cy="838200"/>
          </a:xfrm>
          <a:custGeom>
            <a:avLst/>
            <a:gdLst>
              <a:gd name="T0" fmla="*/ 2147483646 w 95"/>
              <a:gd name="T1" fmla="*/ 2147483646 h 166"/>
              <a:gd name="T2" fmla="*/ 2147483646 w 95"/>
              <a:gd name="T3" fmla="*/ 2147483646 h 166"/>
              <a:gd name="T4" fmla="*/ 2147483646 w 95"/>
              <a:gd name="T5" fmla="*/ 2147483646 h 166"/>
              <a:gd name="T6" fmla="*/ 2147483646 w 95"/>
              <a:gd name="T7" fmla="*/ 0 h 166"/>
              <a:gd name="T8" fmla="*/ 2147483646 w 95"/>
              <a:gd name="T9" fmla="*/ 0 h 166"/>
              <a:gd name="T10" fmla="*/ 2147483646 w 95"/>
              <a:gd name="T11" fmla="*/ 0 h 166"/>
              <a:gd name="T12" fmla="*/ 2147483646 w 95"/>
              <a:gd name="T13" fmla="*/ 0 h 166"/>
              <a:gd name="T14" fmla="*/ 2147483646 w 95"/>
              <a:gd name="T15" fmla="*/ 2147483646 h 166"/>
              <a:gd name="T16" fmla="*/ 2147483646 w 95"/>
              <a:gd name="T17" fmla="*/ 2147483646 h 166"/>
              <a:gd name="T18" fmla="*/ 2147483646 w 95"/>
              <a:gd name="T19" fmla="*/ 2147483646 h 166"/>
              <a:gd name="T20" fmla="*/ 2147483646 w 95"/>
              <a:gd name="T21" fmla="*/ 2147483646 h 166"/>
              <a:gd name="T22" fmla="*/ 2147483646 w 95"/>
              <a:gd name="T23" fmla="*/ 2147483646 h 166"/>
              <a:gd name="T24" fmla="*/ 2147483646 w 95"/>
              <a:gd name="T25" fmla="*/ 2147483646 h 166"/>
              <a:gd name="T26" fmla="*/ 2147483646 w 95"/>
              <a:gd name="T27" fmla="*/ 2147483646 h 166"/>
              <a:gd name="T28" fmla="*/ 2147483646 w 95"/>
              <a:gd name="T29" fmla="*/ 2147483646 h 166"/>
              <a:gd name="T30" fmla="*/ 2147483646 w 95"/>
              <a:gd name="T31" fmla="*/ 2147483646 h 166"/>
              <a:gd name="T32" fmla="*/ 2147483646 w 95"/>
              <a:gd name="T33" fmla="*/ 2147483646 h 166"/>
              <a:gd name="T34" fmla="*/ 2147483646 w 95"/>
              <a:gd name="T35" fmla="*/ 2147483646 h 166"/>
              <a:gd name="T36" fmla="*/ 2147483646 w 95"/>
              <a:gd name="T37" fmla="*/ 2147483646 h 166"/>
              <a:gd name="T38" fmla="*/ 2147483646 w 95"/>
              <a:gd name="T39" fmla="*/ 2147483646 h 166"/>
              <a:gd name="T40" fmla="*/ 2147483646 w 95"/>
              <a:gd name="T41" fmla="*/ 2147483646 h 166"/>
              <a:gd name="T42" fmla="*/ 2147483646 w 95"/>
              <a:gd name="T43" fmla="*/ 2147483646 h 166"/>
              <a:gd name="T44" fmla="*/ 2147483646 w 95"/>
              <a:gd name="T45" fmla="*/ 2147483646 h 166"/>
              <a:gd name="T46" fmla="*/ 2147483646 w 95"/>
              <a:gd name="T47" fmla="*/ 2147483646 h 166"/>
              <a:gd name="T48" fmla="*/ 2147483646 w 95"/>
              <a:gd name="T49" fmla="*/ 2147483646 h 166"/>
              <a:gd name="T50" fmla="*/ 2147483646 w 95"/>
              <a:gd name="T51" fmla="*/ 2147483646 h 166"/>
              <a:gd name="T52" fmla="*/ 2147483646 w 95"/>
              <a:gd name="T53" fmla="*/ 2147483646 h 166"/>
              <a:gd name="T54" fmla="*/ 2147483646 w 95"/>
              <a:gd name="T55" fmla="*/ 2147483646 h 166"/>
              <a:gd name="T56" fmla="*/ 2147483646 w 95"/>
              <a:gd name="T57" fmla="*/ 2147483646 h 166"/>
              <a:gd name="T58" fmla="*/ 2147483646 w 95"/>
              <a:gd name="T59" fmla="*/ 2147483646 h 166"/>
              <a:gd name="T60" fmla="*/ 2147483646 w 95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"/>
              <a:gd name="T94" fmla="*/ 0 h 166"/>
              <a:gd name="T95" fmla="*/ 95 w 95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79" y="18"/>
                  <a:pt x="79" y="18"/>
                  <a:pt x="79" y="18"/>
                </a:cubicBezTo>
                <a:cubicBezTo>
                  <a:pt x="73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6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4" y="0"/>
                  <a:pt x="21" y="3"/>
                  <a:pt x="16" y="18"/>
                </a:cubicBezTo>
                <a:cubicBezTo>
                  <a:pt x="15" y="18"/>
                  <a:pt x="15" y="18"/>
                  <a:pt x="15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5" y="73"/>
                </a:cubicBezTo>
                <a:cubicBezTo>
                  <a:pt x="9" y="74"/>
                  <a:pt x="13" y="72"/>
                  <a:pt x="14" y="68"/>
                </a:cubicBezTo>
                <a:cubicBezTo>
                  <a:pt x="28" y="25"/>
                  <a:pt x="28" y="25"/>
                  <a:pt x="28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27" y="163"/>
                  <a:pt x="31" y="166"/>
                  <a:pt x="36" y="166"/>
                </a:cubicBezTo>
                <a:cubicBezTo>
                  <a:pt x="40" y="166"/>
                  <a:pt x="44" y="163"/>
                  <a:pt x="44" y="158"/>
                </a:cubicBezTo>
                <a:cubicBezTo>
                  <a:pt x="44" y="99"/>
                  <a:pt x="44" y="99"/>
                  <a:pt x="44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4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3" y="25"/>
                  <a:pt x="63" y="25"/>
                  <a:pt x="63" y="25"/>
                </a:cubicBezTo>
                <a:cubicBezTo>
                  <a:pt x="66" y="25"/>
                  <a:pt x="66" y="25"/>
                  <a:pt x="66" y="25"/>
                </a:cubicBezTo>
                <a:cubicBezTo>
                  <a:pt x="80" y="68"/>
                  <a:pt x="80" y="68"/>
                  <a:pt x="80" y="68"/>
                </a:cubicBezTo>
                <a:cubicBezTo>
                  <a:pt x="82" y="72"/>
                  <a:pt x="86" y="74"/>
                  <a:pt x="89" y="73"/>
                </a:cubicBezTo>
                <a:cubicBezTo>
                  <a:pt x="93" y="71"/>
                  <a:pt x="95" y="67"/>
                  <a:pt x="94" y="63"/>
                </a:cubicBezTo>
                <a:close/>
              </a:path>
            </a:pathLst>
          </a:custGeom>
          <a:solidFill>
            <a:srgbClr val="CFC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19505" name="Group 4">
            <a:extLst>
              <a:ext uri="{FF2B5EF4-FFF2-40B4-BE49-F238E27FC236}">
                <a16:creationId xmlns:a16="http://schemas.microsoft.com/office/drawing/2014/main" id="{81B126B0-D969-4F20-A611-6D8FFB3197E5}"/>
              </a:ext>
            </a:extLst>
          </p:cNvPr>
          <p:cNvGrpSpPr>
            <a:grpSpLocks/>
          </p:cNvGrpSpPr>
          <p:nvPr/>
        </p:nvGrpSpPr>
        <p:grpSpPr bwMode="auto">
          <a:xfrm>
            <a:off x="2838450" y="3967163"/>
            <a:ext cx="1035050" cy="1036637"/>
            <a:chOff x="0" y="0"/>
            <a:chExt cx="618" cy="618"/>
          </a:xfrm>
        </p:grpSpPr>
        <p:sp>
          <p:nvSpPr>
            <p:cNvPr id="19509" name="Freeform 5">
              <a:extLst>
                <a:ext uri="{FF2B5EF4-FFF2-40B4-BE49-F238E27FC236}">
                  <a16:creationId xmlns:a16="http://schemas.microsoft.com/office/drawing/2014/main" id="{A10D8795-BFE8-49CA-9333-EF6BB7A2D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618" cy="618"/>
            </a:xfrm>
            <a:custGeom>
              <a:avLst/>
              <a:gdLst>
                <a:gd name="T0" fmla="*/ 7204 w 128"/>
                <a:gd name="T1" fmla="*/ 14407 h 128"/>
                <a:gd name="T2" fmla="*/ 0 w 128"/>
                <a:gd name="T3" fmla="*/ 7204 h 128"/>
                <a:gd name="T4" fmla="*/ 7204 w 128"/>
                <a:gd name="T5" fmla="*/ 0 h 128"/>
                <a:gd name="T6" fmla="*/ 14407 w 128"/>
                <a:gd name="T7" fmla="*/ 0 h 128"/>
                <a:gd name="T8" fmla="*/ 14407 w 128"/>
                <a:gd name="T9" fmla="*/ 7204 h 128"/>
                <a:gd name="T10" fmla="*/ 7204 w 128"/>
                <a:gd name="T11" fmla="*/ 14407 h 1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8"/>
                <a:gd name="T19" fmla="*/ 0 h 128"/>
                <a:gd name="T20" fmla="*/ 128 w 128"/>
                <a:gd name="T21" fmla="*/ 128 h 128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8" h="128">
                  <a:moveTo>
                    <a:pt x="64" y="128"/>
                  </a:moveTo>
                  <a:cubicBezTo>
                    <a:pt x="28" y="128"/>
                    <a:pt x="0" y="99"/>
                    <a:pt x="0" y="64"/>
                  </a:cubicBezTo>
                  <a:cubicBezTo>
                    <a:pt x="0" y="28"/>
                    <a:pt x="28" y="0"/>
                    <a:pt x="64" y="0"/>
                  </a:cubicBezTo>
                  <a:cubicBezTo>
                    <a:pt x="128" y="0"/>
                    <a:pt x="128" y="0"/>
                    <a:pt x="128" y="0"/>
                  </a:cubicBezTo>
                  <a:cubicBezTo>
                    <a:pt x="128" y="64"/>
                    <a:pt x="128" y="64"/>
                    <a:pt x="128" y="64"/>
                  </a:cubicBezTo>
                  <a:cubicBezTo>
                    <a:pt x="128" y="99"/>
                    <a:pt x="99" y="128"/>
                    <a:pt x="64" y="128"/>
                  </a:cubicBezTo>
                  <a:close/>
                </a:path>
              </a:pathLst>
            </a:custGeom>
            <a:solidFill>
              <a:srgbClr val="F7CA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19510" name="Oval 6">
              <a:extLst>
                <a:ext uri="{FF2B5EF4-FFF2-40B4-BE49-F238E27FC236}">
                  <a16:creationId xmlns:a16="http://schemas.microsoft.com/office/drawing/2014/main" id="{F7374A5C-DD1C-4C8E-BFB6-A3EF77903B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6" y="106"/>
              <a:ext cx="406" cy="406"/>
            </a:xfrm>
            <a:prstGeom prst="ellipse">
              <a:avLst/>
            </a:prstGeom>
            <a:solidFill>
              <a:srgbClr val="F5DE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/>
            </a:p>
          </p:txBody>
        </p:sp>
      </p:grpSp>
      <p:sp>
        <p:nvSpPr>
          <p:cNvPr id="19506" name="文本框 69">
            <a:extLst>
              <a:ext uri="{FF2B5EF4-FFF2-40B4-BE49-F238E27FC236}">
                <a16:creationId xmlns:a16="http://schemas.microsoft.com/office/drawing/2014/main" id="{630DABD9-F471-4B84-804A-818EEEA60E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538" y="2355850"/>
            <a:ext cx="869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ts val="6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2F2F2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53</a:t>
            </a:r>
            <a:r>
              <a:rPr lang="en-US" altLang="zh-CN" sz="1200" b="1">
                <a:solidFill>
                  <a:srgbClr val="2F2F2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2400" b="1">
              <a:solidFill>
                <a:srgbClr val="2F2F2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9507" name="文本框 70">
            <a:extLst>
              <a:ext uri="{FF2B5EF4-FFF2-40B4-BE49-F238E27FC236}">
                <a16:creationId xmlns:a16="http://schemas.microsoft.com/office/drawing/2014/main" id="{C84819DA-804B-4846-BE81-3C42FB5828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30538" y="3940175"/>
            <a:ext cx="8699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ts val="65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rgbClr val="2F2F2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47</a:t>
            </a:r>
            <a:r>
              <a:rPr lang="en-US" altLang="zh-CN" sz="1200" b="1">
                <a:solidFill>
                  <a:srgbClr val="2F2F2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2400" b="1">
              <a:solidFill>
                <a:srgbClr val="2F2F2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pic>
        <p:nvPicPr>
          <p:cNvPr id="19508" name="图片 91">
            <a:extLst>
              <a:ext uri="{FF2B5EF4-FFF2-40B4-BE49-F238E27FC236}">
                <a16:creationId xmlns:a16="http://schemas.microsoft.com/office/drawing/2014/main" id="{548943A5-4E1A-4DCE-A426-E4FB88FFE0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383"/>
          <a:stretch>
            <a:fillRect/>
          </a:stretch>
        </p:blipFill>
        <p:spPr bwMode="auto">
          <a:xfrm>
            <a:off x="7327900" y="2371725"/>
            <a:ext cx="155575" cy="103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2" name="组合 43">
            <a:extLst>
              <a:ext uri="{FF2B5EF4-FFF2-40B4-BE49-F238E27FC236}">
                <a16:creationId xmlns:a16="http://schemas.microsoft.com/office/drawing/2014/main" id="{F58559A3-EE22-40C2-95A8-C49D358FAA5A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0536" name="五边形 44">
              <a:extLst>
                <a:ext uri="{FF2B5EF4-FFF2-40B4-BE49-F238E27FC236}">
                  <a16:creationId xmlns:a16="http://schemas.microsoft.com/office/drawing/2014/main" id="{14535F36-6908-449E-9326-1E5DFDEB2D5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0537" name="文本框 45">
              <a:extLst>
                <a:ext uri="{FF2B5EF4-FFF2-40B4-BE49-F238E27FC236}">
                  <a16:creationId xmlns:a16="http://schemas.microsoft.com/office/drawing/2014/main" id="{AF479D4E-7B0D-43F7-A07D-EAB27C0D6D9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0483" name="文本框 46">
            <a:extLst>
              <a:ext uri="{FF2B5EF4-FFF2-40B4-BE49-F238E27FC236}">
                <a16:creationId xmlns:a16="http://schemas.microsoft.com/office/drawing/2014/main" id="{C0392878-4A4A-4147-B464-B8A9CF21ED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484" name="直接连接符 48">
            <a:extLst>
              <a:ext uri="{FF2B5EF4-FFF2-40B4-BE49-F238E27FC236}">
                <a16:creationId xmlns:a16="http://schemas.microsoft.com/office/drawing/2014/main" id="{673AE0DE-A385-4073-A859-A717BFD2B852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0485" name="Rectangle 42">
            <a:extLst>
              <a:ext uri="{FF2B5EF4-FFF2-40B4-BE49-F238E27FC236}">
                <a16:creationId xmlns:a16="http://schemas.microsoft.com/office/drawing/2014/main" id="{43DAE6BF-2E73-41A5-B4E9-8437901DE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grpSp>
        <p:nvGrpSpPr>
          <p:cNvPr id="20486" name="组合 59">
            <a:extLst>
              <a:ext uri="{FF2B5EF4-FFF2-40B4-BE49-F238E27FC236}">
                <a16:creationId xmlns:a16="http://schemas.microsoft.com/office/drawing/2014/main" id="{C4575256-E087-417C-B0F6-85ED4CF51254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2165350"/>
            <a:ext cx="3644900" cy="355600"/>
            <a:chOff x="0" y="0"/>
            <a:chExt cx="3643957" cy="354757"/>
          </a:xfrm>
        </p:grpSpPr>
        <p:sp>
          <p:nvSpPr>
            <p:cNvPr id="20531" name="流程图: 终止 136">
              <a:extLst>
                <a:ext uri="{FF2B5EF4-FFF2-40B4-BE49-F238E27FC236}">
                  <a16:creationId xmlns:a16="http://schemas.microsoft.com/office/drawing/2014/main" id="{E53BE6C6-1481-4E29-8009-020391747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32" name="流程图: 终止 137">
              <a:extLst>
                <a:ext uri="{FF2B5EF4-FFF2-40B4-BE49-F238E27FC236}">
                  <a16:creationId xmlns:a16="http://schemas.microsoft.com/office/drawing/2014/main" id="{793621A3-9655-42D4-97A4-11FC283DC2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02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33" name="流程图: 终止 138">
              <a:extLst>
                <a:ext uri="{FF2B5EF4-FFF2-40B4-BE49-F238E27FC236}">
                  <a16:creationId xmlns:a16="http://schemas.microsoft.com/office/drawing/2014/main" id="{A4E6026A-BE34-407F-98A0-32D53A7C50B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467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34" name="流程图: 终止 139">
              <a:extLst>
                <a:ext uri="{FF2B5EF4-FFF2-40B4-BE49-F238E27FC236}">
                  <a16:creationId xmlns:a16="http://schemas.microsoft.com/office/drawing/2014/main" id="{A98891F3-8F8D-47C8-92D8-00BCBB2A96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15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35" name="流程图: 终止 140">
              <a:extLst>
                <a:ext uri="{FF2B5EF4-FFF2-40B4-BE49-F238E27FC236}">
                  <a16:creationId xmlns:a16="http://schemas.microsoft.com/office/drawing/2014/main" id="{0B706500-03B5-4C16-BBDD-E765212CAD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934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487" name="椭圆 60">
            <a:extLst>
              <a:ext uri="{FF2B5EF4-FFF2-40B4-BE49-F238E27FC236}">
                <a16:creationId xmlns:a16="http://schemas.microsoft.com/office/drawing/2014/main" id="{B3F97E3B-7FA0-4093-A4FB-3377F3937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1995488"/>
            <a:ext cx="700087" cy="700087"/>
          </a:xfrm>
          <a:prstGeom prst="ellipse">
            <a:avLst/>
          </a:prstGeom>
          <a:solidFill>
            <a:srgbClr val="FFE5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488" name="矩形 61">
            <a:extLst>
              <a:ext uri="{FF2B5EF4-FFF2-40B4-BE49-F238E27FC236}">
                <a16:creationId xmlns:a16="http://schemas.microsoft.com/office/drawing/2014/main" id="{0A642CF4-6E42-40A3-9909-60C3E3885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125" y="2165350"/>
            <a:ext cx="431800" cy="355600"/>
          </a:xfrm>
          <a:prstGeom prst="rect">
            <a:avLst/>
          </a:prstGeom>
          <a:solidFill>
            <a:srgbClr val="FFE5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grpSp>
        <p:nvGrpSpPr>
          <p:cNvPr id="20489" name="组合 62">
            <a:extLst>
              <a:ext uri="{FF2B5EF4-FFF2-40B4-BE49-F238E27FC236}">
                <a16:creationId xmlns:a16="http://schemas.microsoft.com/office/drawing/2014/main" id="{93255FB1-98CF-4AEA-B994-9032EA8C9247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3038475"/>
            <a:ext cx="3644900" cy="355600"/>
            <a:chOff x="0" y="0"/>
            <a:chExt cx="3643957" cy="354757"/>
          </a:xfrm>
        </p:grpSpPr>
        <p:sp>
          <p:nvSpPr>
            <p:cNvPr id="20526" name="流程图: 终止 131">
              <a:extLst>
                <a:ext uri="{FF2B5EF4-FFF2-40B4-BE49-F238E27FC236}">
                  <a16:creationId xmlns:a16="http://schemas.microsoft.com/office/drawing/2014/main" id="{779F84FD-ED14-4D02-A3AB-8A6724D4F6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75023" cy="354757"/>
            </a:xfrm>
            <a:prstGeom prst="flowChartTerminator">
              <a:avLst/>
            </a:pr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7" name="流程图: 终止 132">
              <a:extLst>
                <a:ext uri="{FF2B5EF4-FFF2-40B4-BE49-F238E27FC236}">
                  <a16:creationId xmlns:a16="http://schemas.microsoft.com/office/drawing/2014/main" id="{9EEEBBB8-9024-40B9-BEF2-CDBE91365E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02" y="0"/>
              <a:ext cx="1075023" cy="354757"/>
            </a:xfrm>
            <a:prstGeom prst="flowChartTerminator">
              <a:avLst/>
            </a:pr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8" name="流程图: 终止 133">
              <a:extLst>
                <a:ext uri="{FF2B5EF4-FFF2-40B4-BE49-F238E27FC236}">
                  <a16:creationId xmlns:a16="http://schemas.microsoft.com/office/drawing/2014/main" id="{2AE94D6C-2E3E-46B6-9014-99960CC304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467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9" name="流程图: 终止 134">
              <a:extLst>
                <a:ext uri="{FF2B5EF4-FFF2-40B4-BE49-F238E27FC236}">
                  <a16:creationId xmlns:a16="http://schemas.microsoft.com/office/drawing/2014/main" id="{7CCB98AA-EFC6-4695-88F8-1E20DE5FCD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15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30" name="流程图: 终止 135">
              <a:extLst>
                <a:ext uri="{FF2B5EF4-FFF2-40B4-BE49-F238E27FC236}">
                  <a16:creationId xmlns:a16="http://schemas.microsoft.com/office/drawing/2014/main" id="{4573F706-73FE-49EB-B377-C13B7BC161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934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490" name="椭圆 92">
            <a:extLst>
              <a:ext uri="{FF2B5EF4-FFF2-40B4-BE49-F238E27FC236}">
                <a16:creationId xmlns:a16="http://schemas.microsoft.com/office/drawing/2014/main" id="{78A3DD66-363F-456D-AF70-A7734CD56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2868613"/>
            <a:ext cx="700087" cy="700087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491" name="矩形 97">
            <a:extLst>
              <a:ext uri="{FF2B5EF4-FFF2-40B4-BE49-F238E27FC236}">
                <a16:creationId xmlns:a16="http://schemas.microsoft.com/office/drawing/2014/main" id="{BA8C976E-2105-49A3-88B2-8F4941F2F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125" y="3038475"/>
            <a:ext cx="1800225" cy="355600"/>
          </a:xfrm>
          <a:prstGeom prst="rect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grpSp>
        <p:nvGrpSpPr>
          <p:cNvPr id="20492" name="组合 98">
            <a:extLst>
              <a:ext uri="{FF2B5EF4-FFF2-40B4-BE49-F238E27FC236}">
                <a16:creationId xmlns:a16="http://schemas.microsoft.com/office/drawing/2014/main" id="{037BF9C0-1B77-4D1A-8D81-F7322E89BCD2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3906838"/>
            <a:ext cx="3644900" cy="355600"/>
            <a:chOff x="0" y="0"/>
            <a:chExt cx="3643957" cy="354757"/>
          </a:xfrm>
        </p:grpSpPr>
        <p:sp>
          <p:nvSpPr>
            <p:cNvPr id="20521" name="流程图: 终止 126">
              <a:extLst>
                <a:ext uri="{FF2B5EF4-FFF2-40B4-BE49-F238E27FC236}">
                  <a16:creationId xmlns:a16="http://schemas.microsoft.com/office/drawing/2014/main" id="{E56C7886-F87C-4683-8D37-F165EC768B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2" name="流程图: 终止 127">
              <a:extLst>
                <a:ext uri="{FF2B5EF4-FFF2-40B4-BE49-F238E27FC236}">
                  <a16:creationId xmlns:a16="http://schemas.microsoft.com/office/drawing/2014/main" id="{6D756AD0-E910-4937-9BC1-74705A77CE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02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3" name="流程图: 终止 128">
              <a:extLst>
                <a:ext uri="{FF2B5EF4-FFF2-40B4-BE49-F238E27FC236}">
                  <a16:creationId xmlns:a16="http://schemas.microsoft.com/office/drawing/2014/main" id="{CFA59117-30CE-41A3-9D21-8B674C5A51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467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4" name="流程图: 终止 129">
              <a:extLst>
                <a:ext uri="{FF2B5EF4-FFF2-40B4-BE49-F238E27FC236}">
                  <a16:creationId xmlns:a16="http://schemas.microsoft.com/office/drawing/2014/main" id="{01DDCCBA-D047-408E-98DC-C7E498F5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15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5" name="流程图: 终止 130">
              <a:extLst>
                <a:ext uri="{FF2B5EF4-FFF2-40B4-BE49-F238E27FC236}">
                  <a16:creationId xmlns:a16="http://schemas.microsoft.com/office/drawing/2014/main" id="{621B58AD-8253-4D82-8813-57AB5EAB1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934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493" name="椭圆 99">
            <a:extLst>
              <a:ext uri="{FF2B5EF4-FFF2-40B4-BE49-F238E27FC236}">
                <a16:creationId xmlns:a16="http://schemas.microsoft.com/office/drawing/2014/main" id="{8CD0D4BE-E24F-4005-97F9-B65234B77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3736975"/>
            <a:ext cx="700087" cy="700088"/>
          </a:xfrm>
          <a:prstGeom prst="ellipse">
            <a:avLst/>
          </a:prstGeom>
          <a:solidFill>
            <a:srgbClr val="BBD6E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494" name="矩形 100">
            <a:extLst>
              <a:ext uri="{FF2B5EF4-FFF2-40B4-BE49-F238E27FC236}">
                <a16:creationId xmlns:a16="http://schemas.microsoft.com/office/drawing/2014/main" id="{C8BC4AE1-5CA0-44A3-9FC2-A4F719A8CD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125" y="3906838"/>
            <a:ext cx="539750" cy="355600"/>
          </a:xfrm>
          <a:prstGeom prst="rect">
            <a:avLst/>
          </a:prstGeom>
          <a:solidFill>
            <a:srgbClr val="BBD6EE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grpSp>
        <p:nvGrpSpPr>
          <p:cNvPr id="20495" name="组合 101">
            <a:extLst>
              <a:ext uri="{FF2B5EF4-FFF2-40B4-BE49-F238E27FC236}">
                <a16:creationId xmlns:a16="http://schemas.microsoft.com/office/drawing/2014/main" id="{0A20C300-A6F8-4658-8A99-10AEE412E0C6}"/>
              </a:ext>
            </a:extLst>
          </p:cNvPr>
          <p:cNvGrpSpPr>
            <a:grpSpLocks/>
          </p:cNvGrpSpPr>
          <p:nvPr/>
        </p:nvGrpSpPr>
        <p:grpSpPr bwMode="auto">
          <a:xfrm>
            <a:off x="5730875" y="4791075"/>
            <a:ext cx="3644900" cy="354013"/>
            <a:chOff x="0" y="0"/>
            <a:chExt cx="3643957" cy="354757"/>
          </a:xfrm>
        </p:grpSpPr>
        <p:sp>
          <p:nvSpPr>
            <p:cNvPr id="20516" name="流程图: 终止 121">
              <a:extLst>
                <a:ext uri="{FF2B5EF4-FFF2-40B4-BE49-F238E27FC236}">
                  <a16:creationId xmlns:a16="http://schemas.microsoft.com/office/drawing/2014/main" id="{469D97E0-E69C-4FD0-8F7E-0B35B2EA3E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7" name="流程图: 终止 122">
              <a:extLst>
                <a:ext uri="{FF2B5EF4-FFF2-40B4-BE49-F238E27FC236}">
                  <a16:creationId xmlns:a16="http://schemas.microsoft.com/office/drawing/2014/main" id="{11376D2A-FA1B-4DC1-9675-05E1022F6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02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8" name="流程图: 终止 123">
              <a:extLst>
                <a:ext uri="{FF2B5EF4-FFF2-40B4-BE49-F238E27FC236}">
                  <a16:creationId xmlns:a16="http://schemas.microsoft.com/office/drawing/2014/main" id="{841D2A3E-1EF0-4B4E-8E87-62620D6C2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467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9" name="流程图: 终止 124">
              <a:extLst>
                <a:ext uri="{FF2B5EF4-FFF2-40B4-BE49-F238E27FC236}">
                  <a16:creationId xmlns:a16="http://schemas.microsoft.com/office/drawing/2014/main" id="{D414F421-F8C9-4FAD-8DA0-013C60C7D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15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20" name="流程图: 终止 125">
              <a:extLst>
                <a:ext uri="{FF2B5EF4-FFF2-40B4-BE49-F238E27FC236}">
                  <a16:creationId xmlns:a16="http://schemas.microsoft.com/office/drawing/2014/main" id="{D0EB852D-01C8-42A4-BF76-CF0BCFF61C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934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496" name="椭圆 102">
            <a:extLst>
              <a:ext uri="{FF2B5EF4-FFF2-40B4-BE49-F238E27FC236}">
                <a16:creationId xmlns:a16="http://schemas.microsoft.com/office/drawing/2014/main" id="{F8B5D504-D5A5-4D59-AEA1-482B85A8A4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00663" y="4619625"/>
            <a:ext cx="700087" cy="700088"/>
          </a:xfrm>
          <a:prstGeom prst="ellipse">
            <a:avLst/>
          </a:pr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497" name="矩形 103">
            <a:extLst>
              <a:ext uri="{FF2B5EF4-FFF2-40B4-BE49-F238E27FC236}">
                <a16:creationId xmlns:a16="http://schemas.microsoft.com/office/drawing/2014/main" id="{4486BA31-B752-4317-BA97-3D2045677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6125" y="4791075"/>
            <a:ext cx="288925" cy="354013"/>
          </a:xfrm>
          <a:prstGeom prst="rect">
            <a:avLst/>
          </a:prstGeom>
          <a:solidFill>
            <a:srgbClr val="D8D8D8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498" name="文本框 133">
            <a:extLst>
              <a:ext uri="{FF2B5EF4-FFF2-40B4-BE49-F238E27FC236}">
                <a16:creationId xmlns:a16="http://schemas.microsoft.com/office/drawing/2014/main" id="{92958840-B430-4464-A22B-B0668E565B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2168525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6%</a:t>
            </a:r>
            <a:endParaRPr lang="zh-CN" altLang="en-US" sz="1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499" name="文本框 134">
            <a:extLst>
              <a:ext uri="{FF2B5EF4-FFF2-40B4-BE49-F238E27FC236}">
                <a16:creationId xmlns:a16="http://schemas.microsoft.com/office/drawing/2014/main" id="{E050FFD4-C9FC-47E2-A1FC-68A1D03D5D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3033713"/>
            <a:ext cx="7334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42%</a:t>
            </a:r>
            <a:endParaRPr lang="zh-CN" altLang="en-US" sz="1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0" name="文本框 135">
            <a:extLst>
              <a:ext uri="{FF2B5EF4-FFF2-40B4-BE49-F238E27FC236}">
                <a16:creationId xmlns:a16="http://schemas.microsoft.com/office/drawing/2014/main" id="{7F3B9F39-115C-4BFA-922D-241755169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3910013"/>
            <a:ext cx="684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10%</a:t>
            </a:r>
            <a:endParaRPr lang="zh-CN" altLang="en-US" sz="1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1" name="文本框 136">
            <a:extLst>
              <a:ext uri="{FF2B5EF4-FFF2-40B4-BE49-F238E27FC236}">
                <a16:creationId xmlns:a16="http://schemas.microsoft.com/office/drawing/2014/main" id="{3D23FB56-028E-487E-B085-F4F77285D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1788" y="4784725"/>
            <a:ext cx="596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5%</a:t>
            </a:r>
            <a:endParaRPr lang="zh-CN" altLang="en-US" sz="1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grpSp>
        <p:nvGrpSpPr>
          <p:cNvPr id="20502" name="组合 111">
            <a:extLst>
              <a:ext uri="{FF2B5EF4-FFF2-40B4-BE49-F238E27FC236}">
                <a16:creationId xmlns:a16="http://schemas.microsoft.com/office/drawing/2014/main" id="{0C19C2F5-3A2F-4905-9A2D-7DBDA95BA5CB}"/>
              </a:ext>
            </a:extLst>
          </p:cNvPr>
          <p:cNvGrpSpPr>
            <a:grpSpLocks/>
          </p:cNvGrpSpPr>
          <p:nvPr/>
        </p:nvGrpSpPr>
        <p:grpSpPr bwMode="auto">
          <a:xfrm>
            <a:off x="5726113" y="5699125"/>
            <a:ext cx="3644900" cy="355600"/>
            <a:chOff x="0" y="0"/>
            <a:chExt cx="3643957" cy="354757"/>
          </a:xfrm>
        </p:grpSpPr>
        <p:sp>
          <p:nvSpPr>
            <p:cNvPr id="20511" name="流程图: 终止 116">
              <a:extLst>
                <a:ext uri="{FF2B5EF4-FFF2-40B4-BE49-F238E27FC236}">
                  <a16:creationId xmlns:a16="http://schemas.microsoft.com/office/drawing/2014/main" id="{0C3FBDBF-E8C9-477F-B64F-692AF64291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075023" cy="354757"/>
            </a:xfrm>
            <a:prstGeom prst="flowChartTerminator">
              <a:avLst/>
            </a:pr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2" name="流程图: 终止 117">
              <a:extLst>
                <a:ext uri="{FF2B5EF4-FFF2-40B4-BE49-F238E27FC236}">
                  <a16:creationId xmlns:a16="http://schemas.microsoft.com/office/drawing/2014/main" id="{E96891FB-3DAF-488F-A174-E9DECA0BEF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2702" y="0"/>
              <a:ext cx="1075023" cy="354757"/>
            </a:xfrm>
            <a:prstGeom prst="flowChartTerminator">
              <a:avLst/>
            </a:prstGeom>
            <a:solidFill>
              <a:srgbClr val="3E3E3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3" name="流程图: 终止 118">
              <a:extLst>
                <a:ext uri="{FF2B5EF4-FFF2-40B4-BE49-F238E27FC236}">
                  <a16:creationId xmlns:a16="http://schemas.microsoft.com/office/drawing/2014/main" id="{248C54DE-6A40-4C55-A0F8-3A2919FE815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4467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4" name="流程图: 终止 119">
              <a:extLst>
                <a:ext uri="{FF2B5EF4-FFF2-40B4-BE49-F238E27FC236}">
                  <a16:creationId xmlns:a16="http://schemas.microsoft.com/office/drawing/2014/main" id="{0C237ECF-CF5D-4008-AA52-72545B895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1150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  <p:sp>
          <p:nvSpPr>
            <p:cNvPr id="20515" name="流程图: 终止 120">
              <a:extLst>
                <a:ext uri="{FF2B5EF4-FFF2-40B4-BE49-F238E27FC236}">
                  <a16:creationId xmlns:a16="http://schemas.microsoft.com/office/drawing/2014/main" id="{2A59A0CF-A3D9-4689-985B-2D193E48F7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68934" y="0"/>
              <a:ext cx="1075023" cy="354757"/>
            </a:xfrm>
            <a:prstGeom prst="flowChartTerminator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</a:endParaRPr>
            </a:p>
          </p:txBody>
        </p:sp>
      </p:grpSp>
      <p:sp>
        <p:nvSpPr>
          <p:cNvPr id="20503" name="椭圆 112">
            <a:extLst>
              <a:ext uri="{FF2B5EF4-FFF2-40B4-BE49-F238E27FC236}">
                <a16:creationId xmlns:a16="http://schemas.microsoft.com/office/drawing/2014/main" id="{E600A4C3-0886-4A29-B2D7-4F5173B9D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5900" y="5529263"/>
            <a:ext cx="698500" cy="700087"/>
          </a:xfrm>
          <a:prstGeom prst="ellipse">
            <a:avLst/>
          </a:prstGeom>
          <a:solidFill>
            <a:srgbClr val="B3C6E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504" name="矩形 113">
            <a:extLst>
              <a:ext uri="{FF2B5EF4-FFF2-40B4-BE49-F238E27FC236}">
                <a16:creationId xmlns:a16="http://schemas.microsoft.com/office/drawing/2014/main" id="{3AD4DF4F-D20E-4772-81A4-28E29956B7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1363" y="5699125"/>
            <a:ext cx="1728787" cy="355600"/>
          </a:xfrm>
          <a:prstGeom prst="rect">
            <a:avLst/>
          </a:prstGeom>
          <a:solidFill>
            <a:srgbClr val="B3C6E7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20505" name="文本框 149">
            <a:extLst>
              <a:ext uri="{FF2B5EF4-FFF2-40B4-BE49-F238E27FC236}">
                <a16:creationId xmlns:a16="http://schemas.microsoft.com/office/drawing/2014/main" id="{F3F4B4DB-AC9F-4551-92D1-CA5587E1D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7025" y="5694363"/>
            <a:ext cx="7969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38%</a:t>
            </a:r>
            <a:endParaRPr lang="zh-CN" altLang="en-US" sz="18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6" name="文本框 141">
            <a:extLst>
              <a:ext uri="{FF2B5EF4-FFF2-40B4-BE49-F238E27FC236}">
                <a16:creationId xmlns:a16="http://schemas.microsoft.com/office/drawing/2014/main" id="{CEFBA83E-060E-4C70-9499-90D8F2A1C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2120900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7" name="文本框 142">
            <a:extLst>
              <a:ext uri="{FF2B5EF4-FFF2-40B4-BE49-F238E27FC236}">
                <a16:creationId xmlns:a16="http://schemas.microsoft.com/office/drawing/2014/main" id="{817E2AE4-D87B-4E87-AA02-0BCC31DDBA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3016250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8" name="文本框 143">
            <a:extLst>
              <a:ext uri="{FF2B5EF4-FFF2-40B4-BE49-F238E27FC236}">
                <a16:creationId xmlns:a16="http://schemas.microsoft.com/office/drawing/2014/main" id="{DC85368C-4A3A-4CFB-B750-CF0039BB67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3846513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09" name="文本框 144">
            <a:extLst>
              <a:ext uri="{FF2B5EF4-FFF2-40B4-BE49-F238E27FC236}">
                <a16:creationId xmlns:a16="http://schemas.microsoft.com/office/drawing/2014/main" id="{BF4733FF-3023-43E9-890F-824FE5E80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4729163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0510" name="文本框 145">
            <a:extLst>
              <a:ext uri="{FF2B5EF4-FFF2-40B4-BE49-F238E27FC236}">
                <a16:creationId xmlns:a16="http://schemas.microsoft.com/office/drawing/2014/main" id="{0A1596E7-8395-4F80-80B4-1B2E8AFDD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7275" y="5665788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组合 43">
            <a:extLst>
              <a:ext uri="{FF2B5EF4-FFF2-40B4-BE49-F238E27FC236}">
                <a16:creationId xmlns:a16="http://schemas.microsoft.com/office/drawing/2014/main" id="{A6E66473-35C9-4544-A05A-F1FAD100F882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3110" name="五边形 44">
              <a:extLst>
                <a:ext uri="{FF2B5EF4-FFF2-40B4-BE49-F238E27FC236}">
                  <a16:creationId xmlns:a16="http://schemas.microsoft.com/office/drawing/2014/main" id="{B038EAB9-6B2A-4199-9FC2-AC173472CF6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3111" name="文本框 45">
              <a:extLst>
                <a:ext uri="{FF2B5EF4-FFF2-40B4-BE49-F238E27FC236}">
                  <a16:creationId xmlns:a16="http://schemas.microsoft.com/office/drawing/2014/main" id="{D8D92519-C370-4CC7-A5C3-8F72C66EF6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3075" name="文本框 46">
            <a:extLst>
              <a:ext uri="{FF2B5EF4-FFF2-40B4-BE49-F238E27FC236}">
                <a16:creationId xmlns:a16="http://schemas.microsoft.com/office/drawing/2014/main" id="{DC2BE0A4-EF91-460C-8CF7-B23C71E3E8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3076" name="直接连接符 48">
            <a:extLst>
              <a:ext uri="{FF2B5EF4-FFF2-40B4-BE49-F238E27FC236}">
                <a16:creationId xmlns:a16="http://schemas.microsoft.com/office/drawing/2014/main" id="{83BAB523-5452-4E7D-B8E4-BC1B07CE57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3077" name="Rectangle 42">
            <a:extLst>
              <a:ext uri="{FF2B5EF4-FFF2-40B4-BE49-F238E27FC236}">
                <a16:creationId xmlns:a16="http://schemas.microsoft.com/office/drawing/2014/main" id="{5F8F625D-620B-4153-83EE-FC29EBFA31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4104" name="等腰三角形 50">
            <a:extLst>
              <a:ext uri="{FF2B5EF4-FFF2-40B4-BE49-F238E27FC236}">
                <a16:creationId xmlns:a16="http://schemas.microsoft.com/office/drawing/2014/main" id="{3C2CEAA0-6460-426F-9604-D96181B088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53138" y="4489450"/>
            <a:ext cx="6119812" cy="3003550"/>
          </a:xfrm>
          <a:prstGeom prst="triangle">
            <a:avLst>
              <a:gd name="adj" fmla="val 100000"/>
            </a:avLst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5" name="太阳形 51">
            <a:extLst>
              <a:ext uri="{FF2B5EF4-FFF2-40B4-BE49-F238E27FC236}">
                <a16:creationId xmlns:a16="http://schemas.microsoft.com/office/drawing/2014/main" id="{4AC6F9EB-3A6B-446D-BF4F-F04186266E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924425"/>
            <a:ext cx="2560638" cy="2562225"/>
          </a:xfrm>
          <a:prstGeom prst="sun">
            <a:avLst>
              <a:gd name="adj" fmla="val 25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4106" name="等腰三角形 52">
            <a:extLst>
              <a:ext uri="{FF2B5EF4-FFF2-40B4-BE49-F238E27FC236}">
                <a16:creationId xmlns:a16="http://schemas.microsoft.com/office/drawing/2014/main" id="{ACE19BC5-0122-498D-BBDB-F4A48E1F0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82588" y="4489450"/>
            <a:ext cx="6969126" cy="3003550"/>
          </a:xfrm>
          <a:prstGeom prst="triangle">
            <a:avLst>
              <a:gd name="adj" fmla="val 33606"/>
            </a:avLst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7" name="等腰三角形 53">
            <a:extLst>
              <a:ext uri="{FF2B5EF4-FFF2-40B4-BE49-F238E27FC236}">
                <a16:creationId xmlns:a16="http://schemas.microsoft.com/office/drawing/2014/main" id="{A826F447-B600-4466-83E9-90B710833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47900" y="5092700"/>
            <a:ext cx="6972300" cy="2400300"/>
          </a:xfrm>
          <a:prstGeom prst="triangle">
            <a:avLst>
              <a:gd name="adj" fmla="val 66116"/>
            </a:avLst>
          </a:prstGeom>
          <a:solidFill>
            <a:srgbClr val="F5F5F5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08" name="等腰三角形 54">
            <a:extLst>
              <a:ext uri="{FF2B5EF4-FFF2-40B4-BE49-F238E27FC236}">
                <a16:creationId xmlns:a16="http://schemas.microsoft.com/office/drawing/2014/main" id="{ADAB8711-88ED-4862-A698-D34F1C906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00650" y="5673725"/>
            <a:ext cx="6972300" cy="1819275"/>
          </a:xfrm>
          <a:prstGeom prst="triangle">
            <a:avLst>
              <a:gd name="adj" fmla="val 50815"/>
            </a:avLst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grpSp>
        <p:nvGrpSpPr>
          <p:cNvPr id="4109" name="Group 19">
            <a:extLst>
              <a:ext uri="{FF2B5EF4-FFF2-40B4-BE49-F238E27FC236}">
                <a16:creationId xmlns:a16="http://schemas.microsoft.com/office/drawing/2014/main" id="{D58DB106-0253-4BA5-88FD-A56A6A3899B7}"/>
              </a:ext>
            </a:extLst>
          </p:cNvPr>
          <p:cNvGrpSpPr>
            <a:grpSpLocks/>
          </p:cNvGrpSpPr>
          <p:nvPr/>
        </p:nvGrpSpPr>
        <p:grpSpPr bwMode="auto">
          <a:xfrm>
            <a:off x="1962150" y="2886075"/>
            <a:ext cx="814388" cy="1627188"/>
            <a:chOff x="0" y="0"/>
            <a:chExt cx="521" cy="1041"/>
          </a:xfrm>
        </p:grpSpPr>
        <p:sp>
          <p:nvSpPr>
            <p:cNvPr id="3106" name="Line 21">
              <a:extLst>
                <a:ext uri="{FF2B5EF4-FFF2-40B4-BE49-F238E27FC236}">
                  <a16:creationId xmlns:a16="http://schemas.microsoft.com/office/drawing/2014/main" id="{85401CA1-430F-48D7-8763-558D11A844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83" y="45"/>
              <a:ext cx="311" cy="1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7" name="Line 21">
              <a:extLst>
                <a:ext uri="{FF2B5EF4-FFF2-40B4-BE49-F238E27FC236}">
                  <a16:creationId xmlns:a16="http://schemas.microsoft.com/office/drawing/2014/main" id="{F316E147-FC10-4E5E-B821-CA99CE77DF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45"/>
              <a:ext cx="183" cy="996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8" name="Oval 20">
              <a:extLst>
                <a:ext uri="{FF2B5EF4-FFF2-40B4-BE49-F238E27FC236}">
                  <a16:creationId xmlns:a16="http://schemas.microsoft.com/office/drawing/2014/main" id="{4A67C00F-A052-4104-BE8E-EAED86D61A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5" y="0"/>
              <a:ext cx="96" cy="95"/>
            </a:xfrm>
            <a:prstGeom prst="ellipse">
              <a:avLst/>
            </a:prstGeom>
            <a:solidFill>
              <a:srgbClr val="FE0000"/>
            </a:solidFill>
            <a:ln w="9525">
              <a:solidFill>
                <a:srgbClr val="FFE51E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3109" name="Oval 22">
              <a:extLst>
                <a:ext uri="{FF2B5EF4-FFF2-40B4-BE49-F238E27FC236}">
                  <a16:creationId xmlns:a16="http://schemas.microsoft.com/office/drawing/2014/main" id="{B4965C81-FA9F-44B9-991E-68F2DF6F82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" y="22"/>
              <a:ext cx="43" cy="43"/>
            </a:xfrm>
            <a:prstGeom prst="ellipse">
              <a:avLst/>
            </a:prstGeom>
            <a:solidFill>
              <a:srgbClr val="464645"/>
            </a:solidFill>
            <a:ln w="9525">
              <a:solidFill>
                <a:srgbClr val="464645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</p:grpSp>
      <p:grpSp>
        <p:nvGrpSpPr>
          <p:cNvPr id="4114" name="Group 19">
            <a:extLst>
              <a:ext uri="{FF2B5EF4-FFF2-40B4-BE49-F238E27FC236}">
                <a16:creationId xmlns:a16="http://schemas.microsoft.com/office/drawing/2014/main" id="{482EC843-79EE-46FE-8283-85232C048EAF}"/>
              </a:ext>
            </a:extLst>
          </p:cNvPr>
          <p:cNvGrpSpPr>
            <a:grpSpLocks/>
          </p:cNvGrpSpPr>
          <p:nvPr/>
        </p:nvGrpSpPr>
        <p:grpSpPr bwMode="auto">
          <a:xfrm>
            <a:off x="6842125" y="1657350"/>
            <a:ext cx="1524000" cy="3433763"/>
            <a:chOff x="0" y="0"/>
            <a:chExt cx="975" cy="2198"/>
          </a:xfrm>
        </p:grpSpPr>
        <p:sp>
          <p:nvSpPr>
            <p:cNvPr id="3102" name="Line 21">
              <a:extLst>
                <a:ext uri="{FF2B5EF4-FFF2-40B4-BE49-F238E27FC236}">
                  <a16:creationId xmlns:a16="http://schemas.microsoft.com/office/drawing/2014/main" id="{A5147B79-E752-42AE-8BF3-D29C6AE8315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94" y="45"/>
              <a:ext cx="311" cy="1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3" name="Line 21">
              <a:extLst>
                <a:ext uri="{FF2B5EF4-FFF2-40B4-BE49-F238E27FC236}">
                  <a16:creationId xmlns:a16="http://schemas.microsoft.com/office/drawing/2014/main" id="{5E87A150-4CA0-43C4-AA85-400998BCF7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45"/>
              <a:ext cx="594" cy="2153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4" name="Oval 20">
              <a:extLst>
                <a:ext uri="{FF2B5EF4-FFF2-40B4-BE49-F238E27FC236}">
                  <a16:creationId xmlns:a16="http://schemas.microsoft.com/office/drawing/2014/main" id="{BA351F72-472B-41CB-AE69-2C37D4E83F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79" y="0"/>
              <a:ext cx="96" cy="95"/>
            </a:xfrm>
            <a:prstGeom prst="ellipse">
              <a:avLst/>
            </a:prstGeom>
            <a:solidFill>
              <a:srgbClr val="FE0000"/>
            </a:solidFill>
            <a:ln w="9525">
              <a:solidFill>
                <a:srgbClr val="FFE51E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3105" name="Oval 22">
              <a:extLst>
                <a:ext uri="{FF2B5EF4-FFF2-40B4-BE49-F238E27FC236}">
                  <a16:creationId xmlns:a16="http://schemas.microsoft.com/office/drawing/2014/main" id="{9337B683-338F-45A9-B387-875A5148EA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5" y="22"/>
              <a:ext cx="43" cy="43"/>
            </a:xfrm>
            <a:prstGeom prst="ellipse">
              <a:avLst/>
            </a:prstGeom>
            <a:solidFill>
              <a:srgbClr val="464645"/>
            </a:solidFill>
            <a:ln w="9525">
              <a:solidFill>
                <a:srgbClr val="464645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</p:grpSp>
      <p:grpSp>
        <p:nvGrpSpPr>
          <p:cNvPr id="4119" name="Group 19">
            <a:extLst>
              <a:ext uri="{FF2B5EF4-FFF2-40B4-BE49-F238E27FC236}">
                <a16:creationId xmlns:a16="http://schemas.microsoft.com/office/drawing/2014/main" id="{25F8CEDC-5178-48ED-B4DF-D8E7529E4812}"/>
              </a:ext>
            </a:extLst>
          </p:cNvPr>
          <p:cNvGrpSpPr>
            <a:grpSpLocks/>
          </p:cNvGrpSpPr>
          <p:nvPr/>
        </p:nvGrpSpPr>
        <p:grpSpPr bwMode="auto">
          <a:xfrm>
            <a:off x="8732838" y="3748088"/>
            <a:ext cx="735012" cy="1935162"/>
            <a:chOff x="0" y="0"/>
            <a:chExt cx="470" cy="1239"/>
          </a:xfrm>
        </p:grpSpPr>
        <p:sp>
          <p:nvSpPr>
            <p:cNvPr id="3098" name="Line 21">
              <a:extLst>
                <a:ext uri="{FF2B5EF4-FFF2-40B4-BE49-F238E27FC236}">
                  <a16:creationId xmlns:a16="http://schemas.microsoft.com/office/drawing/2014/main" id="{7428E9EB-13D7-4A9B-A456-74A53CA2CA5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32" y="45"/>
              <a:ext cx="311" cy="1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099" name="Line 21">
              <a:extLst>
                <a:ext uri="{FF2B5EF4-FFF2-40B4-BE49-F238E27FC236}">
                  <a16:creationId xmlns:a16="http://schemas.microsoft.com/office/drawing/2014/main" id="{A6A6A7BD-7C39-463A-B16A-1CD3348375E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0" y="45"/>
              <a:ext cx="132" cy="1194"/>
            </a:xfrm>
            <a:prstGeom prst="line">
              <a:avLst/>
            </a:prstGeom>
            <a:noFill/>
            <a:ln w="12700">
              <a:solidFill>
                <a:srgbClr val="464645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100" name="Oval 20">
              <a:extLst>
                <a:ext uri="{FF2B5EF4-FFF2-40B4-BE49-F238E27FC236}">
                  <a16:creationId xmlns:a16="http://schemas.microsoft.com/office/drawing/2014/main" id="{AB947A58-2367-4C3C-8245-55B26F335C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4" y="0"/>
              <a:ext cx="96" cy="95"/>
            </a:xfrm>
            <a:prstGeom prst="ellipse">
              <a:avLst/>
            </a:prstGeom>
            <a:solidFill>
              <a:srgbClr val="FE0000"/>
            </a:solidFill>
            <a:ln w="9525">
              <a:solidFill>
                <a:srgbClr val="FFE51E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3101" name="Oval 22">
              <a:extLst>
                <a:ext uri="{FF2B5EF4-FFF2-40B4-BE49-F238E27FC236}">
                  <a16:creationId xmlns:a16="http://schemas.microsoft.com/office/drawing/2014/main" id="{03BAE96C-4FD0-4E71-AB53-48D0C359C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22"/>
              <a:ext cx="43" cy="43"/>
            </a:xfrm>
            <a:prstGeom prst="ellipse">
              <a:avLst/>
            </a:prstGeom>
            <a:solidFill>
              <a:srgbClr val="464645"/>
            </a:solidFill>
            <a:ln w="9525">
              <a:solidFill>
                <a:srgbClr val="464645"/>
              </a:solidFill>
              <a:bevel/>
              <a:headEnd/>
              <a:tailEnd/>
            </a:ln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</p:grpSp>
      <p:sp>
        <p:nvSpPr>
          <p:cNvPr id="4124" name="文本框 70">
            <a:extLst>
              <a:ext uri="{FF2B5EF4-FFF2-40B4-BE49-F238E27FC236}">
                <a16:creationId xmlns:a16="http://schemas.microsoft.com/office/drawing/2014/main" id="{59054E82-97FE-4FC5-9DC9-1EA400F554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279900"/>
            <a:ext cx="1638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100</a:t>
            </a:r>
            <a:r>
              <a:rPr lang="en-US" altLang="zh-CN" sz="24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3200" b="1">
              <a:solidFill>
                <a:srgbClr val="46464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25" name="文本框 71">
            <a:extLst>
              <a:ext uri="{FF2B5EF4-FFF2-40B4-BE49-F238E27FC236}">
                <a16:creationId xmlns:a16="http://schemas.microsoft.com/office/drawing/2014/main" id="{47C9054B-6C0C-4F79-8119-BB2B32223D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4275" y="4899025"/>
            <a:ext cx="1639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80</a:t>
            </a:r>
            <a:r>
              <a:rPr lang="en-US" altLang="zh-CN" sz="24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3200" b="1">
              <a:solidFill>
                <a:srgbClr val="46464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26" name="文本框 72">
            <a:extLst>
              <a:ext uri="{FF2B5EF4-FFF2-40B4-BE49-F238E27FC236}">
                <a16:creationId xmlns:a16="http://schemas.microsoft.com/office/drawing/2014/main" id="{76395D9B-65A4-4D87-B421-C551207E5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01100" y="5470525"/>
            <a:ext cx="16398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60</a:t>
            </a:r>
            <a:r>
              <a:rPr lang="en-US" altLang="zh-CN" sz="24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%</a:t>
            </a:r>
            <a:endParaRPr lang="zh-CN" altLang="en-US" sz="3200" b="1">
              <a:solidFill>
                <a:srgbClr val="46464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27" name="矩形 73">
            <a:extLst>
              <a:ext uri="{FF2B5EF4-FFF2-40B4-BE49-F238E27FC236}">
                <a16:creationId xmlns:a16="http://schemas.microsoft.com/office/drawing/2014/main" id="{6EA077DD-64B4-4675-8A04-504CA64AF3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52750" y="2784475"/>
            <a:ext cx="1855788" cy="457200"/>
          </a:xfrm>
          <a:prstGeom prst="rect">
            <a:avLst/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28" name="Rectangle 41">
            <a:extLst>
              <a:ext uri="{FF2B5EF4-FFF2-40B4-BE49-F238E27FC236}">
                <a16:creationId xmlns:a16="http://schemas.microsoft.com/office/drawing/2014/main" id="{9F17BA29-22BC-4867-8AC3-0385A8DF52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62250" y="2835275"/>
            <a:ext cx="2289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Sample Heading</a:t>
            </a:r>
          </a:p>
        </p:txBody>
      </p:sp>
      <p:sp>
        <p:nvSpPr>
          <p:cNvPr id="4129" name="Rectangle 42">
            <a:extLst>
              <a:ext uri="{FF2B5EF4-FFF2-40B4-BE49-F238E27FC236}">
                <a16:creationId xmlns:a16="http://schemas.microsoft.com/office/drawing/2014/main" id="{C992660C-B0AE-4C4E-885C-B28AAA34F9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6238" y="3444875"/>
            <a:ext cx="1928812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4130" name="矩形 76">
            <a:extLst>
              <a:ext uri="{FF2B5EF4-FFF2-40B4-BE49-F238E27FC236}">
                <a16:creationId xmlns:a16="http://schemas.microsoft.com/office/drawing/2014/main" id="{9EEF4844-FF80-49B2-96D9-B0139B025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93125" y="1485900"/>
            <a:ext cx="1855788" cy="457200"/>
          </a:xfrm>
          <a:prstGeom prst="rect">
            <a:avLst/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31" name="Rectangle 41">
            <a:extLst>
              <a:ext uri="{FF2B5EF4-FFF2-40B4-BE49-F238E27FC236}">
                <a16:creationId xmlns:a16="http://schemas.microsoft.com/office/drawing/2014/main" id="{4C42501F-208A-4071-A4B8-FC81D48733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01038" y="1538288"/>
            <a:ext cx="22891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Sample Heading</a:t>
            </a:r>
          </a:p>
        </p:txBody>
      </p:sp>
      <p:sp>
        <p:nvSpPr>
          <p:cNvPr id="4132" name="Rectangle 42">
            <a:extLst>
              <a:ext uri="{FF2B5EF4-FFF2-40B4-BE49-F238E27FC236}">
                <a16:creationId xmlns:a16="http://schemas.microsoft.com/office/drawing/2014/main" id="{0E5646A8-4787-40A3-9CE6-087537AC27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55025" y="2146300"/>
            <a:ext cx="1930400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4133" name="矩形 79">
            <a:extLst>
              <a:ext uri="{FF2B5EF4-FFF2-40B4-BE49-F238E27FC236}">
                <a16:creationId xmlns:a16="http://schemas.microsoft.com/office/drawing/2014/main" id="{B95E18CB-33CA-4024-97C3-8931A2DC42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91675" y="3575050"/>
            <a:ext cx="1857375" cy="457200"/>
          </a:xfrm>
          <a:prstGeom prst="rect">
            <a:avLst/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4134" name="Rectangle 41">
            <a:extLst>
              <a:ext uri="{FF2B5EF4-FFF2-40B4-BE49-F238E27FC236}">
                <a16:creationId xmlns:a16="http://schemas.microsoft.com/office/drawing/2014/main" id="{6E45A9F3-9170-4BAC-9B37-7D5725AD31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1175" y="3625850"/>
            <a:ext cx="22891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Sample Heading</a:t>
            </a:r>
          </a:p>
        </p:txBody>
      </p:sp>
      <p:sp>
        <p:nvSpPr>
          <p:cNvPr id="4135" name="Rectangle 42">
            <a:extLst>
              <a:ext uri="{FF2B5EF4-FFF2-40B4-BE49-F238E27FC236}">
                <a16:creationId xmlns:a16="http://schemas.microsoft.com/office/drawing/2014/main" id="{E98A9CC4-423C-4BF9-9220-FC9A69B58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5163" y="4235450"/>
            <a:ext cx="1928812" cy="174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here.,</a:t>
            </a:r>
            <a:endParaRPr lang="zh-C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1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1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1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2" dur="1000"/>
                                        <p:tgtEl>
                                          <p:spTgt spid="4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1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2" dur="1000"/>
                                        <p:tgtEl>
                                          <p:spTgt spid="4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7" dur="1000"/>
                                        <p:tgtEl>
                                          <p:spTgt spid="41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2" dur="10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7" dur="1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2" dur="1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7" dur="10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2" dur="1000"/>
                                        <p:tgtEl>
                                          <p:spTgt spid="4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7" dur="1000"/>
                                        <p:tgtEl>
                                          <p:spTgt spid="4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2" dur="1000"/>
                                        <p:tgtEl>
                                          <p:spTgt spid="4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7" dur="10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2" dur="1000"/>
                                        <p:tgtEl>
                                          <p:spTgt spid="4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97" dur="1000"/>
                                        <p:tgtEl>
                                          <p:spTgt spid="4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2" dur="1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bldLvl="0" animBg="1" autoUpdateAnimBg="0"/>
      <p:bldP spid="4105" grpId="0" bldLvl="0" animBg="1" autoUpdateAnimBg="0"/>
      <p:bldP spid="4106" grpId="0" bldLvl="0" animBg="1" autoUpdateAnimBg="0"/>
      <p:bldP spid="4107" grpId="0" bldLvl="0" animBg="1" autoUpdateAnimBg="0"/>
      <p:bldP spid="4108" grpId="0" bldLvl="0" animBg="1" autoUpdateAnimBg="0"/>
      <p:bldP spid="4124" grpId="0" bldLvl="0" autoUpdateAnimBg="0"/>
      <p:bldP spid="4125" grpId="0" bldLvl="0" autoUpdateAnimBg="0"/>
      <p:bldP spid="4126" grpId="0" bldLvl="0" autoUpdateAnimBg="0"/>
      <p:bldP spid="4127" grpId="0" bldLvl="0" animBg="1" autoUpdateAnimBg="0"/>
      <p:bldP spid="4128" grpId="0" bldLvl="0" autoUpdateAnimBg="0"/>
      <p:bldP spid="4129" grpId="0" bldLvl="0" autoUpdateAnimBg="0"/>
      <p:bldP spid="4130" grpId="0" bldLvl="0" animBg="1" autoUpdateAnimBg="0"/>
      <p:bldP spid="4131" grpId="0" bldLvl="0" autoUpdateAnimBg="0"/>
      <p:bldP spid="4132" grpId="0" bldLvl="0" autoUpdateAnimBg="0"/>
      <p:bldP spid="4133" grpId="0" bldLvl="0" animBg="1" autoUpdateAnimBg="0"/>
      <p:bldP spid="4134" grpId="0" bldLvl="0" autoUpdateAnimBg="0"/>
      <p:bldP spid="4135" grpId="0" bldLvl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06" name="组合 43">
            <a:extLst>
              <a:ext uri="{FF2B5EF4-FFF2-40B4-BE49-F238E27FC236}">
                <a16:creationId xmlns:a16="http://schemas.microsoft.com/office/drawing/2014/main" id="{024DA328-FAD1-4F08-A0A1-1026D9D9C6E5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1528" name="五边形 44">
              <a:extLst>
                <a:ext uri="{FF2B5EF4-FFF2-40B4-BE49-F238E27FC236}">
                  <a16:creationId xmlns:a16="http://schemas.microsoft.com/office/drawing/2014/main" id="{DC9DD6F4-774F-4A7E-800E-16590951987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1529" name="文本框 45">
              <a:extLst>
                <a:ext uri="{FF2B5EF4-FFF2-40B4-BE49-F238E27FC236}">
                  <a16:creationId xmlns:a16="http://schemas.microsoft.com/office/drawing/2014/main" id="{0703EA7E-962A-4C25-932D-DCB7EF74DF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1507" name="文本框 46">
            <a:extLst>
              <a:ext uri="{FF2B5EF4-FFF2-40B4-BE49-F238E27FC236}">
                <a16:creationId xmlns:a16="http://schemas.microsoft.com/office/drawing/2014/main" id="{846EC042-DC7D-41F2-9302-3B057CB3D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1508" name="直接连接符 48">
            <a:extLst>
              <a:ext uri="{FF2B5EF4-FFF2-40B4-BE49-F238E27FC236}">
                <a16:creationId xmlns:a16="http://schemas.microsoft.com/office/drawing/2014/main" id="{977A3456-34EC-4368-9C13-CB56CAC7863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09" name="Rectangle 42">
            <a:extLst>
              <a:ext uri="{FF2B5EF4-FFF2-40B4-BE49-F238E27FC236}">
                <a16:creationId xmlns:a16="http://schemas.microsoft.com/office/drawing/2014/main" id="{ED0569BA-1D27-4A07-A4B5-2C8919799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21510" name="矩形 1">
            <a:extLst>
              <a:ext uri="{FF2B5EF4-FFF2-40B4-BE49-F238E27FC236}">
                <a16:creationId xmlns:a16="http://schemas.microsoft.com/office/drawing/2014/main" id="{B1CFD01D-D427-45E0-860B-42F963C961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2428875"/>
            <a:ext cx="3078163" cy="1085850"/>
          </a:xfrm>
          <a:prstGeom prst="rect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511" name="矩形 63">
            <a:extLst>
              <a:ext uri="{FF2B5EF4-FFF2-40B4-BE49-F238E27FC236}">
                <a16:creationId xmlns:a16="http://schemas.microsoft.com/office/drawing/2014/main" id="{A6311D41-D5E7-4354-A243-5521C47BBC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3600" y="4083050"/>
            <a:ext cx="3883025" cy="1085850"/>
          </a:xfrm>
          <a:prstGeom prst="rect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1512" name="Oval 109">
            <a:extLst>
              <a:ext uri="{FF2B5EF4-FFF2-40B4-BE49-F238E27FC236}">
                <a16:creationId xmlns:a16="http://schemas.microsoft.com/office/drawing/2014/main" id="{96520CF3-8954-477F-8AE6-FE4EBC7D8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2428875"/>
            <a:ext cx="179388" cy="184150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21513" name="Freeform 110">
            <a:extLst>
              <a:ext uri="{FF2B5EF4-FFF2-40B4-BE49-F238E27FC236}">
                <a16:creationId xmlns:a16="http://schemas.microsoft.com/office/drawing/2014/main" id="{9726502D-E98C-40D5-BACF-4A4F8F592F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0" y="2630488"/>
            <a:ext cx="427038" cy="830262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4" name="Oval 111">
            <a:extLst>
              <a:ext uri="{FF2B5EF4-FFF2-40B4-BE49-F238E27FC236}">
                <a16:creationId xmlns:a16="http://schemas.microsoft.com/office/drawing/2014/main" id="{5725117C-DEA0-4043-BF04-4A44D3D569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7325" y="2428875"/>
            <a:ext cx="179388" cy="184150"/>
          </a:xfrm>
          <a:prstGeom prst="ellipse">
            <a:avLst/>
          </a:pr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21515" name="Freeform 112">
            <a:extLst>
              <a:ext uri="{FF2B5EF4-FFF2-40B4-BE49-F238E27FC236}">
                <a16:creationId xmlns:a16="http://schemas.microsoft.com/office/drawing/2014/main" id="{CFB3C2F7-D926-46BB-9D55-7D9832D27F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0" y="2630488"/>
            <a:ext cx="427038" cy="830262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16" name="Oval 5">
            <a:extLst>
              <a:ext uri="{FF2B5EF4-FFF2-40B4-BE49-F238E27FC236}">
                <a16:creationId xmlns:a16="http://schemas.microsoft.com/office/drawing/2014/main" id="{929CAA40-5B51-439F-9E84-637FEF2851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4083050"/>
            <a:ext cx="179388" cy="180975"/>
          </a:xfrm>
          <a:prstGeom prst="ellipse">
            <a:avLst/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/>
          </a:p>
        </p:txBody>
      </p:sp>
      <p:sp>
        <p:nvSpPr>
          <p:cNvPr id="21517" name="Freeform 6">
            <a:extLst>
              <a:ext uri="{FF2B5EF4-FFF2-40B4-BE49-F238E27FC236}">
                <a16:creationId xmlns:a16="http://schemas.microsoft.com/office/drawing/2014/main" id="{7FFFF7EC-11AC-4DAA-99C6-B66AB2A7B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3500" y="4284663"/>
            <a:ext cx="463550" cy="838200"/>
          </a:xfrm>
          <a:custGeom>
            <a:avLst/>
            <a:gdLst>
              <a:gd name="T0" fmla="*/ 2147483646 w 95"/>
              <a:gd name="T1" fmla="*/ 2147483646 h 166"/>
              <a:gd name="T2" fmla="*/ 2147483646 w 95"/>
              <a:gd name="T3" fmla="*/ 2147483646 h 166"/>
              <a:gd name="T4" fmla="*/ 2147483646 w 95"/>
              <a:gd name="T5" fmla="*/ 2147483646 h 166"/>
              <a:gd name="T6" fmla="*/ 2147483646 w 95"/>
              <a:gd name="T7" fmla="*/ 0 h 166"/>
              <a:gd name="T8" fmla="*/ 2147483646 w 95"/>
              <a:gd name="T9" fmla="*/ 0 h 166"/>
              <a:gd name="T10" fmla="*/ 2147483646 w 95"/>
              <a:gd name="T11" fmla="*/ 0 h 166"/>
              <a:gd name="T12" fmla="*/ 2147483646 w 95"/>
              <a:gd name="T13" fmla="*/ 0 h 166"/>
              <a:gd name="T14" fmla="*/ 2147483646 w 95"/>
              <a:gd name="T15" fmla="*/ 2147483646 h 166"/>
              <a:gd name="T16" fmla="*/ 2147483646 w 95"/>
              <a:gd name="T17" fmla="*/ 2147483646 h 166"/>
              <a:gd name="T18" fmla="*/ 2147483646 w 95"/>
              <a:gd name="T19" fmla="*/ 2147483646 h 166"/>
              <a:gd name="T20" fmla="*/ 2147483646 w 95"/>
              <a:gd name="T21" fmla="*/ 2147483646 h 166"/>
              <a:gd name="T22" fmla="*/ 2147483646 w 95"/>
              <a:gd name="T23" fmla="*/ 2147483646 h 166"/>
              <a:gd name="T24" fmla="*/ 2147483646 w 95"/>
              <a:gd name="T25" fmla="*/ 2147483646 h 166"/>
              <a:gd name="T26" fmla="*/ 2147483646 w 95"/>
              <a:gd name="T27" fmla="*/ 2147483646 h 166"/>
              <a:gd name="T28" fmla="*/ 2147483646 w 95"/>
              <a:gd name="T29" fmla="*/ 2147483646 h 166"/>
              <a:gd name="T30" fmla="*/ 2147483646 w 95"/>
              <a:gd name="T31" fmla="*/ 2147483646 h 166"/>
              <a:gd name="T32" fmla="*/ 2147483646 w 95"/>
              <a:gd name="T33" fmla="*/ 2147483646 h 166"/>
              <a:gd name="T34" fmla="*/ 2147483646 w 95"/>
              <a:gd name="T35" fmla="*/ 2147483646 h 166"/>
              <a:gd name="T36" fmla="*/ 2147483646 w 95"/>
              <a:gd name="T37" fmla="*/ 2147483646 h 166"/>
              <a:gd name="T38" fmla="*/ 2147483646 w 95"/>
              <a:gd name="T39" fmla="*/ 2147483646 h 166"/>
              <a:gd name="T40" fmla="*/ 2147483646 w 95"/>
              <a:gd name="T41" fmla="*/ 2147483646 h 166"/>
              <a:gd name="T42" fmla="*/ 2147483646 w 95"/>
              <a:gd name="T43" fmla="*/ 2147483646 h 166"/>
              <a:gd name="T44" fmla="*/ 2147483646 w 95"/>
              <a:gd name="T45" fmla="*/ 2147483646 h 166"/>
              <a:gd name="T46" fmla="*/ 2147483646 w 95"/>
              <a:gd name="T47" fmla="*/ 2147483646 h 166"/>
              <a:gd name="T48" fmla="*/ 2147483646 w 95"/>
              <a:gd name="T49" fmla="*/ 2147483646 h 166"/>
              <a:gd name="T50" fmla="*/ 2147483646 w 95"/>
              <a:gd name="T51" fmla="*/ 2147483646 h 166"/>
              <a:gd name="T52" fmla="*/ 2147483646 w 95"/>
              <a:gd name="T53" fmla="*/ 2147483646 h 166"/>
              <a:gd name="T54" fmla="*/ 2147483646 w 95"/>
              <a:gd name="T55" fmla="*/ 2147483646 h 166"/>
              <a:gd name="T56" fmla="*/ 2147483646 w 95"/>
              <a:gd name="T57" fmla="*/ 2147483646 h 166"/>
              <a:gd name="T58" fmla="*/ 2147483646 w 95"/>
              <a:gd name="T59" fmla="*/ 2147483646 h 166"/>
              <a:gd name="T60" fmla="*/ 2147483646 w 95"/>
              <a:gd name="T61" fmla="*/ 2147483646 h 16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w 95"/>
              <a:gd name="T94" fmla="*/ 0 h 166"/>
              <a:gd name="T95" fmla="*/ 95 w 95"/>
              <a:gd name="T96" fmla="*/ 166 h 16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T93" t="T94" r="T95" b="T96"/>
            <a:pathLst>
              <a:path w="95" h="166">
                <a:moveTo>
                  <a:pt x="94" y="63"/>
                </a:moveTo>
                <a:cubicBezTo>
                  <a:pt x="80" y="18"/>
                  <a:pt x="80" y="18"/>
                  <a:pt x="80" y="18"/>
                </a:cubicBezTo>
                <a:cubicBezTo>
                  <a:pt x="80" y="18"/>
                  <a:pt x="79" y="18"/>
                  <a:pt x="79" y="18"/>
                </a:cubicBezTo>
                <a:cubicBezTo>
                  <a:pt x="74" y="3"/>
                  <a:pt x="61" y="0"/>
                  <a:pt x="56" y="0"/>
                </a:cubicBezTo>
                <a:cubicBezTo>
                  <a:pt x="52" y="0"/>
                  <a:pt x="53" y="0"/>
                  <a:pt x="49" y="0"/>
                </a:cubicBezTo>
                <a:cubicBezTo>
                  <a:pt x="48" y="0"/>
                  <a:pt x="47" y="0"/>
                  <a:pt x="46" y="0"/>
                </a:cubicBezTo>
                <a:cubicBezTo>
                  <a:pt x="42" y="0"/>
                  <a:pt x="43" y="0"/>
                  <a:pt x="39" y="0"/>
                </a:cubicBezTo>
                <a:cubicBezTo>
                  <a:pt x="34" y="0"/>
                  <a:pt x="21" y="3"/>
                  <a:pt x="16" y="18"/>
                </a:cubicBezTo>
                <a:cubicBezTo>
                  <a:pt x="16" y="18"/>
                  <a:pt x="15" y="18"/>
                  <a:pt x="15" y="18"/>
                </a:cubicBezTo>
                <a:cubicBezTo>
                  <a:pt x="1" y="63"/>
                  <a:pt x="1" y="63"/>
                  <a:pt x="1" y="63"/>
                </a:cubicBezTo>
                <a:cubicBezTo>
                  <a:pt x="0" y="67"/>
                  <a:pt x="2" y="71"/>
                  <a:pt x="5" y="73"/>
                </a:cubicBezTo>
                <a:cubicBezTo>
                  <a:pt x="9" y="74"/>
                  <a:pt x="13" y="72"/>
                  <a:pt x="15" y="68"/>
                </a:cubicBezTo>
                <a:cubicBezTo>
                  <a:pt x="28" y="25"/>
                  <a:pt x="28" y="25"/>
                  <a:pt x="28" y="25"/>
                </a:cubicBezTo>
                <a:cubicBezTo>
                  <a:pt x="32" y="25"/>
                  <a:pt x="32" y="25"/>
                  <a:pt x="32" y="25"/>
                </a:cubicBezTo>
                <a:cubicBezTo>
                  <a:pt x="8" y="99"/>
                  <a:pt x="8" y="99"/>
                  <a:pt x="8" y="99"/>
                </a:cubicBezTo>
                <a:cubicBezTo>
                  <a:pt x="27" y="99"/>
                  <a:pt x="27" y="99"/>
                  <a:pt x="27" y="99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27" y="163"/>
                  <a:pt x="31" y="166"/>
                  <a:pt x="36" y="166"/>
                </a:cubicBezTo>
                <a:cubicBezTo>
                  <a:pt x="41" y="166"/>
                  <a:pt x="44" y="163"/>
                  <a:pt x="44" y="158"/>
                </a:cubicBezTo>
                <a:cubicBezTo>
                  <a:pt x="44" y="99"/>
                  <a:pt x="44" y="99"/>
                  <a:pt x="44" y="99"/>
                </a:cubicBezTo>
                <a:cubicBezTo>
                  <a:pt x="51" y="99"/>
                  <a:pt x="51" y="99"/>
                  <a:pt x="51" y="99"/>
                </a:cubicBezTo>
                <a:cubicBezTo>
                  <a:pt x="51" y="158"/>
                  <a:pt x="51" y="158"/>
                  <a:pt x="51" y="158"/>
                </a:cubicBezTo>
                <a:cubicBezTo>
                  <a:pt x="51" y="163"/>
                  <a:pt x="54" y="166"/>
                  <a:pt x="59" y="166"/>
                </a:cubicBezTo>
                <a:cubicBezTo>
                  <a:pt x="64" y="166"/>
                  <a:pt x="68" y="163"/>
                  <a:pt x="68" y="158"/>
                </a:cubicBezTo>
                <a:cubicBezTo>
                  <a:pt x="68" y="99"/>
                  <a:pt x="68" y="99"/>
                  <a:pt x="68" y="99"/>
                </a:cubicBezTo>
                <a:cubicBezTo>
                  <a:pt x="87" y="99"/>
                  <a:pt x="87" y="99"/>
                  <a:pt x="87" y="99"/>
                </a:cubicBezTo>
                <a:cubicBezTo>
                  <a:pt x="63" y="25"/>
                  <a:pt x="63" y="25"/>
                  <a:pt x="63" y="25"/>
                </a:cubicBezTo>
                <a:cubicBezTo>
                  <a:pt x="67" y="25"/>
                  <a:pt x="67" y="25"/>
                  <a:pt x="67" y="25"/>
                </a:cubicBezTo>
                <a:cubicBezTo>
                  <a:pt x="80" y="68"/>
                  <a:pt x="80" y="68"/>
                  <a:pt x="80" y="68"/>
                </a:cubicBezTo>
                <a:cubicBezTo>
                  <a:pt x="82" y="72"/>
                  <a:pt x="86" y="74"/>
                  <a:pt x="90" y="73"/>
                </a:cubicBezTo>
                <a:cubicBezTo>
                  <a:pt x="93" y="71"/>
                  <a:pt x="95" y="67"/>
                  <a:pt x="94" y="63"/>
                </a:cubicBezTo>
                <a:close/>
              </a:path>
            </a:pathLst>
          </a:cu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22544" name="组合 70">
            <a:extLst>
              <a:ext uri="{FF2B5EF4-FFF2-40B4-BE49-F238E27FC236}">
                <a16:creationId xmlns:a16="http://schemas.microsoft.com/office/drawing/2014/main" id="{C563C49E-EFFB-4DC9-ACCB-EA4C7723B5AC}"/>
              </a:ext>
            </a:extLst>
          </p:cNvPr>
          <p:cNvGrpSpPr>
            <a:grpSpLocks/>
          </p:cNvGrpSpPr>
          <p:nvPr/>
        </p:nvGrpSpPr>
        <p:grpSpPr bwMode="auto">
          <a:xfrm>
            <a:off x="8229600" y="2401888"/>
            <a:ext cx="1760538" cy="984250"/>
            <a:chOff x="0" y="0"/>
            <a:chExt cx="1761619" cy="984032"/>
          </a:xfrm>
        </p:grpSpPr>
        <p:sp>
          <p:nvSpPr>
            <p:cNvPr id="21526" name="文本框 71">
              <a:extLst>
                <a:ext uri="{FF2B5EF4-FFF2-40B4-BE49-F238E27FC236}">
                  <a16:creationId xmlns:a16="http://schemas.microsoft.com/office/drawing/2014/main" id="{91661FF0-2B58-47F3-93A5-32B686C001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469223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1527" name="文本框 72">
              <a:extLst>
                <a:ext uri="{FF2B5EF4-FFF2-40B4-BE49-F238E27FC236}">
                  <a16:creationId xmlns:a16="http://schemas.microsoft.com/office/drawing/2014/main" id="{F2C4F650-3455-4D5B-904D-57B7B331D5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2547" name="组合 73">
            <a:extLst>
              <a:ext uri="{FF2B5EF4-FFF2-40B4-BE49-F238E27FC236}">
                <a16:creationId xmlns:a16="http://schemas.microsoft.com/office/drawing/2014/main" id="{D1CB42DA-3462-4D14-8E28-E36186CD9CF0}"/>
              </a:ext>
            </a:extLst>
          </p:cNvPr>
          <p:cNvGrpSpPr>
            <a:grpSpLocks/>
          </p:cNvGrpSpPr>
          <p:nvPr/>
        </p:nvGrpSpPr>
        <p:grpSpPr bwMode="auto">
          <a:xfrm>
            <a:off x="8118475" y="4206875"/>
            <a:ext cx="1762125" cy="984250"/>
            <a:chOff x="0" y="0"/>
            <a:chExt cx="1761619" cy="984032"/>
          </a:xfrm>
        </p:grpSpPr>
        <p:sp>
          <p:nvSpPr>
            <p:cNvPr id="21524" name="文本框 74">
              <a:extLst>
                <a:ext uri="{FF2B5EF4-FFF2-40B4-BE49-F238E27FC236}">
                  <a16:creationId xmlns:a16="http://schemas.microsoft.com/office/drawing/2014/main" id="{049D3F66-2A2E-4C8C-B906-74E9A2EE18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469223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1525" name="文本框 75">
              <a:extLst>
                <a:ext uri="{FF2B5EF4-FFF2-40B4-BE49-F238E27FC236}">
                  <a16:creationId xmlns:a16="http://schemas.microsoft.com/office/drawing/2014/main" id="{515ADC33-4640-4E49-845A-F2E44D131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1520" name="文本框 76">
            <a:extLst>
              <a:ext uri="{FF2B5EF4-FFF2-40B4-BE49-F238E27FC236}">
                <a16:creationId xmlns:a16="http://schemas.microsoft.com/office/drawing/2014/main" id="{84B6D56B-3641-414D-AD43-9FD52DB5E4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2511425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48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  <p:sp>
        <p:nvSpPr>
          <p:cNvPr id="21521" name="文本框 77">
            <a:extLst>
              <a:ext uri="{FF2B5EF4-FFF2-40B4-BE49-F238E27FC236}">
                <a16:creationId xmlns:a16="http://schemas.microsoft.com/office/drawing/2014/main" id="{36656254-15BA-4D8F-855D-548DCA678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1925" y="412115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chemeClr val="bg1"/>
                </a:solidFill>
              </a:rPr>
              <a:t>52</a:t>
            </a:r>
            <a:r>
              <a:rPr lang="en-US" altLang="zh-CN" sz="2400" b="1">
                <a:solidFill>
                  <a:schemeClr val="bg1"/>
                </a:solidFill>
              </a:rPr>
              <a:t>%</a:t>
            </a:r>
            <a:endParaRPr lang="zh-CN" altLang="en-US" b="1">
              <a:solidFill>
                <a:schemeClr val="bg1"/>
              </a:solidFill>
              <a:sym typeface="宋体" panose="02010600030101010101" pitchFamily="2" charset="-122"/>
            </a:endParaRPr>
          </a:p>
        </p:txBody>
      </p:sp>
      <p:sp>
        <p:nvSpPr>
          <p:cNvPr id="21522" name="直接连接符 78">
            <a:extLst>
              <a:ext uri="{FF2B5EF4-FFF2-40B4-BE49-F238E27FC236}">
                <a16:creationId xmlns:a16="http://schemas.microsoft.com/office/drawing/2014/main" id="{654FB03F-D1AB-40BE-B18A-3E4D3434A9CC}"/>
              </a:ext>
            </a:extLst>
          </p:cNvPr>
          <p:cNvSpPr>
            <a:spLocks noChangeShapeType="1"/>
          </p:cNvSpPr>
          <p:nvPr/>
        </p:nvSpPr>
        <p:spPr bwMode="auto">
          <a:xfrm>
            <a:off x="7686675" y="2801938"/>
            <a:ext cx="2513013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1523" name="直接连接符 79">
            <a:extLst>
              <a:ext uri="{FF2B5EF4-FFF2-40B4-BE49-F238E27FC236}">
                <a16:creationId xmlns:a16="http://schemas.microsoft.com/office/drawing/2014/main" id="{36DC47B4-DE94-4ACD-BE5A-493F1F220C57}"/>
              </a:ext>
            </a:extLst>
          </p:cNvPr>
          <p:cNvSpPr>
            <a:spLocks noChangeShapeType="1"/>
          </p:cNvSpPr>
          <p:nvPr/>
        </p:nvSpPr>
        <p:spPr bwMode="auto">
          <a:xfrm>
            <a:off x="7739063" y="4613275"/>
            <a:ext cx="2513012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53">
            <a:extLst>
              <a:ext uri="{FF2B5EF4-FFF2-40B4-BE49-F238E27FC236}">
                <a16:creationId xmlns:a16="http://schemas.microsoft.com/office/drawing/2014/main" id="{135609C5-48A5-40A6-A2F7-7A89E523741D}"/>
              </a:ext>
            </a:extLst>
          </p:cNvPr>
          <p:cNvGrpSpPr>
            <a:grpSpLocks/>
          </p:cNvGrpSpPr>
          <p:nvPr/>
        </p:nvGrpSpPr>
        <p:grpSpPr bwMode="auto">
          <a:xfrm>
            <a:off x="6694488" y="2330450"/>
            <a:ext cx="3275012" cy="3275013"/>
            <a:chOff x="0" y="0"/>
            <a:chExt cx="3275368" cy="3275368"/>
          </a:xfrm>
        </p:grpSpPr>
        <p:sp>
          <p:nvSpPr>
            <p:cNvPr id="22540" name="椭圆 54">
              <a:extLst>
                <a:ext uri="{FF2B5EF4-FFF2-40B4-BE49-F238E27FC236}">
                  <a16:creationId xmlns:a16="http://schemas.microsoft.com/office/drawing/2014/main" id="{B14C298A-C227-431E-8AE3-CB438E80FC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3275368" cy="32753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6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2000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2541" name="矩形 55">
              <a:extLst>
                <a:ext uri="{FF2B5EF4-FFF2-40B4-BE49-F238E27FC236}">
                  <a16:creationId xmlns:a16="http://schemas.microsoft.com/office/drawing/2014/main" id="{F5F01E87-CC27-4FD5-9409-7C12873987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863" y="1353240"/>
              <a:ext cx="2649077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6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9600" b="1">
                  <a:solidFill>
                    <a:srgbClr val="46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70</a:t>
              </a:r>
              <a:r>
                <a:rPr lang="en-US" altLang="zh-CN" sz="2400">
                  <a:solidFill>
                    <a:srgbClr val="46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%</a:t>
              </a:r>
              <a:endParaRPr lang="zh-CN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22542" name="矩形 56">
              <a:extLst>
                <a:ext uri="{FF2B5EF4-FFF2-40B4-BE49-F238E27FC236}">
                  <a16:creationId xmlns:a16="http://schemas.microsoft.com/office/drawing/2014/main" id="{372B9C1E-AECF-476A-90F8-5C326F6506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08221" y="1715184"/>
              <a:ext cx="1458926" cy="8617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ts val="6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>
                  <a:solidFill>
                    <a:srgbClr val="464646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Times New Roman" panose="02020603050405020304" pitchFamily="18" charset="0"/>
                </a:rPr>
                <a:t>Text in here</a:t>
              </a:r>
              <a:endParaRPr lang="zh-CN" altLang="en-US" sz="1800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2531" name="组合 43">
            <a:extLst>
              <a:ext uri="{FF2B5EF4-FFF2-40B4-BE49-F238E27FC236}">
                <a16:creationId xmlns:a16="http://schemas.microsoft.com/office/drawing/2014/main" id="{89868035-BB62-4420-B72B-7089AE442D58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2538" name="五边形 44">
              <a:extLst>
                <a:ext uri="{FF2B5EF4-FFF2-40B4-BE49-F238E27FC236}">
                  <a16:creationId xmlns:a16="http://schemas.microsoft.com/office/drawing/2014/main" id="{31234768-17AF-4AB9-8C13-E8C59580ADC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2539" name="文本框 45">
              <a:extLst>
                <a:ext uri="{FF2B5EF4-FFF2-40B4-BE49-F238E27FC236}">
                  <a16:creationId xmlns:a16="http://schemas.microsoft.com/office/drawing/2014/main" id="{4FC96BAE-A523-4F31-BE6C-DE7F984E9B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2532" name="文本框 46">
            <a:extLst>
              <a:ext uri="{FF2B5EF4-FFF2-40B4-BE49-F238E27FC236}">
                <a16:creationId xmlns:a16="http://schemas.microsoft.com/office/drawing/2014/main" id="{A00E393C-634E-4F50-B05D-344392E3D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2533" name="直接连接符 48">
            <a:extLst>
              <a:ext uri="{FF2B5EF4-FFF2-40B4-BE49-F238E27FC236}">
                <a16:creationId xmlns:a16="http://schemas.microsoft.com/office/drawing/2014/main" id="{4AFFC62E-4C09-4DE6-BAED-695966301067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2534" name="Rectangle 42">
            <a:extLst>
              <a:ext uri="{FF2B5EF4-FFF2-40B4-BE49-F238E27FC236}">
                <a16:creationId xmlns:a16="http://schemas.microsoft.com/office/drawing/2014/main" id="{CE16177E-EF3D-4156-9703-9D42CFC2A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23564" name="文本框 50">
            <a:extLst>
              <a:ext uri="{FF2B5EF4-FFF2-40B4-BE49-F238E27FC236}">
                <a16:creationId xmlns:a16="http://schemas.microsoft.com/office/drawing/2014/main" id="{4CD03BA5-9A70-4413-995E-17AB73E1A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3400425"/>
            <a:ext cx="2828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3200" b="1">
              <a:solidFill>
                <a:srgbClr val="46464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565" name="空心弧 51">
            <a:extLst>
              <a:ext uri="{FF2B5EF4-FFF2-40B4-BE49-F238E27FC236}">
                <a16:creationId xmlns:a16="http://schemas.microsoft.com/office/drawing/2014/main" id="{4FE28222-3C99-4F72-BF7B-370356D96865}"/>
              </a:ext>
            </a:extLst>
          </p:cNvPr>
          <p:cNvSpPr>
            <a:spLocks noChangeArrowheads="1"/>
          </p:cNvSpPr>
          <p:nvPr/>
        </p:nvSpPr>
        <p:spPr bwMode="auto">
          <a:xfrm rot="-4445325">
            <a:off x="6467475" y="2103438"/>
            <a:ext cx="3729037" cy="3729038"/>
          </a:xfrm>
          <a:custGeom>
            <a:avLst/>
            <a:gdLst>
              <a:gd name="T0" fmla="*/ 2147483646 w 21600"/>
              <a:gd name="T1" fmla="*/ 2147483646 h 21600"/>
              <a:gd name="T2" fmla="*/ 2147483646 w 21600"/>
              <a:gd name="T3" fmla="*/ 2147483646 h 21600"/>
              <a:gd name="T4" fmla="*/ 2147483646 w 21600"/>
              <a:gd name="T5" fmla="*/ 2147483646 h 21600"/>
              <a:gd name="T6" fmla="*/ 2147483646 w 21600"/>
              <a:gd name="T7" fmla="*/ 2147483646 h 21600"/>
              <a:gd name="T8" fmla="*/ 0 60000 65536"/>
              <a:gd name="T9" fmla="*/ 0 60000 65536"/>
              <a:gd name="T10" fmla="*/ 0 60000 65536"/>
              <a:gd name="T11" fmla="*/ 0 60000 65536"/>
              <a:gd name="T12" fmla="*/ 0 w 21600"/>
              <a:gd name="T13" fmla="*/ 0 h 21600"/>
              <a:gd name="T14" fmla="*/ 21600 w 21600"/>
              <a:gd name="T15" fmla="*/ 20235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5409" y="17568"/>
                </a:moveTo>
                <a:cubicBezTo>
                  <a:pt x="14050" y="18493"/>
                  <a:pt x="12444" y="18988"/>
                  <a:pt x="10800" y="18989"/>
                </a:cubicBezTo>
                <a:cubicBezTo>
                  <a:pt x="9155" y="18989"/>
                  <a:pt x="7549" y="18493"/>
                  <a:pt x="6190" y="17568"/>
                </a:cubicBezTo>
                <a:lnTo>
                  <a:pt x="4720" y="19726"/>
                </a:lnTo>
                <a:cubicBezTo>
                  <a:pt x="6512" y="20947"/>
                  <a:pt x="8631" y="21600"/>
                  <a:pt x="10800" y="21600"/>
                </a:cubicBezTo>
                <a:cubicBezTo>
                  <a:pt x="12968" y="21599"/>
                  <a:pt x="15087" y="20947"/>
                  <a:pt x="16879" y="19726"/>
                </a:cubicBezTo>
                <a:lnTo>
                  <a:pt x="15409" y="17568"/>
                </a:lnTo>
                <a:close/>
              </a:path>
            </a:pathLst>
          </a:custGeom>
          <a:solidFill>
            <a:srgbClr val="46464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3566" name="矩形 52">
            <a:extLst>
              <a:ext uri="{FF2B5EF4-FFF2-40B4-BE49-F238E27FC236}">
                <a16:creationId xmlns:a16="http://schemas.microsoft.com/office/drawing/2014/main" id="{AFA71A60-9E6A-4D46-AF3E-FEA0CD4D7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3863975"/>
            <a:ext cx="48196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Demographic-based data sets could transform search marketing ROI in 2013. </a:t>
            </a:r>
            <a:endParaRPr lang="zh-C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1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200" fill="hold"/>
                                        <p:tgtEl>
                                          <p:spTgt spid="23554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3" dur="100" fill="hold"/>
                                        <p:tgtEl>
                                          <p:spTgt spid="23554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23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fill="hold"/>
                                        <p:tgtEl>
                                          <p:spTgt spid="235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24" dur="100"/>
                                        <p:tgtEl>
                                          <p:spTgt spid="235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26" dur="200" fill="hold"/>
                                        <p:tgtEl>
                                          <p:spTgt spid="23564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6" presetClass="emph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28" dur="100" fill="hold"/>
                                        <p:tgtEl>
                                          <p:spTgt spid="23564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2" dur="1000"/>
                                        <p:tgtEl>
                                          <p:spTgt spid="235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3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64" grpId="0" bldLvl="0" autoUpdateAnimBg="0"/>
      <p:bldP spid="23564" grpId="1" bldLvl="0" autoUpdateAnimBg="0"/>
      <p:bldP spid="23564" grpId="2" bldLvl="0" autoUpdateAnimBg="0"/>
      <p:bldP spid="23566" grpId="0" bldLvl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554" name="组合 43">
            <a:extLst>
              <a:ext uri="{FF2B5EF4-FFF2-40B4-BE49-F238E27FC236}">
                <a16:creationId xmlns:a16="http://schemas.microsoft.com/office/drawing/2014/main" id="{204E8F43-E31E-4C51-AFCD-73F45D4C5EFC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3559" name="五边形 44">
              <a:extLst>
                <a:ext uri="{FF2B5EF4-FFF2-40B4-BE49-F238E27FC236}">
                  <a16:creationId xmlns:a16="http://schemas.microsoft.com/office/drawing/2014/main" id="{93217193-78AD-481B-97CF-6918BF96D1D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3560" name="文本框 45">
              <a:extLst>
                <a:ext uri="{FF2B5EF4-FFF2-40B4-BE49-F238E27FC236}">
                  <a16:creationId xmlns:a16="http://schemas.microsoft.com/office/drawing/2014/main" id="{929C8166-BF55-4CC0-95E0-D66C32993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3555" name="文本框 46">
            <a:extLst>
              <a:ext uri="{FF2B5EF4-FFF2-40B4-BE49-F238E27FC236}">
                <a16:creationId xmlns:a16="http://schemas.microsoft.com/office/drawing/2014/main" id="{1C0B8416-8142-459E-9599-6A1A6AF7B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3556" name="直接连接符 48">
            <a:extLst>
              <a:ext uri="{FF2B5EF4-FFF2-40B4-BE49-F238E27FC236}">
                <a16:creationId xmlns:a16="http://schemas.microsoft.com/office/drawing/2014/main" id="{648EB60B-63BE-44BC-B3BB-E6C32D60059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3557" name="Rectangle 42">
            <a:extLst>
              <a:ext uri="{FF2B5EF4-FFF2-40B4-BE49-F238E27FC236}">
                <a16:creationId xmlns:a16="http://schemas.microsoft.com/office/drawing/2014/main" id="{1C8ED194-6E4D-4D0C-B7DD-1BDA844426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23558" name="图表 14">
            <a:extLst>
              <a:ext uri="{FF2B5EF4-FFF2-40B4-BE49-F238E27FC236}">
                <a16:creationId xmlns:a16="http://schemas.microsoft.com/office/drawing/2014/main" id="{D74F78B3-420A-4353-B2CD-B760D229698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875" y="1828800"/>
            <a:ext cx="10433050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组合 43">
            <a:extLst>
              <a:ext uri="{FF2B5EF4-FFF2-40B4-BE49-F238E27FC236}">
                <a16:creationId xmlns:a16="http://schemas.microsoft.com/office/drawing/2014/main" id="{BD42A819-3DBA-4F1B-BB71-81704D0E3600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4652" name="五边形 44">
              <a:extLst>
                <a:ext uri="{FF2B5EF4-FFF2-40B4-BE49-F238E27FC236}">
                  <a16:creationId xmlns:a16="http://schemas.microsoft.com/office/drawing/2014/main" id="{D612A3DB-8001-44F4-98D4-18CF9C4923C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4653" name="文本框 45">
              <a:extLst>
                <a:ext uri="{FF2B5EF4-FFF2-40B4-BE49-F238E27FC236}">
                  <a16:creationId xmlns:a16="http://schemas.microsoft.com/office/drawing/2014/main" id="{5F33D3EA-D856-403B-8654-EFB9A52C49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4579" name="文本框 46">
            <a:extLst>
              <a:ext uri="{FF2B5EF4-FFF2-40B4-BE49-F238E27FC236}">
                <a16:creationId xmlns:a16="http://schemas.microsoft.com/office/drawing/2014/main" id="{37B66EE3-5813-4896-B5C5-33666FE120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4580" name="直接连接符 48">
            <a:extLst>
              <a:ext uri="{FF2B5EF4-FFF2-40B4-BE49-F238E27FC236}">
                <a16:creationId xmlns:a16="http://schemas.microsoft.com/office/drawing/2014/main" id="{6947AEBB-8BAF-49B4-90A6-EC865848A2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4581" name="Rectangle 42">
            <a:extLst>
              <a:ext uri="{FF2B5EF4-FFF2-40B4-BE49-F238E27FC236}">
                <a16:creationId xmlns:a16="http://schemas.microsoft.com/office/drawing/2014/main" id="{86F85AC3-CBC2-4E29-B272-CCEF50A7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grpSp>
        <p:nvGrpSpPr>
          <p:cNvPr id="25608" name="Group 4">
            <a:extLst>
              <a:ext uri="{FF2B5EF4-FFF2-40B4-BE49-F238E27FC236}">
                <a16:creationId xmlns:a16="http://schemas.microsoft.com/office/drawing/2014/main" id="{0E857AF9-CEAA-4D6F-B8D1-A7A179180D67}"/>
              </a:ext>
            </a:extLst>
          </p:cNvPr>
          <p:cNvGrpSpPr>
            <a:grpSpLocks/>
          </p:cNvGrpSpPr>
          <p:nvPr/>
        </p:nvGrpSpPr>
        <p:grpSpPr bwMode="auto">
          <a:xfrm>
            <a:off x="1806575" y="2333625"/>
            <a:ext cx="2570163" cy="1468438"/>
            <a:chOff x="0" y="0"/>
            <a:chExt cx="1156" cy="660"/>
          </a:xfrm>
        </p:grpSpPr>
        <p:sp>
          <p:nvSpPr>
            <p:cNvPr id="24644" name="Freeform 5">
              <a:extLst>
                <a:ext uri="{FF2B5EF4-FFF2-40B4-BE49-F238E27FC236}">
                  <a16:creationId xmlns:a16="http://schemas.microsoft.com/office/drawing/2014/main" id="{3CDE7F0D-4352-4CF7-AD58-FC5718A277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2" y="0"/>
              <a:ext cx="896" cy="634"/>
            </a:xfrm>
            <a:custGeom>
              <a:avLst/>
              <a:gdLst>
                <a:gd name="T0" fmla="*/ 11984 w 245"/>
                <a:gd name="T1" fmla="*/ 8113 h 172"/>
                <a:gd name="T2" fmla="*/ 11487 w 245"/>
                <a:gd name="T3" fmla="*/ 8614 h 172"/>
                <a:gd name="T4" fmla="*/ 494 w 245"/>
                <a:gd name="T5" fmla="*/ 8614 h 172"/>
                <a:gd name="T6" fmla="*/ 0 w 245"/>
                <a:gd name="T7" fmla="*/ 8113 h 172"/>
                <a:gd name="T8" fmla="*/ 0 w 245"/>
                <a:gd name="T9" fmla="*/ 501 h 172"/>
                <a:gd name="T10" fmla="*/ 494 w 245"/>
                <a:gd name="T11" fmla="*/ 0 h 172"/>
                <a:gd name="T12" fmla="*/ 11487 w 245"/>
                <a:gd name="T13" fmla="*/ 0 h 172"/>
                <a:gd name="T14" fmla="*/ 11984 w 245"/>
                <a:gd name="T15" fmla="*/ 501 h 172"/>
                <a:gd name="T16" fmla="*/ 11984 w 245"/>
                <a:gd name="T17" fmla="*/ 8113 h 17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5"/>
                <a:gd name="T28" fmla="*/ 0 h 172"/>
                <a:gd name="T29" fmla="*/ 245 w 245"/>
                <a:gd name="T30" fmla="*/ 172 h 17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5" h="172">
                  <a:moveTo>
                    <a:pt x="245" y="162"/>
                  </a:moveTo>
                  <a:cubicBezTo>
                    <a:pt x="245" y="168"/>
                    <a:pt x="241" y="172"/>
                    <a:pt x="235" y="172"/>
                  </a:cubicBezTo>
                  <a:cubicBezTo>
                    <a:pt x="10" y="172"/>
                    <a:pt x="10" y="172"/>
                    <a:pt x="10" y="172"/>
                  </a:cubicBezTo>
                  <a:cubicBezTo>
                    <a:pt x="4" y="172"/>
                    <a:pt x="0" y="168"/>
                    <a:pt x="0" y="162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0"/>
                    <a:pt x="10" y="0"/>
                  </a:cubicBezTo>
                  <a:cubicBezTo>
                    <a:pt x="235" y="0"/>
                    <a:pt x="235" y="0"/>
                    <a:pt x="235" y="0"/>
                  </a:cubicBezTo>
                  <a:cubicBezTo>
                    <a:pt x="241" y="0"/>
                    <a:pt x="245" y="5"/>
                    <a:pt x="245" y="10"/>
                  </a:cubicBezTo>
                  <a:cubicBezTo>
                    <a:pt x="245" y="162"/>
                    <a:pt x="245" y="162"/>
                    <a:pt x="245" y="162"/>
                  </a:cubicBezTo>
                </a:path>
              </a:pathLst>
            </a:custGeom>
            <a:solidFill>
              <a:srgbClr val="F9A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5" name="Freeform 6">
              <a:extLst>
                <a:ext uri="{FF2B5EF4-FFF2-40B4-BE49-F238E27FC236}">
                  <a16:creationId xmlns:a16="http://schemas.microsoft.com/office/drawing/2014/main" id="{86D96AD4-B131-4F9D-AC05-A9E16A8A38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619"/>
              <a:ext cx="1156" cy="41"/>
            </a:xfrm>
            <a:custGeom>
              <a:avLst/>
              <a:gdLst>
                <a:gd name="T0" fmla="*/ 0 w 316"/>
                <a:gd name="T1" fmla="*/ 0 h 11"/>
                <a:gd name="T2" fmla="*/ 0 w 316"/>
                <a:gd name="T3" fmla="*/ 153 h 11"/>
                <a:gd name="T4" fmla="*/ 0 w 316"/>
                <a:gd name="T5" fmla="*/ 153 h 11"/>
                <a:gd name="T6" fmla="*/ 0 w 316"/>
                <a:gd name="T7" fmla="*/ 153 h 11"/>
                <a:gd name="T8" fmla="*/ 0 w 316"/>
                <a:gd name="T9" fmla="*/ 153 h 11"/>
                <a:gd name="T10" fmla="*/ 589 w 316"/>
                <a:gd name="T11" fmla="*/ 514 h 11"/>
                <a:gd name="T12" fmla="*/ 7733 w 316"/>
                <a:gd name="T13" fmla="*/ 514 h 11"/>
                <a:gd name="T14" fmla="*/ 13905 w 316"/>
                <a:gd name="T15" fmla="*/ 514 h 11"/>
                <a:gd name="T16" fmla="*/ 15028 w 316"/>
                <a:gd name="T17" fmla="*/ 514 h 11"/>
                <a:gd name="T18" fmla="*/ 15471 w 316"/>
                <a:gd name="T19" fmla="*/ 153 h 11"/>
                <a:gd name="T20" fmla="*/ 15471 w 316"/>
                <a:gd name="T21" fmla="*/ 153 h 11"/>
                <a:gd name="T22" fmla="*/ 15471 w 316"/>
                <a:gd name="T23" fmla="*/ 153 h 11"/>
                <a:gd name="T24" fmla="*/ 15471 w 316"/>
                <a:gd name="T25" fmla="*/ 153 h 11"/>
                <a:gd name="T26" fmla="*/ 15471 w 316"/>
                <a:gd name="T27" fmla="*/ 0 h 11"/>
                <a:gd name="T28" fmla="*/ 0 w 316"/>
                <a:gd name="T29" fmla="*/ 0 h 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316"/>
                <a:gd name="T46" fmla="*/ 0 h 11"/>
                <a:gd name="T47" fmla="*/ 316 w 316"/>
                <a:gd name="T48" fmla="*/ 11 h 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316" h="11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7" y="11"/>
                    <a:pt x="11" y="10"/>
                    <a:pt x="12" y="10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284" y="10"/>
                    <a:pt x="284" y="10"/>
                    <a:pt x="284" y="10"/>
                  </a:cubicBezTo>
                  <a:cubicBezTo>
                    <a:pt x="307" y="10"/>
                    <a:pt x="307" y="10"/>
                    <a:pt x="307" y="10"/>
                  </a:cubicBezTo>
                  <a:cubicBezTo>
                    <a:pt x="309" y="10"/>
                    <a:pt x="312" y="8"/>
                    <a:pt x="316" y="3"/>
                  </a:cubicBezTo>
                  <a:cubicBezTo>
                    <a:pt x="316" y="3"/>
                    <a:pt x="316" y="3"/>
                    <a:pt x="316" y="3"/>
                  </a:cubicBezTo>
                  <a:cubicBezTo>
                    <a:pt x="316" y="3"/>
                    <a:pt x="316" y="3"/>
                    <a:pt x="316" y="3"/>
                  </a:cubicBezTo>
                  <a:cubicBezTo>
                    <a:pt x="316" y="3"/>
                    <a:pt x="316" y="3"/>
                    <a:pt x="316" y="3"/>
                  </a:cubicBezTo>
                  <a:cubicBezTo>
                    <a:pt x="316" y="0"/>
                    <a:pt x="316" y="0"/>
                    <a:pt x="31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A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6" name="Freeform 7">
              <a:extLst>
                <a:ext uri="{FF2B5EF4-FFF2-40B4-BE49-F238E27FC236}">
                  <a16:creationId xmlns:a16="http://schemas.microsoft.com/office/drawing/2014/main" id="{0AC0AEEE-9430-4199-BB50-084A7ACA756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597"/>
              <a:ext cx="1156" cy="37"/>
            </a:xfrm>
            <a:custGeom>
              <a:avLst/>
              <a:gdLst>
                <a:gd name="T0" fmla="*/ 0 w 316"/>
                <a:gd name="T1" fmla="*/ 0 h 10"/>
                <a:gd name="T2" fmla="*/ 0 w 316"/>
                <a:gd name="T3" fmla="*/ 451 h 10"/>
                <a:gd name="T4" fmla="*/ 201 w 316"/>
                <a:gd name="T5" fmla="*/ 507 h 10"/>
                <a:gd name="T6" fmla="*/ 15324 w 316"/>
                <a:gd name="T7" fmla="*/ 507 h 10"/>
                <a:gd name="T8" fmla="*/ 15471 w 316"/>
                <a:gd name="T9" fmla="*/ 451 h 10"/>
                <a:gd name="T10" fmla="*/ 15471 w 316"/>
                <a:gd name="T11" fmla="*/ 0 h 10"/>
                <a:gd name="T12" fmla="*/ 0 w 316"/>
                <a:gd name="T13" fmla="*/ 0 h 1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16"/>
                <a:gd name="T22" fmla="*/ 0 h 10"/>
                <a:gd name="T23" fmla="*/ 316 w 316"/>
                <a:gd name="T24" fmla="*/ 10 h 1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16" h="10">
                  <a:moveTo>
                    <a:pt x="0" y="0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1" y="10"/>
                    <a:pt x="3" y="10"/>
                    <a:pt x="4" y="10"/>
                  </a:cubicBezTo>
                  <a:cubicBezTo>
                    <a:pt x="313" y="10"/>
                    <a:pt x="313" y="10"/>
                    <a:pt x="313" y="10"/>
                  </a:cubicBezTo>
                  <a:cubicBezTo>
                    <a:pt x="314" y="10"/>
                    <a:pt x="315" y="10"/>
                    <a:pt x="316" y="9"/>
                  </a:cubicBezTo>
                  <a:cubicBezTo>
                    <a:pt x="316" y="0"/>
                    <a:pt x="316" y="0"/>
                    <a:pt x="316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F9A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7" name="Freeform 8">
              <a:extLst>
                <a:ext uri="{FF2B5EF4-FFF2-40B4-BE49-F238E27FC236}">
                  <a16:creationId xmlns:a16="http://schemas.microsoft.com/office/drawing/2014/main" id="{ADB12D2B-08C3-4A0E-AB39-D5AC7FF77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" y="597"/>
              <a:ext cx="194" cy="19"/>
            </a:xfrm>
            <a:custGeom>
              <a:avLst/>
              <a:gdLst>
                <a:gd name="T0" fmla="*/ 0 w 53"/>
                <a:gd name="T1" fmla="*/ 0 h 5"/>
                <a:gd name="T2" fmla="*/ 0 w 53"/>
                <a:gd name="T3" fmla="*/ 57 h 5"/>
                <a:gd name="T4" fmla="*/ 201 w 53"/>
                <a:gd name="T5" fmla="*/ 274 h 5"/>
                <a:gd name="T6" fmla="*/ 2398 w 53"/>
                <a:gd name="T7" fmla="*/ 274 h 5"/>
                <a:gd name="T8" fmla="*/ 2599 w 53"/>
                <a:gd name="T9" fmla="*/ 57 h 5"/>
                <a:gd name="T10" fmla="*/ 2599 w 53"/>
                <a:gd name="T11" fmla="*/ 0 h 5"/>
                <a:gd name="T12" fmla="*/ 0 w 53"/>
                <a:gd name="T13" fmla="*/ 0 h 5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3"/>
                <a:gd name="T22" fmla="*/ 0 h 5"/>
                <a:gd name="T23" fmla="*/ 53 w 53"/>
                <a:gd name="T24" fmla="*/ 5 h 5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3" h="5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2" y="5"/>
                    <a:pt x="4" y="5"/>
                  </a:cubicBezTo>
                  <a:cubicBezTo>
                    <a:pt x="49" y="5"/>
                    <a:pt x="49" y="5"/>
                    <a:pt x="49" y="5"/>
                  </a:cubicBezTo>
                  <a:cubicBezTo>
                    <a:pt x="51" y="5"/>
                    <a:pt x="53" y="3"/>
                    <a:pt x="53" y="1"/>
                  </a:cubicBezTo>
                  <a:cubicBezTo>
                    <a:pt x="53" y="0"/>
                    <a:pt x="53" y="0"/>
                    <a:pt x="5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8" name="Rectangle 9">
              <a:extLst>
                <a:ext uri="{FF2B5EF4-FFF2-40B4-BE49-F238E27FC236}">
                  <a16:creationId xmlns:a16="http://schemas.microsoft.com/office/drawing/2014/main" id="{6CA9F22E-889B-49AB-9ACB-6ECED43539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" y="45"/>
              <a:ext cx="815" cy="51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49" name="Rectangle 10">
              <a:extLst>
                <a:ext uri="{FF2B5EF4-FFF2-40B4-BE49-F238E27FC236}">
                  <a16:creationId xmlns:a16="http://schemas.microsoft.com/office/drawing/2014/main" id="{B0A3F116-26FE-45DB-9B7C-D7B1FE47B9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" y="45"/>
              <a:ext cx="815" cy="5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50" name="Oval 11">
              <a:extLst>
                <a:ext uri="{FF2B5EF4-FFF2-40B4-BE49-F238E27FC236}">
                  <a16:creationId xmlns:a16="http://schemas.microsoft.com/office/drawing/2014/main" id="{2382DFE7-5D04-4808-9E5A-07115DD362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4" y="19"/>
              <a:ext cx="11" cy="11"/>
            </a:xfrm>
            <a:prstGeom prst="ellipse">
              <a:avLst/>
            </a:prstGeom>
            <a:solidFill>
              <a:srgbClr val="7340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51" name="Freeform 13">
              <a:extLst>
                <a:ext uri="{FF2B5EF4-FFF2-40B4-BE49-F238E27FC236}">
                  <a16:creationId xmlns:a16="http://schemas.microsoft.com/office/drawing/2014/main" id="{BC53B316-2298-47AA-A33E-100F0EDB98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" y="45"/>
              <a:ext cx="815" cy="519"/>
            </a:xfrm>
            <a:custGeom>
              <a:avLst/>
              <a:gdLst>
                <a:gd name="T0" fmla="*/ 815 w 815"/>
                <a:gd name="T1" fmla="*/ 0 h 519"/>
                <a:gd name="T2" fmla="*/ 815 w 815"/>
                <a:gd name="T3" fmla="*/ 0 h 519"/>
                <a:gd name="T4" fmla="*/ 0 w 815"/>
                <a:gd name="T5" fmla="*/ 0 h 519"/>
                <a:gd name="T6" fmla="*/ 0 w 815"/>
                <a:gd name="T7" fmla="*/ 519 h 519"/>
                <a:gd name="T8" fmla="*/ 815 w 815"/>
                <a:gd name="T9" fmla="*/ 0 h 5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815"/>
                <a:gd name="T16" fmla="*/ 0 h 519"/>
                <a:gd name="T17" fmla="*/ 815 w 815"/>
                <a:gd name="T18" fmla="*/ 519 h 5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815" h="519">
                  <a:moveTo>
                    <a:pt x="815" y="0"/>
                  </a:moveTo>
                  <a:lnTo>
                    <a:pt x="815" y="0"/>
                  </a:lnTo>
                  <a:lnTo>
                    <a:pt x="0" y="0"/>
                  </a:lnTo>
                  <a:lnTo>
                    <a:pt x="0" y="519"/>
                  </a:lnTo>
                  <a:lnTo>
                    <a:pt x="815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17" name="Group 16">
            <a:extLst>
              <a:ext uri="{FF2B5EF4-FFF2-40B4-BE49-F238E27FC236}">
                <a16:creationId xmlns:a16="http://schemas.microsoft.com/office/drawing/2014/main" id="{A299DC9E-FC6C-48FC-ABE8-431369595885}"/>
              </a:ext>
            </a:extLst>
          </p:cNvPr>
          <p:cNvGrpSpPr>
            <a:grpSpLocks/>
          </p:cNvGrpSpPr>
          <p:nvPr/>
        </p:nvGrpSpPr>
        <p:grpSpPr bwMode="auto">
          <a:xfrm>
            <a:off x="6134100" y="2422525"/>
            <a:ext cx="708025" cy="1379538"/>
            <a:chOff x="0" y="0"/>
            <a:chExt cx="481" cy="937"/>
          </a:xfrm>
        </p:grpSpPr>
        <p:sp>
          <p:nvSpPr>
            <p:cNvPr id="24604" name="Rectangle 17">
              <a:extLst>
                <a:ext uri="{FF2B5EF4-FFF2-40B4-BE49-F238E27FC236}">
                  <a16:creationId xmlns:a16="http://schemas.microsoft.com/office/drawing/2014/main" id="{A112AB8B-D21D-42C7-B50C-987EC8DD82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93"/>
              <a:ext cx="20" cy="6"/>
            </a:xfrm>
            <a:prstGeom prst="rect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5" name="Rectangle 18">
              <a:extLst>
                <a:ext uri="{FF2B5EF4-FFF2-40B4-BE49-F238E27FC236}">
                  <a16:creationId xmlns:a16="http://schemas.microsoft.com/office/drawing/2014/main" id="{1252948E-F963-4DF7-8274-8DCC17E3B5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93"/>
              <a:ext cx="20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6" name="Oval 19">
              <a:extLst>
                <a:ext uri="{FF2B5EF4-FFF2-40B4-BE49-F238E27FC236}">
                  <a16:creationId xmlns:a16="http://schemas.microsoft.com/office/drawing/2014/main" id="{0EF8E5FB-C70C-4233-826C-38CDF81E60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20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7" name="Oval 20">
              <a:extLst>
                <a:ext uri="{FF2B5EF4-FFF2-40B4-BE49-F238E27FC236}">
                  <a16:creationId xmlns:a16="http://schemas.microsoft.com/office/drawing/2014/main" id="{BBCF85B2-6777-43E3-BA99-5C260F703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8" name="Oval 21">
              <a:extLst>
                <a:ext uri="{FF2B5EF4-FFF2-40B4-BE49-F238E27FC236}">
                  <a16:creationId xmlns:a16="http://schemas.microsoft.com/office/drawing/2014/main" id="{8FA6F817-7D08-4125-BE91-7A0895A236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9" name="Oval 22">
              <a:extLst>
                <a:ext uri="{FF2B5EF4-FFF2-40B4-BE49-F238E27FC236}">
                  <a16:creationId xmlns:a16="http://schemas.microsoft.com/office/drawing/2014/main" id="{851BFA7F-F000-4C1A-9A2E-F2BAF4B43D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0" name="Rectangle 23">
              <a:extLst>
                <a:ext uri="{FF2B5EF4-FFF2-40B4-BE49-F238E27FC236}">
                  <a16:creationId xmlns:a16="http://schemas.microsoft.com/office/drawing/2014/main" id="{BD73C1B5-E8F6-44D2-9B11-8D50DFE0EC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193"/>
              <a:ext cx="27" cy="13"/>
            </a:xfrm>
            <a:prstGeom prst="rect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1" name="Rectangle 24">
              <a:extLst>
                <a:ext uri="{FF2B5EF4-FFF2-40B4-BE49-F238E27FC236}">
                  <a16:creationId xmlns:a16="http://schemas.microsoft.com/office/drawing/2014/main" id="{2C78ECD7-BEDC-47A5-9AE5-83566372AF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7" y="193"/>
              <a:ext cx="27" cy="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2" name="Oval 25">
              <a:extLst>
                <a:ext uri="{FF2B5EF4-FFF2-40B4-BE49-F238E27FC236}">
                  <a16:creationId xmlns:a16="http://schemas.microsoft.com/office/drawing/2014/main" id="{4BD5964D-9465-42ED-9991-AC9E064BB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20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3" name="Oval 26">
              <a:extLst>
                <a:ext uri="{FF2B5EF4-FFF2-40B4-BE49-F238E27FC236}">
                  <a16:creationId xmlns:a16="http://schemas.microsoft.com/office/drawing/2014/main" id="{31EE6F75-389F-445A-BEC1-BCBE2C48D0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4" name="Oval 27">
              <a:extLst>
                <a:ext uri="{FF2B5EF4-FFF2-40B4-BE49-F238E27FC236}">
                  <a16:creationId xmlns:a16="http://schemas.microsoft.com/office/drawing/2014/main" id="{528C6B9D-DF19-474D-B5A2-5BFF27C72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5" name="Oval 28">
              <a:extLst>
                <a:ext uri="{FF2B5EF4-FFF2-40B4-BE49-F238E27FC236}">
                  <a16:creationId xmlns:a16="http://schemas.microsoft.com/office/drawing/2014/main" id="{9A157C69-3167-43BF-A61A-E05AF12D30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6" name="Rectangle 29">
              <a:extLst>
                <a:ext uri="{FF2B5EF4-FFF2-40B4-BE49-F238E27FC236}">
                  <a16:creationId xmlns:a16="http://schemas.microsoft.com/office/drawing/2014/main" id="{297287B7-734C-4DAD-862C-6251BD7C5C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" y="193"/>
              <a:ext cx="7" cy="6"/>
            </a:xfrm>
            <a:prstGeom prst="rect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7" name="Rectangle 30">
              <a:extLst>
                <a:ext uri="{FF2B5EF4-FFF2-40B4-BE49-F238E27FC236}">
                  <a16:creationId xmlns:a16="http://schemas.microsoft.com/office/drawing/2014/main" id="{9662071C-2FA5-4F0C-AA87-F5C4DE3F89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" y="193"/>
              <a:ext cx="7" cy="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8" name="Oval 31">
              <a:extLst>
                <a:ext uri="{FF2B5EF4-FFF2-40B4-BE49-F238E27FC236}">
                  <a16:creationId xmlns:a16="http://schemas.microsoft.com/office/drawing/2014/main" id="{C36EA065-ACA5-488E-8827-687408F32D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20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19" name="Oval 32">
              <a:extLst>
                <a:ext uri="{FF2B5EF4-FFF2-40B4-BE49-F238E27FC236}">
                  <a16:creationId xmlns:a16="http://schemas.microsoft.com/office/drawing/2014/main" id="{7E0298EC-815E-4C3C-B23E-44121A570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20" name="Oval 33">
              <a:extLst>
                <a:ext uri="{FF2B5EF4-FFF2-40B4-BE49-F238E27FC236}">
                  <a16:creationId xmlns:a16="http://schemas.microsoft.com/office/drawing/2014/main" id="{6B07ACA7-DB80-4DB9-9F2D-BB982DC6C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21" name="Oval 34">
              <a:extLst>
                <a:ext uri="{FF2B5EF4-FFF2-40B4-BE49-F238E27FC236}">
                  <a16:creationId xmlns:a16="http://schemas.microsoft.com/office/drawing/2014/main" id="{0CBE08EB-B3B2-40EA-B4A7-B834D66212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186"/>
              <a:ext cx="13" cy="20"/>
            </a:xfrm>
            <a:prstGeom prst="ellipse">
              <a:avLst/>
            </a:prstGeom>
            <a:solidFill>
              <a:srgbClr val="130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22" name="Freeform 35">
              <a:extLst>
                <a:ext uri="{FF2B5EF4-FFF2-40B4-BE49-F238E27FC236}">
                  <a16:creationId xmlns:a16="http://schemas.microsoft.com/office/drawing/2014/main" id="{91F6121B-DC8B-47D0-B4F7-6307C8E5FA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81" cy="937"/>
            </a:xfrm>
            <a:custGeom>
              <a:avLst/>
              <a:gdLst>
                <a:gd name="T0" fmla="*/ 21465 w 72"/>
                <a:gd name="T1" fmla="*/ 38158 h 141"/>
                <a:gd name="T2" fmla="*/ 18211 w 72"/>
                <a:gd name="T3" fmla="*/ 41381 h 141"/>
                <a:gd name="T4" fmla="*/ 3260 w 72"/>
                <a:gd name="T5" fmla="*/ 41381 h 141"/>
                <a:gd name="T6" fmla="*/ 0 w 72"/>
                <a:gd name="T7" fmla="*/ 38158 h 141"/>
                <a:gd name="T8" fmla="*/ 0 w 72"/>
                <a:gd name="T9" fmla="*/ 3223 h 141"/>
                <a:gd name="T10" fmla="*/ 3260 w 72"/>
                <a:gd name="T11" fmla="*/ 0 h 141"/>
                <a:gd name="T12" fmla="*/ 18211 w 72"/>
                <a:gd name="T13" fmla="*/ 0 h 141"/>
                <a:gd name="T14" fmla="*/ 21465 w 72"/>
                <a:gd name="T15" fmla="*/ 3223 h 141"/>
                <a:gd name="T16" fmla="*/ 21465 w 72"/>
                <a:gd name="T17" fmla="*/ 38158 h 141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2"/>
                <a:gd name="T28" fmla="*/ 0 h 141"/>
                <a:gd name="T29" fmla="*/ 72 w 72"/>
                <a:gd name="T30" fmla="*/ 141 h 141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2" h="141">
                  <a:moveTo>
                    <a:pt x="72" y="130"/>
                  </a:moveTo>
                  <a:cubicBezTo>
                    <a:pt x="72" y="136"/>
                    <a:pt x="67" y="141"/>
                    <a:pt x="61" y="141"/>
                  </a:cubicBezTo>
                  <a:cubicBezTo>
                    <a:pt x="11" y="141"/>
                    <a:pt x="11" y="141"/>
                    <a:pt x="11" y="141"/>
                  </a:cubicBezTo>
                  <a:cubicBezTo>
                    <a:pt x="5" y="141"/>
                    <a:pt x="0" y="136"/>
                    <a:pt x="0" y="13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61" y="0"/>
                    <a:pt x="61" y="0"/>
                    <a:pt x="61" y="0"/>
                  </a:cubicBezTo>
                  <a:cubicBezTo>
                    <a:pt x="67" y="0"/>
                    <a:pt x="72" y="5"/>
                    <a:pt x="72" y="11"/>
                  </a:cubicBezTo>
                  <a:cubicBezTo>
                    <a:pt x="72" y="130"/>
                    <a:pt x="72" y="130"/>
                    <a:pt x="72" y="130"/>
                  </a:cubicBezTo>
                </a:path>
              </a:pathLst>
            </a:custGeom>
            <a:solidFill>
              <a:srgbClr val="F9A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3" name="Rectangle 37">
              <a:extLst>
                <a:ext uri="{FF2B5EF4-FFF2-40B4-BE49-F238E27FC236}">
                  <a16:creationId xmlns:a16="http://schemas.microsoft.com/office/drawing/2014/main" id="{05F260FA-DD0E-4DD2-BF33-D3D6D41765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81" cy="9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24" name="Freeform 42">
              <a:extLst>
                <a:ext uri="{FF2B5EF4-FFF2-40B4-BE49-F238E27FC236}">
                  <a16:creationId xmlns:a16="http://schemas.microsoft.com/office/drawing/2014/main" id="{EEC8123A-3A89-48C5-AD04-13D8527124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" y="139"/>
              <a:ext cx="1" cy="14"/>
            </a:xfrm>
            <a:custGeom>
              <a:avLst/>
              <a:gdLst>
                <a:gd name="T0" fmla="*/ 0 w 1"/>
                <a:gd name="T1" fmla="*/ 7 h 14"/>
                <a:gd name="T2" fmla="*/ 0 w 1"/>
                <a:gd name="T3" fmla="*/ 7 h 14"/>
                <a:gd name="T4" fmla="*/ 0 w 1"/>
                <a:gd name="T5" fmla="*/ 7 h 14"/>
                <a:gd name="T6" fmla="*/ 0 w 1"/>
                <a:gd name="T7" fmla="*/ 7 h 14"/>
                <a:gd name="T8" fmla="*/ 0 w 1"/>
                <a:gd name="T9" fmla="*/ 0 h 14"/>
                <a:gd name="T10" fmla="*/ 0 w 1"/>
                <a:gd name="T11" fmla="*/ 0 h 14"/>
                <a:gd name="T12" fmla="*/ 0 w 1"/>
                <a:gd name="T13" fmla="*/ 14 h 14"/>
                <a:gd name="T14" fmla="*/ 0 w 1"/>
                <a:gd name="T15" fmla="*/ 14 h 14"/>
                <a:gd name="T16" fmla="*/ 0 w 1"/>
                <a:gd name="T17" fmla="*/ 7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14"/>
                <a:gd name="T29" fmla="*/ 1 w 1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14">
                  <a:moveTo>
                    <a:pt x="0" y="7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5" name="Freeform 43">
              <a:extLst>
                <a:ext uri="{FF2B5EF4-FFF2-40B4-BE49-F238E27FC236}">
                  <a16:creationId xmlns:a16="http://schemas.microsoft.com/office/drawing/2014/main" id="{FE44E185-6C05-4E47-AFBA-1069F9456D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7" y="139"/>
              <a:ext cx="1" cy="14"/>
            </a:xfrm>
            <a:custGeom>
              <a:avLst/>
              <a:gdLst>
                <a:gd name="T0" fmla="*/ 0 w 1"/>
                <a:gd name="T1" fmla="*/ 7 h 14"/>
                <a:gd name="T2" fmla="*/ 0 w 1"/>
                <a:gd name="T3" fmla="*/ 7 h 14"/>
                <a:gd name="T4" fmla="*/ 0 w 1"/>
                <a:gd name="T5" fmla="*/ 7 h 14"/>
                <a:gd name="T6" fmla="*/ 0 w 1"/>
                <a:gd name="T7" fmla="*/ 7 h 14"/>
                <a:gd name="T8" fmla="*/ 0 w 1"/>
                <a:gd name="T9" fmla="*/ 0 h 14"/>
                <a:gd name="T10" fmla="*/ 0 w 1"/>
                <a:gd name="T11" fmla="*/ 0 h 14"/>
                <a:gd name="T12" fmla="*/ 0 w 1"/>
                <a:gd name="T13" fmla="*/ 14 h 14"/>
                <a:gd name="T14" fmla="*/ 0 w 1"/>
                <a:gd name="T15" fmla="*/ 14 h 14"/>
                <a:gd name="T16" fmla="*/ 0 w 1"/>
                <a:gd name="T17" fmla="*/ 7 h 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"/>
                <a:gd name="T28" fmla="*/ 0 h 14"/>
                <a:gd name="T29" fmla="*/ 1 w 1"/>
                <a:gd name="T30" fmla="*/ 14 h 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" h="14">
                  <a:moveTo>
                    <a:pt x="0" y="7"/>
                  </a:moveTo>
                  <a:lnTo>
                    <a:pt x="0" y="7"/>
                  </a:lnTo>
                  <a:lnTo>
                    <a:pt x="0" y="0"/>
                  </a:lnTo>
                  <a:lnTo>
                    <a:pt x="0" y="14"/>
                  </a:lnTo>
                  <a:lnTo>
                    <a:pt x="0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6" name="Freeform 44">
              <a:extLst>
                <a:ext uri="{FF2B5EF4-FFF2-40B4-BE49-F238E27FC236}">
                  <a16:creationId xmlns:a16="http://schemas.microsoft.com/office/drawing/2014/main" id="{0148FBC5-4E1D-443B-A0C8-6143A9EF40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4" y="139"/>
              <a:ext cx="7" cy="14"/>
            </a:xfrm>
            <a:custGeom>
              <a:avLst/>
              <a:gdLst>
                <a:gd name="T0" fmla="*/ 343 w 1"/>
                <a:gd name="T1" fmla="*/ 343 h 2"/>
                <a:gd name="T2" fmla="*/ 0 w 1"/>
                <a:gd name="T3" fmla="*/ 343 h 2"/>
                <a:gd name="T4" fmla="*/ 0 w 1"/>
                <a:gd name="T5" fmla="*/ 343 h 2"/>
                <a:gd name="T6" fmla="*/ 0 w 1"/>
                <a:gd name="T7" fmla="*/ 343 h 2"/>
                <a:gd name="T8" fmla="*/ 343 w 1"/>
                <a:gd name="T9" fmla="*/ 343 h 2"/>
                <a:gd name="T10" fmla="*/ 343 w 1"/>
                <a:gd name="T11" fmla="*/ 686 h 2"/>
                <a:gd name="T12" fmla="*/ 0 w 1"/>
                <a:gd name="T13" fmla="*/ 686 h 2"/>
                <a:gd name="T14" fmla="*/ 0 w 1"/>
                <a:gd name="T15" fmla="*/ 686 h 2"/>
                <a:gd name="T16" fmla="*/ 0 w 1"/>
                <a:gd name="T17" fmla="*/ 686 h 2"/>
                <a:gd name="T18" fmla="*/ 0 w 1"/>
                <a:gd name="T19" fmla="*/ 686 h 2"/>
                <a:gd name="T20" fmla="*/ 343 w 1"/>
                <a:gd name="T21" fmla="*/ 686 h 2"/>
                <a:gd name="T22" fmla="*/ 0 w 1"/>
                <a:gd name="T23" fmla="*/ 343 h 2"/>
                <a:gd name="T24" fmla="*/ 0 w 1"/>
                <a:gd name="T25" fmla="*/ 343 h 2"/>
                <a:gd name="T26" fmla="*/ 0 w 1"/>
                <a:gd name="T27" fmla="*/ 0 h 2"/>
                <a:gd name="T28" fmla="*/ 343 w 1"/>
                <a:gd name="T29" fmla="*/ 0 h 2"/>
                <a:gd name="T30" fmla="*/ 343 w 1"/>
                <a:gd name="T31" fmla="*/ 343 h 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"/>
                <a:gd name="T49" fmla="*/ 0 h 2"/>
                <a:gd name="T50" fmla="*/ 1 w 1"/>
                <a:gd name="T51" fmla="*/ 2 h 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" h="2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7" name="Freeform 45">
              <a:extLst>
                <a:ext uri="{FF2B5EF4-FFF2-40B4-BE49-F238E27FC236}">
                  <a16:creationId xmlns:a16="http://schemas.microsoft.com/office/drawing/2014/main" id="{8A97E978-435C-4F7F-AD84-161D196036A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21" y="146"/>
              <a:ext cx="6" cy="7"/>
            </a:xfrm>
            <a:custGeom>
              <a:avLst/>
              <a:gdLst>
                <a:gd name="T0" fmla="*/ 0 w 6"/>
                <a:gd name="T1" fmla="*/ 0 h 7"/>
                <a:gd name="T2" fmla="*/ 6 w 6"/>
                <a:gd name="T3" fmla="*/ 0 h 7"/>
                <a:gd name="T4" fmla="*/ 6 w 6"/>
                <a:gd name="T5" fmla="*/ 0 h 7"/>
                <a:gd name="T6" fmla="*/ 6 w 6"/>
                <a:gd name="T7" fmla="*/ 0 h 7"/>
                <a:gd name="T8" fmla="*/ 0 w 6"/>
                <a:gd name="T9" fmla="*/ 0 h 7"/>
                <a:gd name="T10" fmla="*/ 0 w 6"/>
                <a:gd name="T11" fmla="*/ 7 h 7"/>
                <a:gd name="T12" fmla="*/ 6 w 6"/>
                <a:gd name="T13" fmla="*/ 7 h 7"/>
                <a:gd name="T14" fmla="*/ 6 w 6"/>
                <a:gd name="T15" fmla="*/ 7 h 7"/>
                <a:gd name="T16" fmla="*/ 6 w 6"/>
                <a:gd name="T17" fmla="*/ 7 h 7"/>
                <a:gd name="T18" fmla="*/ 0 w 6"/>
                <a:gd name="T19" fmla="*/ 7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7"/>
                <a:gd name="T32" fmla="*/ 6 w 6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7">
                  <a:moveTo>
                    <a:pt x="0" y="0"/>
                  </a:moveTo>
                  <a:lnTo>
                    <a:pt x="6" y="0"/>
                  </a:lnTo>
                  <a:lnTo>
                    <a:pt x="0" y="0"/>
                  </a:lnTo>
                  <a:close/>
                  <a:moveTo>
                    <a:pt x="0" y="7"/>
                  </a:moveTo>
                  <a:lnTo>
                    <a:pt x="6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8" name="Freeform 46">
              <a:extLst>
                <a:ext uri="{FF2B5EF4-FFF2-40B4-BE49-F238E27FC236}">
                  <a16:creationId xmlns:a16="http://schemas.microsoft.com/office/drawing/2014/main" id="{EF63EF78-899F-4473-A714-8C51B38B3C69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21" y="146"/>
              <a:ext cx="6" cy="7"/>
            </a:xfrm>
            <a:custGeom>
              <a:avLst/>
              <a:gdLst>
                <a:gd name="T0" fmla="*/ 0 w 6"/>
                <a:gd name="T1" fmla="*/ 0 h 7"/>
                <a:gd name="T2" fmla="*/ 6 w 6"/>
                <a:gd name="T3" fmla="*/ 0 h 7"/>
                <a:gd name="T4" fmla="*/ 6 w 6"/>
                <a:gd name="T5" fmla="*/ 0 h 7"/>
                <a:gd name="T6" fmla="*/ 6 w 6"/>
                <a:gd name="T7" fmla="*/ 0 h 7"/>
                <a:gd name="T8" fmla="*/ 0 w 6"/>
                <a:gd name="T9" fmla="*/ 0 h 7"/>
                <a:gd name="T10" fmla="*/ 0 w 6"/>
                <a:gd name="T11" fmla="*/ 7 h 7"/>
                <a:gd name="T12" fmla="*/ 6 w 6"/>
                <a:gd name="T13" fmla="*/ 7 h 7"/>
                <a:gd name="T14" fmla="*/ 6 w 6"/>
                <a:gd name="T15" fmla="*/ 7 h 7"/>
                <a:gd name="T16" fmla="*/ 6 w 6"/>
                <a:gd name="T17" fmla="*/ 7 h 7"/>
                <a:gd name="T18" fmla="*/ 0 w 6"/>
                <a:gd name="T19" fmla="*/ 7 h 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6"/>
                <a:gd name="T31" fmla="*/ 0 h 7"/>
                <a:gd name="T32" fmla="*/ 6 w 6"/>
                <a:gd name="T33" fmla="*/ 7 h 7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6" h="7">
                  <a:moveTo>
                    <a:pt x="0" y="0"/>
                  </a:moveTo>
                  <a:lnTo>
                    <a:pt x="6" y="0"/>
                  </a:lnTo>
                  <a:lnTo>
                    <a:pt x="0" y="0"/>
                  </a:lnTo>
                  <a:moveTo>
                    <a:pt x="0" y="7"/>
                  </a:moveTo>
                  <a:lnTo>
                    <a:pt x="6" y="7"/>
                  </a:lnTo>
                  <a:lnTo>
                    <a:pt x="0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29" name="Freeform 47">
              <a:extLst>
                <a:ext uri="{FF2B5EF4-FFF2-40B4-BE49-F238E27FC236}">
                  <a16:creationId xmlns:a16="http://schemas.microsoft.com/office/drawing/2014/main" id="{E3EE68F7-0166-4EDE-AB5C-ED75B0964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7" y="139"/>
              <a:ext cx="7" cy="14"/>
            </a:xfrm>
            <a:custGeom>
              <a:avLst/>
              <a:gdLst>
                <a:gd name="T0" fmla="*/ 343 w 1"/>
                <a:gd name="T1" fmla="*/ 343 h 2"/>
                <a:gd name="T2" fmla="*/ 0 w 1"/>
                <a:gd name="T3" fmla="*/ 343 h 2"/>
                <a:gd name="T4" fmla="*/ 0 w 1"/>
                <a:gd name="T5" fmla="*/ 343 h 2"/>
                <a:gd name="T6" fmla="*/ 0 w 1"/>
                <a:gd name="T7" fmla="*/ 343 h 2"/>
                <a:gd name="T8" fmla="*/ 343 w 1"/>
                <a:gd name="T9" fmla="*/ 343 h 2"/>
                <a:gd name="T10" fmla="*/ 343 w 1"/>
                <a:gd name="T11" fmla="*/ 686 h 2"/>
                <a:gd name="T12" fmla="*/ 0 w 1"/>
                <a:gd name="T13" fmla="*/ 686 h 2"/>
                <a:gd name="T14" fmla="*/ 0 w 1"/>
                <a:gd name="T15" fmla="*/ 686 h 2"/>
                <a:gd name="T16" fmla="*/ 0 w 1"/>
                <a:gd name="T17" fmla="*/ 686 h 2"/>
                <a:gd name="T18" fmla="*/ 0 w 1"/>
                <a:gd name="T19" fmla="*/ 686 h 2"/>
                <a:gd name="T20" fmla="*/ 343 w 1"/>
                <a:gd name="T21" fmla="*/ 686 h 2"/>
                <a:gd name="T22" fmla="*/ 0 w 1"/>
                <a:gd name="T23" fmla="*/ 343 h 2"/>
                <a:gd name="T24" fmla="*/ 0 w 1"/>
                <a:gd name="T25" fmla="*/ 343 h 2"/>
                <a:gd name="T26" fmla="*/ 0 w 1"/>
                <a:gd name="T27" fmla="*/ 0 h 2"/>
                <a:gd name="T28" fmla="*/ 343 w 1"/>
                <a:gd name="T29" fmla="*/ 0 h 2"/>
                <a:gd name="T30" fmla="*/ 343 w 1"/>
                <a:gd name="T31" fmla="*/ 343 h 2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1"/>
                <a:gd name="T49" fmla="*/ 0 h 2"/>
                <a:gd name="T50" fmla="*/ 1 w 1"/>
                <a:gd name="T51" fmla="*/ 2 h 2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1" h="2">
                  <a:moveTo>
                    <a:pt x="1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0" name="Freeform 48">
              <a:extLst>
                <a:ext uri="{FF2B5EF4-FFF2-40B4-BE49-F238E27FC236}">
                  <a16:creationId xmlns:a16="http://schemas.microsoft.com/office/drawing/2014/main" id="{95D54E55-9100-452E-A50F-FAA9A7C914A7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34" y="139"/>
              <a:ext cx="13" cy="14"/>
            </a:xfrm>
            <a:custGeom>
              <a:avLst/>
              <a:gdLst>
                <a:gd name="T0" fmla="*/ 7 w 13"/>
                <a:gd name="T1" fmla="*/ 14 h 14"/>
                <a:gd name="T2" fmla="*/ 7 w 13"/>
                <a:gd name="T3" fmla="*/ 14 h 14"/>
                <a:gd name="T4" fmla="*/ 0 w 13"/>
                <a:gd name="T5" fmla="*/ 14 h 14"/>
                <a:gd name="T6" fmla="*/ 0 w 13"/>
                <a:gd name="T7" fmla="*/ 14 h 14"/>
                <a:gd name="T8" fmla="*/ 7 w 13"/>
                <a:gd name="T9" fmla="*/ 0 h 14"/>
                <a:gd name="T10" fmla="*/ 7 w 13"/>
                <a:gd name="T11" fmla="*/ 0 h 14"/>
                <a:gd name="T12" fmla="*/ 7 w 13"/>
                <a:gd name="T13" fmla="*/ 7 h 14"/>
                <a:gd name="T14" fmla="*/ 13 w 13"/>
                <a:gd name="T15" fmla="*/ 7 h 14"/>
                <a:gd name="T16" fmla="*/ 13 w 13"/>
                <a:gd name="T17" fmla="*/ 14 h 14"/>
                <a:gd name="T18" fmla="*/ 7 w 13"/>
                <a:gd name="T19" fmla="*/ 14 h 14"/>
                <a:gd name="T20" fmla="*/ 7 w 13"/>
                <a:gd name="T21" fmla="*/ 14 h 14"/>
                <a:gd name="T22" fmla="*/ 7 w 13"/>
                <a:gd name="T23" fmla="*/ 14 h 14"/>
                <a:gd name="T24" fmla="*/ 7 w 13"/>
                <a:gd name="T25" fmla="*/ 7 h 14"/>
                <a:gd name="T26" fmla="*/ 7 w 13"/>
                <a:gd name="T27" fmla="*/ 7 h 14"/>
                <a:gd name="T28" fmla="*/ 7 w 13"/>
                <a:gd name="T29" fmla="*/ 7 h 14"/>
                <a:gd name="T30" fmla="*/ 7 w 13"/>
                <a:gd name="T31" fmla="*/ 7 h 14"/>
                <a:gd name="T32" fmla="*/ 7 w 13"/>
                <a:gd name="T33" fmla="*/ 7 h 14"/>
                <a:gd name="T34" fmla="*/ 7 w 13"/>
                <a:gd name="T35" fmla="*/ 7 h 14"/>
                <a:gd name="T36" fmla="*/ 7 w 13"/>
                <a:gd name="T37" fmla="*/ 7 h 1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"/>
                <a:gd name="T58" fmla="*/ 0 h 14"/>
                <a:gd name="T59" fmla="*/ 13 w 13"/>
                <a:gd name="T60" fmla="*/ 14 h 1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" h="14">
                  <a:moveTo>
                    <a:pt x="7" y="14"/>
                  </a:moveTo>
                  <a:lnTo>
                    <a:pt x="7" y="14"/>
                  </a:lnTo>
                  <a:lnTo>
                    <a:pt x="0" y="14"/>
                  </a:lnTo>
                  <a:lnTo>
                    <a:pt x="7" y="0"/>
                  </a:lnTo>
                  <a:lnTo>
                    <a:pt x="7" y="7"/>
                  </a:lnTo>
                  <a:lnTo>
                    <a:pt x="13" y="7"/>
                  </a:lnTo>
                  <a:lnTo>
                    <a:pt x="13" y="14"/>
                  </a:lnTo>
                  <a:lnTo>
                    <a:pt x="7" y="14"/>
                  </a:lnTo>
                  <a:close/>
                  <a:moveTo>
                    <a:pt x="7" y="7"/>
                  </a:moveTo>
                  <a:lnTo>
                    <a:pt x="7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1" name="Freeform 49">
              <a:extLst>
                <a:ext uri="{FF2B5EF4-FFF2-40B4-BE49-F238E27FC236}">
                  <a16:creationId xmlns:a16="http://schemas.microsoft.com/office/drawing/2014/main" id="{EEA795B0-6DFB-4615-8176-05DC155CE3C8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34" y="139"/>
              <a:ext cx="13" cy="14"/>
            </a:xfrm>
            <a:custGeom>
              <a:avLst/>
              <a:gdLst>
                <a:gd name="T0" fmla="*/ 7 w 13"/>
                <a:gd name="T1" fmla="*/ 14 h 14"/>
                <a:gd name="T2" fmla="*/ 7 w 13"/>
                <a:gd name="T3" fmla="*/ 14 h 14"/>
                <a:gd name="T4" fmla="*/ 0 w 13"/>
                <a:gd name="T5" fmla="*/ 14 h 14"/>
                <a:gd name="T6" fmla="*/ 0 w 13"/>
                <a:gd name="T7" fmla="*/ 14 h 14"/>
                <a:gd name="T8" fmla="*/ 7 w 13"/>
                <a:gd name="T9" fmla="*/ 0 h 14"/>
                <a:gd name="T10" fmla="*/ 7 w 13"/>
                <a:gd name="T11" fmla="*/ 0 h 14"/>
                <a:gd name="T12" fmla="*/ 7 w 13"/>
                <a:gd name="T13" fmla="*/ 7 h 14"/>
                <a:gd name="T14" fmla="*/ 13 w 13"/>
                <a:gd name="T15" fmla="*/ 7 h 14"/>
                <a:gd name="T16" fmla="*/ 13 w 13"/>
                <a:gd name="T17" fmla="*/ 14 h 14"/>
                <a:gd name="T18" fmla="*/ 7 w 13"/>
                <a:gd name="T19" fmla="*/ 14 h 14"/>
                <a:gd name="T20" fmla="*/ 7 w 13"/>
                <a:gd name="T21" fmla="*/ 14 h 14"/>
                <a:gd name="T22" fmla="*/ 7 w 13"/>
                <a:gd name="T23" fmla="*/ 14 h 14"/>
                <a:gd name="T24" fmla="*/ 7 w 13"/>
                <a:gd name="T25" fmla="*/ 7 h 14"/>
                <a:gd name="T26" fmla="*/ 7 w 13"/>
                <a:gd name="T27" fmla="*/ 7 h 14"/>
                <a:gd name="T28" fmla="*/ 7 w 13"/>
                <a:gd name="T29" fmla="*/ 7 h 14"/>
                <a:gd name="T30" fmla="*/ 7 w 13"/>
                <a:gd name="T31" fmla="*/ 7 h 14"/>
                <a:gd name="T32" fmla="*/ 7 w 13"/>
                <a:gd name="T33" fmla="*/ 7 h 14"/>
                <a:gd name="T34" fmla="*/ 7 w 13"/>
                <a:gd name="T35" fmla="*/ 7 h 14"/>
                <a:gd name="T36" fmla="*/ 7 w 13"/>
                <a:gd name="T37" fmla="*/ 7 h 1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3"/>
                <a:gd name="T58" fmla="*/ 0 h 14"/>
                <a:gd name="T59" fmla="*/ 13 w 13"/>
                <a:gd name="T60" fmla="*/ 14 h 14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3" h="14">
                  <a:moveTo>
                    <a:pt x="7" y="14"/>
                  </a:moveTo>
                  <a:lnTo>
                    <a:pt x="7" y="14"/>
                  </a:lnTo>
                  <a:lnTo>
                    <a:pt x="0" y="14"/>
                  </a:lnTo>
                  <a:lnTo>
                    <a:pt x="7" y="0"/>
                  </a:lnTo>
                  <a:lnTo>
                    <a:pt x="7" y="7"/>
                  </a:lnTo>
                  <a:lnTo>
                    <a:pt x="13" y="7"/>
                  </a:lnTo>
                  <a:lnTo>
                    <a:pt x="13" y="14"/>
                  </a:lnTo>
                  <a:lnTo>
                    <a:pt x="7" y="14"/>
                  </a:lnTo>
                  <a:moveTo>
                    <a:pt x="7" y="7"/>
                  </a:moveTo>
                  <a:lnTo>
                    <a:pt x="7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2" name="Freeform 50">
              <a:extLst>
                <a:ext uri="{FF2B5EF4-FFF2-40B4-BE49-F238E27FC236}">
                  <a16:creationId xmlns:a16="http://schemas.microsoft.com/office/drawing/2014/main" id="{D03515A7-DA76-47B5-B68C-C91414A087EE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54" y="139"/>
              <a:ext cx="7" cy="14"/>
            </a:xfrm>
            <a:custGeom>
              <a:avLst/>
              <a:gdLst>
                <a:gd name="T0" fmla="*/ 0 w 7"/>
                <a:gd name="T1" fmla="*/ 0 h 14"/>
                <a:gd name="T2" fmla="*/ 0 w 7"/>
                <a:gd name="T3" fmla="*/ 0 h 14"/>
                <a:gd name="T4" fmla="*/ 7 w 7"/>
                <a:gd name="T5" fmla="*/ 0 h 14"/>
                <a:gd name="T6" fmla="*/ 7 w 7"/>
                <a:gd name="T7" fmla="*/ 7 h 14"/>
                <a:gd name="T8" fmla="*/ 7 w 7"/>
                <a:gd name="T9" fmla="*/ 7 h 14"/>
                <a:gd name="T10" fmla="*/ 0 w 7"/>
                <a:gd name="T11" fmla="*/ 7 h 14"/>
                <a:gd name="T12" fmla="*/ 0 w 7"/>
                <a:gd name="T13" fmla="*/ 7 h 14"/>
                <a:gd name="T14" fmla="*/ 0 w 7"/>
                <a:gd name="T15" fmla="*/ 14 h 14"/>
                <a:gd name="T16" fmla="*/ 0 w 7"/>
                <a:gd name="T17" fmla="*/ 14 h 14"/>
                <a:gd name="T18" fmla="*/ 0 w 7"/>
                <a:gd name="T19" fmla="*/ 0 h 14"/>
                <a:gd name="T20" fmla="*/ 0 w 7"/>
                <a:gd name="T21" fmla="*/ 7 h 14"/>
                <a:gd name="T22" fmla="*/ 0 w 7"/>
                <a:gd name="T23" fmla="*/ 7 h 14"/>
                <a:gd name="T24" fmla="*/ 7 w 7"/>
                <a:gd name="T25" fmla="*/ 7 h 14"/>
                <a:gd name="T26" fmla="*/ 0 w 7"/>
                <a:gd name="T27" fmla="*/ 0 h 14"/>
                <a:gd name="T28" fmla="*/ 0 w 7"/>
                <a:gd name="T29" fmla="*/ 0 h 14"/>
                <a:gd name="T30" fmla="*/ 0 w 7"/>
                <a:gd name="T31" fmla="*/ 7 h 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14"/>
                <a:gd name="T50" fmla="*/ 7 w 7"/>
                <a:gd name="T51" fmla="*/ 14 h 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14">
                  <a:moveTo>
                    <a:pt x="0" y="0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0"/>
                  </a:lnTo>
                  <a:close/>
                  <a:moveTo>
                    <a:pt x="0" y="7"/>
                  </a:moveTo>
                  <a:lnTo>
                    <a:pt x="0" y="7"/>
                  </a:lnTo>
                  <a:lnTo>
                    <a:pt x="7" y="7"/>
                  </a:lnTo>
                  <a:lnTo>
                    <a:pt x="0" y="0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3" name="Freeform 51">
              <a:extLst>
                <a:ext uri="{FF2B5EF4-FFF2-40B4-BE49-F238E27FC236}">
                  <a16:creationId xmlns:a16="http://schemas.microsoft.com/office/drawing/2014/main" id="{F08FFAF0-83DD-4A34-B3B4-318D84AD98A3}"/>
                </a:ext>
              </a:extLst>
            </p:cNvPr>
            <p:cNvSpPr>
              <a:spLocks noEditPoints="1" noChangeArrowheads="1"/>
            </p:cNvSpPr>
            <p:nvPr/>
          </p:nvSpPr>
          <p:spPr bwMode="auto">
            <a:xfrm>
              <a:off x="254" y="139"/>
              <a:ext cx="7" cy="14"/>
            </a:xfrm>
            <a:custGeom>
              <a:avLst/>
              <a:gdLst>
                <a:gd name="T0" fmla="*/ 0 w 7"/>
                <a:gd name="T1" fmla="*/ 0 h 14"/>
                <a:gd name="T2" fmla="*/ 0 w 7"/>
                <a:gd name="T3" fmla="*/ 0 h 14"/>
                <a:gd name="T4" fmla="*/ 7 w 7"/>
                <a:gd name="T5" fmla="*/ 0 h 14"/>
                <a:gd name="T6" fmla="*/ 7 w 7"/>
                <a:gd name="T7" fmla="*/ 7 h 14"/>
                <a:gd name="T8" fmla="*/ 7 w 7"/>
                <a:gd name="T9" fmla="*/ 7 h 14"/>
                <a:gd name="T10" fmla="*/ 0 w 7"/>
                <a:gd name="T11" fmla="*/ 7 h 14"/>
                <a:gd name="T12" fmla="*/ 0 w 7"/>
                <a:gd name="T13" fmla="*/ 7 h 14"/>
                <a:gd name="T14" fmla="*/ 0 w 7"/>
                <a:gd name="T15" fmla="*/ 14 h 14"/>
                <a:gd name="T16" fmla="*/ 0 w 7"/>
                <a:gd name="T17" fmla="*/ 14 h 14"/>
                <a:gd name="T18" fmla="*/ 0 w 7"/>
                <a:gd name="T19" fmla="*/ 0 h 14"/>
                <a:gd name="T20" fmla="*/ 0 w 7"/>
                <a:gd name="T21" fmla="*/ 7 h 14"/>
                <a:gd name="T22" fmla="*/ 0 w 7"/>
                <a:gd name="T23" fmla="*/ 7 h 14"/>
                <a:gd name="T24" fmla="*/ 7 w 7"/>
                <a:gd name="T25" fmla="*/ 7 h 14"/>
                <a:gd name="T26" fmla="*/ 0 w 7"/>
                <a:gd name="T27" fmla="*/ 0 h 14"/>
                <a:gd name="T28" fmla="*/ 0 w 7"/>
                <a:gd name="T29" fmla="*/ 0 h 14"/>
                <a:gd name="T30" fmla="*/ 0 w 7"/>
                <a:gd name="T31" fmla="*/ 7 h 1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7"/>
                <a:gd name="T49" fmla="*/ 0 h 14"/>
                <a:gd name="T50" fmla="*/ 7 w 7"/>
                <a:gd name="T51" fmla="*/ 14 h 14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7" h="14">
                  <a:moveTo>
                    <a:pt x="0" y="0"/>
                  </a:moveTo>
                  <a:lnTo>
                    <a:pt x="0" y="0"/>
                  </a:lnTo>
                  <a:lnTo>
                    <a:pt x="7" y="0"/>
                  </a:lnTo>
                  <a:lnTo>
                    <a:pt x="7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0"/>
                  </a:lnTo>
                  <a:moveTo>
                    <a:pt x="0" y="7"/>
                  </a:moveTo>
                  <a:lnTo>
                    <a:pt x="0" y="7"/>
                  </a:lnTo>
                  <a:lnTo>
                    <a:pt x="7" y="7"/>
                  </a:lnTo>
                  <a:lnTo>
                    <a:pt x="0" y="0"/>
                  </a:lnTo>
                  <a:lnTo>
                    <a:pt x="0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4" name="Freeform 52">
              <a:extLst>
                <a:ext uri="{FF2B5EF4-FFF2-40B4-BE49-F238E27FC236}">
                  <a16:creationId xmlns:a16="http://schemas.microsoft.com/office/drawing/2014/main" id="{61D70243-4E4B-4F08-81D3-1823BE8F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" y="139"/>
              <a:ext cx="13" cy="14"/>
            </a:xfrm>
            <a:custGeom>
              <a:avLst/>
              <a:gdLst>
                <a:gd name="T0" fmla="*/ 13 w 13"/>
                <a:gd name="T1" fmla="*/ 7 h 14"/>
                <a:gd name="T2" fmla="*/ 13 w 13"/>
                <a:gd name="T3" fmla="*/ 7 h 14"/>
                <a:gd name="T4" fmla="*/ 13 w 13"/>
                <a:gd name="T5" fmla="*/ 7 h 14"/>
                <a:gd name="T6" fmla="*/ 6 w 13"/>
                <a:gd name="T7" fmla="*/ 7 h 14"/>
                <a:gd name="T8" fmla="*/ 6 w 13"/>
                <a:gd name="T9" fmla="*/ 14 h 14"/>
                <a:gd name="T10" fmla="*/ 6 w 13"/>
                <a:gd name="T11" fmla="*/ 14 h 14"/>
                <a:gd name="T12" fmla="*/ 6 w 13"/>
                <a:gd name="T13" fmla="*/ 7 h 14"/>
                <a:gd name="T14" fmla="*/ 0 w 13"/>
                <a:gd name="T15" fmla="*/ 7 h 14"/>
                <a:gd name="T16" fmla="*/ 0 w 13"/>
                <a:gd name="T17" fmla="*/ 7 h 14"/>
                <a:gd name="T18" fmla="*/ 0 w 13"/>
                <a:gd name="T19" fmla="*/ 14 h 14"/>
                <a:gd name="T20" fmla="*/ 0 w 13"/>
                <a:gd name="T21" fmla="*/ 14 h 14"/>
                <a:gd name="T22" fmla="*/ 0 w 13"/>
                <a:gd name="T23" fmla="*/ 0 h 14"/>
                <a:gd name="T24" fmla="*/ 6 w 13"/>
                <a:gd name="T25" fmla="*/ 0 h 14"/>
                <a:gd name="T26" fmla="*/ 6 w 13"/>
                <a:gd name="T27" fmla="*/ 7 h 14"/>
                <a:gd name="T28" fmla="*/ 6 w 13"/>
                <a:gd name="T29" fmla="*/ 14 h 14"/>
                <a:gd name="T30" fmla="*/ 6 w 13"/>
                <a:gd name="T31" fmla="*/ 14 h 14"/>
                <a:gd name="T32" fmla="*/ 6 w 13"/>
                <a:gd name="T33" fmla="*/ 7 h 14"/>
                <a:gd name="T34" fmla="*/ 13 w 13"/>
                <a:gd name="T35" fmla="*/ 0 h 14"/>
                <a:gd name="T36" fmla="*/ 13 w 13"/>
                <a:gd name="T37" fmla="*/ 0 h 14"/>
                <a:gd name="T38" fmla="*/ 13 w 13"/>
                <a:gd name="T39" fmla="*/ 14 h 14"/>
                <a:gd name="T40" fmla="*/ 13 w 13"/>
                <a:gd name="T41" fmla="*/ 14 h 14"/>
                <a:gd name="T42" fmla="*/ 13 w 13"/>
                <a:gd name="T43" fmla="*/ 7 h 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"/>
                <a:gd name="T67" fmla="*/ 0 h 14"/>
                <a:gd name="T68" fmla="*/ 13 w 13"/>
                <a:gd name="T69" fmla="*/ 14 h 1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" h="14">
                  <a:moveTo>
                    <a:pt x="13" y="7"/>
                  </a:moveTo>
                  <a:lnTo>
                    <a:pt x="13" y="7"/>
                  </a:lnTo>
                  <a:lnTo>
                    <a:pt x="6" y="7"/>
                  </a:lnTo>
                  <a:lnTo>
                    <a:pt x="6" y="14"/>
                  </a:lnTo>
                  <a:lnTo>
                    <a:pt x="6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7"/>
                  </a:lnTo>
                  <a:lnTo>
                    <a:pt x="6" y="14"/>
                  </a:lnTo>
                  <a:lnTo>
                    <a:pt x="6" y="7"/>
                  </a:lnTo>
                  <a:lnTo>
                    <a:pt x="13" y="0"/>
                  </a:lnTo>
                  <a:lnTo>
                    <a:pt x="13" y="14"/>
                  </a:lnTo>
                  <a:lnTo>
                    <a:pt x="13" y="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5" name="Freeform 53">
              <a:extLst>
                <a:ext uri="{FF2B5EF4-FFF2-40B4-BE49-F238E27FC236}">
                  <a16:creationId xmlns:a16="http://schemas.microsoft.com/office/drawing/2014/main" id="{BFCC9C23-98E8-414A-B894-8FA628AF18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1" y="139"/>
              <a:ext cx="13" cy="14"/>
            </a:xfrm>
            <a:custGeom>
              <a:avLst/>
              <a:gdLst>
                <a:gd name="T0" fmla="*/ 13 w 13"/>
                <a:gd name="T1" fmla="*/ 7 h 14"/>
                <a:gd name="T2" fmla="*/ 13 w 13"/>
                <a:gd name="T3" fmla="*/ 7 h 14"/>
                <a:gd name="T4" fmla="*/ 13 w 13"/>
                <a:gd name="T5" fmla="*/ 7 h 14"/>
                <a:gd name="T6" fmla="*/ 6 w 13"/>
                <a:gd name="T7" fmla="*/ 7 h 14"/>
                <a:gd name="T8" fmla="*/ 6 w 13"/>
                <a:gd name="T9" fmla="*/ 14 h 14"/>
                <a:gd name="T10" fmla="*/ 6 w 13"/>
                <a:gd name="T11" fmla="*/ 14 h 14"/>
                <a:gd name="T12" fmla="*/ 6 w 13"/>
                <a:gd name="T13" fmla="*/ 7 h 14"/>
                <a:gd name="T14" fmla="*/ 0 w 13"/>
                <a:gd name="T15" fmla="*/ 7 h 14"/>
                <a:gd name="T16" fmla="*/ 0 w 13"/>
                <a:gd name="T17" fmla="*/ 7 h 14"/>
                <a:gd name="T18" fmla="*/ 0 w 13"/>
                <a:gd name="T19" fmla="*/ 14 h 14"/>
                <a:gd name="T20" fmla="*/ 0 w 13"/>
                <a:gd name="T21" fmla="*/ 14 h 14"/>
                <a:gd name="T22" fmla="*/ 0 w 13"/>
                <a:gd name="T23" fmla="*/ 0 h 14"/>
                <a:gd name="T24" fmla="*/ 6 w 13"/>
                <a:gd name="T25" fmla="*/ 0 h 14"/>
                <a:gd name="T26" fmla="*/ 6 w 13"/>
                <a:gd name="T27" fmla="*/ 7 h 14"/>
                <a:gd name="T28" fmla="*/ 6 w 13"/>
                <a:gd name="T29" fmla="*/ 14 h 14"/>
                <a:gd name="T30" fmla="*/ 6 w 13"/>
                <a:gd name="T31" fmla="*/ 14 h 14"/>
                <a:gd name="T32" fmla="*/ 6 w 13"/>
                <a:gd name="T33" fmla="*/ 7 h 14"/>
                <a:gd name="T34" fmla="*/ 13 w 13"/>
                <a:gd name="T35" fmla="*/ 0 h 14"/>
                <a:gd name="T36" fmla="*/ 13 w 13"/>
                <a:gd name="T37" fmla="*/ 0 h 14"/>
                <a:gd name="T38" fmla="*/ 13 w 13"/>
                <a:gd name="T39" fmla="*/ 14 h 14"/>
                <a:gd name="T40" fmla="*/ 13 w 13"/>
                <a:gd name="T41" fmla="*/ 14 h 14"/>
                <a:gd name="T42" fmla="*/ 13 w 13"/>
                <a:gd name="T43" fmla="*/ 7 h 14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13"/>
                <a:gd name="T67" fmla="*/ 0 h 14"/>
                <a:gd name="T68" fmla="*/ 13 w 13"/>
                <a:gd name="T69" fmla="*/ 14 h 14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13" h="14">
                  <a:moveTo>
                    <a:pt x="13" y="7"/>
                  </a:moveTo>
                  <a:lnTo>
                    <a:pt x="13" y="7"/>
                  </a:lnTo>
                  <a:lnTo>
                    <a:pt x="6" y="7"/>
                  </a:lnTo>
                  <a:lnTo>
                    <a:pt x="6" y="14"/>
                  </a:lnTo>
                  <a:lnTo>
                    <a:pt x="6" y="7"/>
                  </a:lnTo>
                  <a:lnTo>
                    <a:pt x="0" y="7"/>
                  </a:lnTo>
                  <a:lnTo>
                    <a:pt x="0" y="14"/>
                  </a:lnTo>
                  <a:lnTo>
                    <a:pt x="0" y="0"/>
                  </a:lnTo>
                  <a:lnTo>
                    <a:pt x="6" y="0"/>
                  </a:lnTo>
                  <a:lnTo>
                    <a:pt x="6" y="7"/>
                  </a:lnTo>
                  <a:lnTo>
                    <a:pt x="6" y="14"/>
                  </a:lnTo>
                  <a:lnTo>
                    <a:pt x="6" y="7"/>
                  </a:lnTo>
                  <a:lnTo>
                    <a:pt x="13" y="0"/>
                  </a:lnTo>
                  <a:lnTo>
                    <a:pt x="13" y="14"/>
                  </a:lnTo>
                  <a:lnTo>
                    <a:pt x="13" y="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36" name="Rectangle 54">
              <a:extLst>
                <a:ext uri="{FF2B5EF4-FFF2-40B4-BE49-F238E27FC236}">
                  <a16:creationId xmlns:a16="http://schemas.microsoft.com/office/drawing/2014/main" id="{6050B062-69C4-41BF-BC92-FF23A11F0B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133"/>
              <a:ext cx="441" cy="6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37" name="Rectangle 55">
              <a:extLst>
                <a:ext uri="{FF2B5EF4-FFF2-40B4-BE49-F238E27FC236}">
                  <a16:creationId xmlns:a16="http://schemas.microsoft.com/office/drawing/2014/main" id="{A0135AC6-2EC5-450C-A282-BBABA7935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133"/>
              <a:ext cx="441" cy="6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38" name="Rectangle 56">
              <a:extLst>
                <a:ext uri="{FF2B5EF4-FFF2-40B4-BE49-F238E27FC236}">
                  <a16:creationId xmlns:a16="http://schemas.microsoft.com/office/drawing/2014/main" id="{543BDEF3-43CB-4A00-A9B0-DF7992BBF9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797"/>
              <a:ext cx="1" cy="1"/>
            </a:xfrm>
            <a:prstGeom prst="rect">
              <a:avLst/>
            </a:prstGeom>
            <a:solidFill>
              <a:srgbClr val="68686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39" name="Freeform 57">
              <a:extLst>
                <a:ext uri="{FF2B5EF4-FFF2-40B4-BE49-F238E27FC236}">
                  <a16:creationId xmlns:a16="http://schemas.microsoft.com/office/drawing/2014/main" id="{41E84AEF-84B0-446C-8C9F-3ABCFF5FA5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797"/>
              <a:ext cx="1" cy="1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0 w 1"/>
                <a:gd name="T7" fmla="*/ 0 h 1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"/>
                <a:gd name="T14" fmla="*/ 1 w 1"/>
                <a:gd name="T15" fmla="*/ 1 h 1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">
                  <a:moveTo>
                    <a:pt x="0" y="0"/>
                  </a:move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0" name="Freeform 59">
              <a:extLst>
                <a:ext uri="{FF2B5EF4-FFF2-40B4-BE49-F238E27FC236}">
                  <a16:creationId xmlns:a16="http://schemas.microsoft.com/office/drawing/2014/main" id="{89C2453C-7D84-450C-9BC2-40693C6294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" y="133"/>
              <a:ext cx="434" cy="664"/>
            </a:xfrm>
            <a:custGeom>
              <a:avLst/>
              <a:gdLst>
                <a:gd name="T0" fmla="*/ 434 w 434"/>
                <a:gd name="T1" fmla="*/ 0 h 664"/>
                <a:gd name="T2" fmla="*/ 0 w 434"/>
                <a:gd name="T3" fmla="*/ 0 h 664"/>
                <a:gd name="T4" fmla="*/ 0 w 434"/>
                <a:gd name="T5" fmla="*/ 664 h 664"/>
                <a:gd name="T6" fmla="*/ 0 w 434"/>
                <a:gd name="T7" fmla="*/ 664 h 664"/>
                <a:gd name="T8" fmla="*/ 434 w 434"/>
                <a:gd name="T9" fmla="*/ 0 h 66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34"/>
                <a:gd name="T16" fmla="*/ 0 h 664"/>
                <a:gd name="T17" fmla="*/ 434 w 434"/>
                <a:gd name="T18" fmla="*/ 664 h 66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34" h="664">
                  <a:moveTo>
                    <a:pt x="434" y="0"/>
                  </a:moveTo>
                  <a:lnTo>
                    <a:pt x="0" y="0"/>
                  </a:lnTo>
                  <a:lnTo>
                    <a:pt x="0" y="664"/>
                  </a:lnTo>
                  <a:lnTo>
                    <a:pt x="434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1" name="Freeform 60">
              <a:extLst>
                <a:ext uri="{FF2B5EF4-FFF2-40B4-BE49-F238E27FC236}">
                  <a16:creationId xmlns:a16="http://schemas.microsoft.com/office/drawing/2014/main" id="{00B9FD10-466F-4527-AE05-C0C572E4B2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" y="844"/>
              <a:ext cx="107" cy="40"/>
            </a:xfrm>
            <a:custGeom>
              <a:avLst/>
              <a:gdLst>
                <a:gd name="T0" fmla="*/ 4788 w 16"/>
                <a:gd name="T1" fmla="*/ 887 h 6"/>
                <a:gd name="T2" fmla="*/ 3892 w 16"/>
                <a:gd name="T3" fmla="*/ 1780 h 6"/>
                <a:gd name="T4" fmla="*/ 896 w 16"/>
                <a:gd name="T5" fmla="*/ 1780 h 6"/>
                <a:gd name="T6" fmla="*/ 0 w 16"/>
                <a:gd name="T7" fmla="*/ 887 h 6"/>
                <a:gd name="T8" fmla="*/ 896 w 16"/>
                <a:gd name="T9" fmla="*/ 0 h 6"/>
                <a:gd name="T10" fmla="*/ 3892 w 16"/>
                <a:gd name="T11" fmla="*/ 0 h 6"/>
                <a:gd name="T12" fmla="*/ 4788 w 16"/>
                <a:gd name="T13" fmla="*/ 88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6"/>
                <a:gd name="T22" fmla="*/ 0 h 6"/>
                <a:gd name="T23" fmla="*/ 16 w 16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6" h="6">
                  <a:moveTo>
                    <a:pt x="16" y="3"/>
                  </a:moveTo>
                  <a:cubicBezTo>
                    <a:pt x="16" y="4"/>
                    <a:pt x="15" y="6"/>
                    <a:pt x="13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4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5" y="0"/>
                    <a:pt x="16" y="1"/>
                    <a:pt x="16" y="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2" name="Freeform 61">
              <a:extLst>
                <a:ext uri="{FF2B5EF4-FFF2-40B4-BE49-F238E27FC236}">
                  <a16:creationId xmlns:a16="http://schemas.microsoft.com/office/drawing/2014/main" id="{7F3C0F90-6B64-4A6A-B282-0FF181E16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1" y="60"/>
              <a:ext cx="113" cy="20"/>
            </a:xfrm>
            <a:custGeom>
              <a:avLst/>
              <a:gdLst>
                <a:gd name="T0" fmla="*/ 4992 w 17"/>
                <a:gd name="T1" fmla="*/ 580 h 3"/>
                <a:gd name="T2" fmla="*/ 4686 w 17"/>
                <a:gd name="T3" fmla="*/ 887 h 3"/>
                <a:gd name="T4" fmla="*/ 572 w 17"/>
                <a:gd name="T5" fmla="*/ 887 h 3"/>
                <a:gd name="T6" fmla="*/ 0 w 17"/>
                <a:gd name="T7" fmla="*/ 580 h 3"/>
                <a:gd name="T8" fmla="*/ 572 w 17"/>
                <a:gd name="T9" fmla="*/ 0 h 3"/>
                <a:gd name="T10" fmla="*/ 4686 w 17"/>
                <a:gd name="T11" fmla="*/ 0 h 3"/>
                <a:gd name="T12" fmla="*/ 4992 w 17"/>
                <a:gd name="T13" fmla="*/ 580 h 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3"/>
                <a:gd name="T23" fmla="*/ 17 w 17"/>
                <a:gd name="T24" fmla="*/ 3 h 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3">
                  <a:moveTo>
                    <a:pt x="17" y="2"/>
                  </a:moveTo>
                  <a:cubicBezTo>
                    <a:pt x="17" y="3"/>
                    <a:pt x="17" y="3"/>
                    <a:pt x="16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3"/>
                    <a:pt x="0" y="3"/>
                    <a:pt x="0" y="2"/>
                  </a:cubicBezTo>
                  <a:cubicBezTo>
                    <a:pt x="0" y="1"/>
                    <a:pt x="1" y="0"/>
                    <a:pt x="2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7" y="0"/>
                    <a:pt x="17" y="1"/>
                    <a:pt x="17" y="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43" name="Oval 62">
              <a:extLst>
                <a:ext uri="{FF2B5EF4-FFF2-40B4-BE49-F238E27FC236}">
                  <a16:creationId xmlns:a16="http://schemas.microsoft.com/office/drawing/2014/main" id="{EDF7B1A0-2D28-49A8-A99F-74E4556BFF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4" y="60"/>
              <a:ext cx="26" cy="2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</p:grpSp>
      <p:grpSp>
        <p:nvGrpSpPr>
          <p:cNvPr id="25658" name="Group 65">
            <a:extLst>
              <a:ext uri="{FF2B5EF4-FFF2-40B4-BE49-F238E27FC236}">
                <a16:creationId xmlns:a16="http://schemas.microsoft.com/office/drawing/2014/main" id="{326C9104-9B17-43F5-94D3-E987F785091B}"/>
              </a:ext>
            </a:extLst>
          </p:cNvPr>
          <p:cNvGrpSpPr>
            <a:grpSpLocks/>
          </p:cNvGrpSpPr>
          <p:nvPr/>
        </p:nvGrpSpPr>
        <p:grpSpPr bwMode="auto">
          <a:xfrm>
            <a:off x="8856663" y="2193925"/>
            <a:ext cx="1312862" cy="1689100"/>
            <a:chOff x="0" y="0"/>
            <a:chExt cx="338" cy="435"/>
          </a:xfrm>
        </p:grpSpPr>
        <p:sp>
          <p:nvSpPr>
            <p:cNvPr id="24597" name="AutoShape 64">
              <a:extLst>
                <a:ext uri="{FF2B5EF4-FFF2-40B4-BE49-F238E27FC236}">
                  <a16:creationId xmlns:a16="http://schemas.microsoft.com/office/drawing/2014/main" id="{3C43A861-138D-4A0C-ADBF-2FE280A8A6A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" y="0"/>
              <a:ext cx="334" cy="4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8" name="Freeform 66">
              <a:extLst>
                <a:ext uri="{FF2B5EF4-FFF2-40B4-BE49-F238E27FC236}">
                  <a16:creationId xmlns:a16="http://schemas.microsoft.com/office/drawing/2014/main" id="{05878BF0-24B6-4F04-8A44-FFE1974F2D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"/>
              <a:ext cx="338" cy="433"/>
            </a:xfrm>
            <a:custGeom>
              <a:avLst/>
              <a:gdLst>
                <a:gd name="T0" fmla="*/ 1970 w 140"/>
                <a:gd name="T1" fmla="*/ 2449 h 180"/>
                <a:gd name="T2" fmla="*/ 1912 w 140"/>
                <a:gd name="T3" fmla="*/ 2507 h 180"/>
                <a:gd name="T4" fmla="*/ 70 w 140"/>
                <a:gd name="T5" fmla="*/ 2507 h 180"/>
                <a:gd name="T6" fmla="*/ 0 w 140"/>
                <a:gd name="T7" fmla="*/ 2449 h 180"/>
                <a:gd name="T8" fmla="*/ 0 w 140"/>
                <a:gd name="T9" fmla="*/ 58 h 180"/>
                <a:gd name="T10" fmla="*/ 70 w 140"/>
                <a:gd name="T11" fmla="*/ 0 h 180"/>
                <a:gd name="T12" fmla="*/ 1912 w 140"/>
                <a:gd name="T13" fmla="*/ 0 h 180"/>
                <a:gd name="T14" fmla="*/ 1970 w 140"/>
                <a:gd name="T15" fmla="*/ 58 h 180"/>
                <a:gd name="T16" fmla="*/ 1970 w 140"/>
                <a:gd name="T17" fmla="*/ 2449 h 18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0"/>
                <a:gd name="T28" fmla="*/ 0 h 180"/>
                <a:gd name="T29" fmla="*/ 140 w 140"/>
                <a:gd name="T30" fmla="*/ 180 h 18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0" h="180">
                  <a:moveTo>
                    <a:pt x="140" y="176"/>
                  </a:moveTo>
                  <a:cubicBezTo>
                    <a:pt x="140" y="179"/>
                    <a:pt x="138" y="180"/>
                    <a:pt x="136" y="180"/>
                  </a:cubicBezTo>
                  <a:cubicBezTo>
                    <a:pt x="5" y="180"/>
                    <a:pt x="5" y="180"/>
                    <a:pt x="5" y="180"/>
                  </a:cubicBezTo>
                  <a:cubicBezTo>
                    <a:pt x="2" y="180"/>
                    <a:pt x="0" y="179"/>
                    <a:pt x="0" y="176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2"/>
                    <a:pt x="2" y="0"/>
                    <a:pt x="5" y="0"/>
                  </a:cubicBezTo>
                  <a:cubicBezTo>
                    <a:pt x="136" y="0"/>
                    <a:pt x="136" y="0"/>
                    <a:pt x="136" y="0"/>
                  </a:cubicBezTo>
                  <a:cubicBezTo>
                    <a:pt x="138" y="0"/>
                    <a:pt x="140" y="2"/>
                    <a:pt x="140" y="4"/>
                  </a:cubicBezTo>
                  <a:cubicBezTo>
                    <a:pt x="140" y="176"/>
                    <a:pt x="140" y="176"/>
                    <a:pt x="140" y="176"/>
                  </a:cubicBezTo>
                </a:path>
              </a:pathLst>
            </a:custGeom>
            <a:solidFill>
              <a:srgbClr val="F9A5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599" name="Rectangle 67">
              <a:extLst>
                <a:ext uri="{FF2B5EF4-FFF2-40B4-BE49-F238E27FC236}">
                  <a16:creationId xmlns:a16="http://schemas.microsoft.com/office/drawing/2014/main" id="{9E5448FE-3E5C-4432-A75A-E7E629841E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" y="39"/>
              <a:ext cx="271" cy="36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0" name="Rectangle 68">
              <a:extLst>
                <a:ext uri="{FF2B5EF4-FFF2-40B4-BE49-F238E27FC236}">
                  <a16:creationId xmlns:a16="http://schemas.microsoft.com/office/drawing/2014/main" id="{28909F73-6D62-4AEC-8BCA-C44642F602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" y="39"/>
              <a:ext cx="271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1" name="Oval 69">
              <a:extLst>
                <a:ext uri="{FF2B5EF4-FFF2-40B4-BE49-F238E27FC236}">
                  <a16:creationId xmlns:a16="http://schemas.microsoft.com/office/drawing/2014/main" id="{7059F767-D87A-43B3-9182-D54839CF716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7" y="17"/>
              <a:ext cx="7" cy="7"/>
            </a:xfrm>
            <a:prstGeom prst="ellipse">
              <a:avLst/>
            </a:pr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000000"/>
                </a:solidFill>
                <a:sym typeface="宋体" panose="02010600030101010101" pitchFamily="2" charset="-122"/>
              </a:endParaRPr>
            </a:p>
          </p:txBody>
        </p:sp>
        <p:sp>
          <p:nvSpPr>
            <p:cNvPr id="24602" name="Freeform 71">
              <a:extLst>
                <a:ext uri="{FF2B5EF4-FFF2-40B4-BE49-F238E27FC236}">
                  <a16:creationId xmlns:a16="http://schemas.microsoft.com/office/drawing/2014/main" id="{D6D89EBB-97CE-45BE-9A34-B8806F2A39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" y="39"/>
              <a:ext cx="271" cy="360"/>
            </a:xfrm>
            <a:custGeom>
              <a:avLst/>
              <a:gdLst>
                <a:gd name="T0" fmla="*/ 271 w 271"/>
                <a:gd name="T1" fmla="*/ 0 h 360"/>
                <a:gd name="T2" fmla="*/ 271 w 271"/>
                <a:gd name="T3" fmla="*/ 0 h 360"/>
                <a:gd name="T4" fmla="*/ 0 w 271"/>
                <a:gd name="T5" fmla="*/ 0 h 360"/>
                <a:gd name="T6" fmla="*/ 0 w 271"/>
                <a:gd name="T7" fmla="*/ 360 h 360"/>
                <a:gd name="T8" fmla="*/ 271 w 271"/>
                <a:gd name="T9" fmla="*/ 0 h 36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71"/>
                <a:gd name="T16" fmla="*/ 0 h 360"/>
                <a:gd name="T17" fmla="*/ 271 w 271"/>
                <a:gd name="T18" fmla="*/ 360 h 36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71" h="360">
                  <a:moveTo>
                    <a:pt x="271" y="0"/>
                  </a:moveTo>
                  <a:lnTo>
                    <a:pt x="271" y="0"/>
                  </a:lnTo>
                  <a:lnTo>
                    <a:pt x="0" y="0"/>
                  </a:lnTo>
                  <a:lnTo>
                    <a:pt x="0" y="360"/>
                  </a:lnTo>
                  <a:lnTo>
                    <a:pt x="271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4603" name="Freeform 72">
              <a:extLst>
                <a:ext uri="{FF2B5EF4-FFF2-40B4-BE49-F238E27FC236}">
                  <a16:creationId xmlns:a16="http://schemas.microsoft.com/office/drawing/2014/main" id="{1B8548D7-CD3F-4388-8EC5-FC093AC749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0" y="409"/>
              <a:ext cx="41" cy="14"/>
            </a:xfrm>
            <a:custGeom>
              <a:avLst/>
              <a:gdLst>
                <a:gd name="T0" fmla="*/ 239 w 17"/>
                <a:gd name="T1" fmla="*/ 37 h 6"/>
                <a:gd name="T2" fmla="*/ 198 w 17"/>
                <a:gd name="T3" fmla="*/ 77 h 6"/>
                <a:gd name="T4" fmla="*/ 41 w 17"/>
                <a:gd name="T5" fmla="*/ 77 h 6"/>
                <a:gd name="T6" fmla="*/ 0 w 17"/>
                <a:gd name="T7" fmla="*/ 37 h 6"/>
                <a:gd name="T8" fmla="*/ 41 w 17"/>
                <a:gd name="T9" fmla="*/ 0 h 6"/>
                <a:gd name="T10" fmla="*/ 198 w 17"/>
                <a:gd name="T11" fmla="*/ 0 h 6"/>
                <a:gd name="T12" fmla="*/ 239 w 17"/>
                <a:gd name="T13" fmla="*/ 37 h 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7"/>
                <a:gd name="T22" fmla="*/ 0 h 6"/>
                <a:gd name="T23" fmla="*/ 17 w 17"/>
                <a:gd name="T24" fmla="*/ 6 h 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7" h="6">
                  <a:moveTo>
                    <a:pt x="17" y="3"/>
                  </a:moveTo>
                  <a:cubicBezTo>
                    <a:pt x="17" y="5"/>
                    <a:pt x="16" y="6"/>
                    <a:pt x="14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1" y="6"/>
                    <a:pt x="0" y="5"/>
                    <a:pt x="0" y="3"/>
                  </a:cubicBezTo>
                  <a:cubicBezTo>
                    <a:pt x="0" y="2"/>
                    <a:pt x="1" y="0"/>
                    <a:pt x="3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6" y="0"/>
                    <a:pt x="17" y="2"/>
                    <a:pt x="17" y="3"/>
                  </a:cubicBezTo>
                  <a:close/>
                </a:path>
              </a:pathLst>
            </a:custGeom>
            <a:solidFill>
              <a:srgbClr val="A5A5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mpd="sng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25666" name="组合 73">
            <a:extLst>
              <a:ext uri="{FF2B5EF4-FFF2-40B4-BE49-F238E27FC236}">
                <a16:creationId xmlns:a16="http://schemas.microsoft.com/office/drawing/2014/main" id="{6CE53DB3-2D74-49B4-A175-2D5732DA5026}"/>
              </a:ext>
            </a:extLst>
          </p:cNvPr>
          <p:cNvGrpSpPr>
            <a:grpSpLocks/>
          </p:cNvGrpSpPr>
          <p:nvPr/>
        </p:nvGrpSpPr>
        <p:grpSpPr bwMode="auto">
          <a:xfrm>
            <a:off x="2239963" y="4076700"/>
            <a:ext cx="1760537" cy="838200"/>
            <a:chOff x="0" y="0"/>
            <a:chExt cx="1761619" cy="838260"/>
          </a:xfrm>
        </p:grpSpPr>
        <p:sp>
          <p:nvSpPr>
            <p:cNvPr id="24595" name="文本框 74">
              <a:extLst>
                <a:ext uri="{FF2B5EF4-FFF2-40B4-BE49-F238E27FC236}">
                  <a16:creationId xmlns:a16="http://schemas.microsoft.com/office/drawing/2014/main" id="{18C529CD-2657-4806-9986-12654A9A71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4596" name="文本框 75">
              <a:extLst>
                <a:ext uri="{FF2B5EF4-FFF2-40B4-BE49-F238E27FC236}">
                  <a16:creationId xmlns:a16="http://schemas.microsoft.com/office/drawing/2014/main" id="{6C81BA3C-6CC9-4969-BDA8-8BF99E79A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5669" name="组合 76">
            <a:extLst>
              <a:ext uri="{FF2B5EF4-FFF2-40B4-BE49-F238E27FC236}">
                <a16:creationId xmlns:a16="http://schemas.microsoft.com/office/drawing/2014/main" id="{4756567D-96C0-47EF-A3D3-E0DFFF12A8D9}"/>
              </a:ext>
            </a:extLst>
          </p:cNvPr>
          <p:cNvGrpSpPr>
            <a:grpSpLocks/>
          </p:cNvGrpSpPr>
          <p:nvPr/>
        </p:nvGrpSpPr>
        <p:grpSpPr bwMode="auto">
          <a:xfrm>
            <a:off x="5646738" y="4076700"/>
            <a:ext cx="1762125" cy="838200"/>
            <a:chOff x="0" y="0"/>
            <a:chExt cx="1761619" cy="838260"/>
          </a:xfrm>
        </p:grpSpPr>
        <p:sp>
          <p:nvSpPr>
            <p:cNvPr id="24593" name="文本框 77">
              <a:extLst>
                <a:ext uri="{FF2B5EF4-FFF2-40B4-BE49-F238E27FC236}">
                  <a16:creationId xmlns:a16="http://schemas.microsoft.com/office/drawing/2014/main" id="{7B638A94-3D5C-4414-8B66-DCFD00C56C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4594" name="文本框 78">
              <a:extLst>
                <a:ext uri="{FF2B5EF4-FFF2-40B4-BE49-F238E27FC236}">
                  <a16:creationId xmlns:a16="http://schemas.microsoft.com/office/drawing/2014/main" id="{04978DA4-BB80-46B8-B00F-8EAC3B6112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25672" name="组合 79">
            <a:extLst>
              <a:ext uri="{FF2B5EF4-FFF2-40B4-BE49-F238E27FC236}">
                <a16:creationId xmlns:a16="http://schemas.microsoft.com/office/drawing/2014/main" id="{99CDBC12-ED3F-49D1-9A33-5296769B0FE6}"/>
              </a:ext>
            </a:extLst>
          </p:cNvPr>
          <p:cNvGrpSpPr>
            <a:grpSpLocks/>
          </p:cNvGrpSpPr>
          <p:nvPr/>
        </p:nvGrpSpPr>
        <p:grpSpPr bwMode="auto">
          <a:xfrm>
            <a:off x="8624888" y="4076700"/>
            <a:ext cx="1760537" cy="838200"/>
            <a:chOff x="0" y="0"/>
            <a:chExt cx="1761619" cy="838260"/>
          </a:xfrm>
        </p:grpSpPr>
        <p:sp>
          <p:nvSpPr>
            <p:cNvPr id="24591" name="文本框 80">
              <a:extLst>
                <a:ext uri="{FF2B5EF4-FFF2-40B4-BE49-F238E27FC236}">
                  <a16:creationId xmlns:a16="http://schemas.microsoft.com/office/drawing/2014/main" id="{DED83552-0522-4043-99AF-3E2261BDC5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24592" name="文本框 81">
              <a:extLst>
                <a:ext uri="{FF2B5EF4-FFF2-40B4-BE49-F238E27FC236}">
                  <a16:creationId xmlns:a16="http://schemas.microsoft.com/office/drawing/2014/main" id="{AF6A7EE6-4828-49BA-8955-1D79BA6ECA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25675" name="文本框 82">
            <a:extLst>
              <a:ext uri="{FF2B5EF4-FFF2-40B4-BE49-F238E27FC236}">
                <a16:creationId xmlns:a16="http://schemas.microsoft.com/office/drawing/2014/main" id="{40C664B9-000C-448F-A949-4AD71CDDC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0013" y="2603500"/>
            <a:ext cx="9779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800" b="1">
                <a:solidFill>
                  <a:srgbClr val="F9A5C7"/>
                </a:solidFill>
              </a:rPr>
              <a:t>30</a:t>
            </a:r>
            <a:r>
              <a:rPr lang="en-US" altLang="zh-CN" sz="1800" b="1">
                <a:solidFill>
                  <a:srgbClr val="F9A5C7"/>
                </a:solidFill>
              </a:rPr>
              <a:t>%</a:t>
            </a:r>
            <a:endParaRPr lang="zh-CN" altLang="en-US" sz="1800" b="1">
              <a:solidFill>
                <a:srgbClr val="F9A5C7"/>
              </a:solidFill>
              <a:sym typeface="宋体" panose="02010600030101010101" pitchFamily="2" charset="-122"/>
            </a:endParaRPr>
          </a:p>
        </p:txBody>
      </p:sp>
      <p:sp>
        <p:nvSpPr>
          <p:cNvPr id="25676" name="文本框 83">
            <a:extLst>
              <a:ext uri="{FF2B5EF4-FFF2-40B4-BE49-F238E27FC236}">
                <a16:creationId xmlns:a16="http://schemas.microsoft.com/office/drawing/2014/main" id="{B5BD5777-30C1-4173-9A38-6C60E343E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9813" y="2813050"/>
            <a:ext cx="7048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F9A5C7"/>
                </a:solidFill>
              </a:rPr>
              <a:t>60</a:t>
            </a:r>
            <a:r>
              <a:rPr lang="en-US" altLang="zh-CN" sz="1100" b="1">
                <a:solidFill>
                  <a:srgbClr val="F9A5C7"/>
                </a:solidFill>
              </a:rPr>
              <a:t>%</a:t>
            </a:r>
            <a:endParaRPr lang="zh-CN" altLang="en-US" sz="1100" b="1">
              <a:solidFill>
                <a:srgbClr val="F9A5C7"/>
              </a:solidFill>
              <a:sym typeface="宋体" panose="02010600030101010101" pitchFamily="2" charset="-122"/>
            </a:endParaRPr>
          </a:p>
        </p:txBody>
      </p:sp>
      <p:sp>
        <p:nvSpPr>
          <p:cNvPr id="25677" name="文本框 84">
            <a:extLst>
              <a:ext uri="{FF2B5EF4-FFF2-40B4-BE49-F238E27FC236}">
                <a16:creationId xmlns:a16="http://schemas.microsoft.com/office/drawing/2014/main" id="{D9662537-37CA-4982-A301-76F90A2E6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7800" y="2700338"/>
            <a:ext cx="903288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4400" b="1">
                <a:solidFill>
                  <a:srgbClr val="F9A5C7"/>
                </a:solidFill>
              </a:rPr>
              <a:t>10</a:t>
            </a:r>
            <a:r>
              <a:rPr lang="en-US" altLang="zh-CN" sz="1600" b="1">
                <a:solidFill>
                  <a:srgbClr val="F9A5C7"/>
                </a:solidFill>
              </a:rPr>
              <a:t>%</a:t>
            </a:r>
            <a:endParaRPr lang="zh-CN" altLang="en-US" sz="1600" b="1">
              <a:solidFill>
                <a:srgbClr val="F9A5C7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1000"/>
                                        <p:tgtEl>
                                          <p:spTgt spid="256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25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3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8" dur="1000"/>
                                        <p:tgtEl>
                                          <p:spTgt spid="256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3" dur="1000"/>
                                        <p:tgtEl>
                                          <p:spTgt spid="256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5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9" dur="1000"/>
                                        <p:tgtEl>
                                          <p:spTgt spid="25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5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4" dur="10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5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9" dur="1000"/>
                                        <p:tgtEl>
                                          <p:spTgt spid="256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5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75" grpId="0" bldLvl="0" autoUpdateAnimBg="0"/>
      <p:bldP spid="25676" grpId="0" bldLvl="0" autoUpdateAnimBg="0"/>
      <p:bldP spid="25677" grpId="0" bldLvl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02" name="组合 43">
            <a:extLst>
              <a:ext uri="{FF2B5EF4-FFF2-40B4-BE49-F238E27FC236}">
                <a16:creationId xmlns:a16="http://schemas.microsoft.com/office/drawing/2014/main" id="{9C33A10C-F42A-4731-979D-615B5E8FF8F6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25609" name="五边形 44">
              <a:extLst>
                <a:ext uri="{FF2B5EF4-FFF2-40B4-BE49-F238E27FC236}">
                  <a16:creationId xmlns:a16="http://schemas.microsoft.com/office/drawing/2014/main" id="{0B9742C3-A335-4049-B437-094C3172E5B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25610" name="文本框 45">
              <a:extLst>
                <a:ext uri="{FF2B5EF4-FFF2-40B4-BE49-F238E27FC236}">
                  <a16:creationId xmlns:a16="http://schemas.microsoft.com/office/drawing/2014/main" id="{DC153723-99D4-4E9C-99FF-62DB46BF3D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25603" name="文本框 46">
            <a:extLst>
              <a:ext uri="{FF2B5EF4-FFF2-40B4-BE49-F238E27FC236}">
                <a16:creationId xmlns:a16="http://schemas.microsoft.com/office/drawing/2014/main" id="{79A3AE60-9788-4645-A0E4-19C2F2A9F7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5604" name="直接连接符 48">
            <a:extLst>
              <a:ext uri="{FF2B5EF4-FFF2-40B4-BE49-F238E27FC236}">
                <a16:creationId xmlns:a16="http://schemas.microsoft.com/office/drawing/2014/main" id="{EFA52172-0514-4C07-BD8C-9932543B7D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25605" name="Rectangle 42">
            <a:extLst>
              <a:ext uri="{FF2B5EF4-FFF2-40B4-BE49-F238E27FC236}">
                <a16:creationId xmlns:a16="http://schemas.microsoft.com/office/drawing/2014/main" id="{CD964178-0C88-4213-9B65-B760CB62F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25606" name="Object 2">
            <a:extLst>
              <a:ext uri="{FF2B5EF4-FFF2-40B4-BE49-F238E27FC236}">
                <a16:creationId xmlns:a16="http://schemas.microsoft.com/office/drawing/2014/main" id="{75B4C952-79E5-432D-9854-738FB51714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590675"/>
            <a:ext cx="10893425" cy="470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3" name="文本框 9">
            <a:extLst>
              <a:ext uri="{FF2B5EF4-FFF2-40B4-BE49-F238E27FC236}">
                <a16:creationId xmlns:a16="http://schemas.microsoft.com/office/drawing/2014/main" id="{77E814E9-D3E3-46BF-8914-6AC067E9AA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2828925"/>
            <a:ext cx="28289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200" b="1">
                <a:solidFill>
                  <a:srgbClr val="46464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3200" b="1">
              <a:solidFill>
                <a:srgbClr val="46464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634" name="矩形 10">
            <a:extLst>
              <a:ext uri="{FF2B5EF4-FFF2-40B4-BE49-F238E27FC236}">
                <a16:creationId xmlns:a16="http://schemas.microsoft.com/office/drawing/2014/main" id="{2DEF8608-AC15-4338-83A2-804E4D612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3292475"/>
            <a:ext cx="4821237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Demographic-based data sets could transform search marketing ROI in 2013. </a:t>
            </a:r>
            <a:endParaRPr lang="zh-CN" altLang="en-US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>
                                      <p:cBhvr>
                                        <p:cTn id="9" dur="1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1" nodeType="withEffect">
                                  <p:stCondLst>
                                    <p:cond delay="100"/>
                                  </p:stCondLst>
                                  <p:childTnLst>
                                    <p:animScale>
                                      <p:cBhvr>
                                        <p:cTn id="11" dur="200" fill="hold"/>
                                        <p:tgtEl>
                                          <p:spTgt spid="26633"/>
                                        </p:tgtEl>
                                      </p:cBhvr>
                                      <p:by x="125000" y="125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fill="hold" grpId="2" nodeType="withEffect">
                                  <p:stCondLst>
                                    <p:cond delay="300"/>
                                  </p:stCondLst>
                                  <p:childTnLst>
                                    <p:animScale>
                                      <p:cBhvr>
                                        <p:cTn id="13" dur="100" fill="hold"/>
                                        <p:tgtEl>
                                          <p:spTgt spid="26633"/>
                                        </p:tgtEl>
                                      </p:cBhvr>
                                      <p:by x="80000" y="8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3" grpId="0" bldLvl="0" autoUpdateAnimBg="0"/>
      <p:bldP spid="26633" grpId="1" bldLvl="0" autoUpdateAnimBg="0"/>
      <p:bldP spid="26633" grpId="2" bldLvl="0" autoUpdateAnimBg="0"/>
      <p:bldP spid="26634" grpId="0" bldLvl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文本框 55">
            <a:extLst>
              <a:ext uri="{FF2B5EF4-FFF2-40B4-BE49-F238E27FC236}">
                <a16:creationId xmlns:a16="http://schemas.microsoft.com/office/drawing/2014/main" id="{F411FF79-A332-408D-85F6-331D0450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75" y="4068763"/>
            <a:ext cx="87757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Thank you</a:t>
            </a:r>
            <a:endParaRPr lang="zh-CN" altLang="en-US" sz="6000" b="1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7651" name="文本框 56">
            <a:extLst>
              <a:ext uri="{FF2B5EF4-FFF2-40B4-BE49-F238E27FC236}">
                <a16:creationId xmlns:a16="http://schemas.microsoft.com/office/drawing/2014/main" id="{EA2F4299-3E8F-4C7C-B894-B3890C106E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59063" y="5176838"/>
            <a:ext cx="6921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262626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text in here</a:t>
            </a:r>
            <a:endParaRPr lang="zh-CN" altLang="en-US" sz="2400">
              <a:solidFill>
                <a:srgbClr val="262626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26628" name="同心圆 61">
            <a:extLst>
              <a:ext uri="{FF2B5EF4-FFF2-40B4-BE49-F238E27FC236}">
                <a16:creationId xmlns:a16="http://schemas.microsoft.com/office/drawing/2014/main" id="{1A31C3D1-66BF-4ECE-AAA6-D6CD8A6D9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59175" y="1528763"/>
            <a:ext cx="2560638" cy="2182812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413" y="10800"/>
                </a:moveTo>
                <a:cubicBezTo>
                  <a:pt x="3413" y="14880"/>
                  <a:pt x="6720" y="18187"/>
                  <a:pt x="10800" y="18187"/>
                </a:cubicBezTo>
                <a:cubicBezTo>
                  <a:pt x="14880" y="18187"/>
                  <a:pt x="18187" y="14880"/>
                  <a:pt x="18187" y="10800"/>
                </a:cubicBezTo>
                <a:cubicBezTo>
                  <a:pt x="18187" y="6720"/>
                  <a:pt x="14880" y="3413"/>
                  <a:pt x="10800" y="3413"/>
                </a:cubicBezTo>
                <a:cubicBezTo>
                  <a:pt x="6720" y="3413"/>
                  <a:pt x="3413" y="6720"/>
                  <a:pt x="3413" y="10800"/>
                </a:cubicBezTo>
                <a:close/>
              </a:path>
            </a:pathLst>
          </a:custGeom>
          <a:gradFill rotWithShape="1">
            <a:gsLst>
              <a:gs pos="0">
                <a:srgbClr val="7F7F7F"/>
              </a:gs>
              <a:gs pos="50000">
                <a:srgbClr val="D8D8D8"/>
              </a:gs>
              <a:gs pos="100000">
                <a:srgbClr val="BFBFBF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6629" name="椭圆 62">
            <a:extLst>
              <a:ext uri="{FF2B5EF4-FFF2-40B4-BE49-F238E27FC236}">
                <a16:creationId xmlns:a16="http://schemas.microsoft.com/office/drawing/2014/main" id="{8947FE49-7972-4951-B89E-BC7028DE80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2550" y="2046288"/>
            <a:ext cx="1871663" cy="1149350"/>
          </a:xfrm>
          <a:prstGeom prst="ellipse">
            <a:avLst/>
          </a:prstGeom>
          <a:solidFill>
            <a:schemeClr val="bg1"/>
          </a:solidFill>
          <a:ln w="12700">
            <a:solidFill>
              <a:srgbClr val="BFBFBF"/>
            </a:solidFill>
            <a:bevel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0" name="椭圆 63">
            <a:extLst>
              <a:ext uri="{FF2B5EF4-FFF2-40B4-BE49-F238E27FC236}">
                <a16:creationId xmlns:a16="http://schemas.microsoft.com/office/drawing/2014/main" id="{A1137E9E-142E-4901-A386-B41B87C8F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2230438"/>
            <a:ext cx="781050" cy="781050"/>
          </a:xfrm>
          <a:prstGeom prst="ellipse">
            <a:avLst/>
          </a:prstGeom>
          <a:gradFill rotWithShape="1">
            <a:gsLst>
              <a:gs pos="0">
                <a:srgbClr val="385623"/>
              </a:gs>
              <a:gs pos="50000">
                <a:srgbClr val="385623"/>
              </a:gs>
              <a:gs pos="100000">
                <a:srgbClr val="9E392E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1" name="椭圆 64">
            <a:extLst>
              <a:ext uri="{FF2B5EF4-FFF2-40B4-BE49-F238E27FC236}">
                <a16:creationId xmlns:a16="http://schemas.microsoft.com/office/drawing/2014/main" id="{55D852AA-D15A-4575-BB58-0F01869E5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11688" y="2478088"/>
            <a:ext cx="371475" cy="3714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2" name="椭圆 65">
            <a:extLst>
              <a:ext uri="{FF2B5EF4-FFF2-40B4-BE49-F238E27FC236}">
                <a16:creationId xmlns:a16="http://schemas.microsoft.com/office/drawing/2014/main" id="{1E4CE181-4B89-42A9-979C-182629449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6150" y="2511425"/>
            <a:ext cx="219075" cy="2190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3" name="同心圆 66">
            <a:extLst>
              <a:ext uri="{FF2B5EF4-FFF2-40B4-BE49-F238E27FC236}">
                <a16:creationId xmlns:a16="http://schemas.microsoft.com/office/drawing/2014/main" id="{F7244072-BCCA-43F8-8E61-BFA990F807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1563688"/>
            <a:ext cx="2560638" cy="2182812"/>
          </a:xfrm>
          <a:custGeom>
            <a:avLst/>
            <a:gdLst>
              <a:gd name="T0" fmla="*/ 2147483646 w 21600"/>
              <a:gd name="T1" fmla="*/ 0 h 21600"/>
              <a:gd name="T2" fmla="*/ 2147483646 w 21600"/>
              <a:gd name="T3" fmla="*/ 2147483646 h 21600"/>
              <a:gd name="T4" fmla="*/ 0 w 21600"/>
              <a:gd name="T5" fmla="*/ 2147483646 h 21600"/>
              <a:gd name="T6" fmla="*/ 2147483646 w 21600"/>
              <a:gd name="T7" fmla="*/ 2147483646 h 21600"/>
              <a:gd name="T8" fmla="*/ 2147483646 w 21600"/>
              <a:gd name="T9" fmla="*/ 2147483646 h 21600"/>
              <a:gd name="T10" fmla="*/ 2147483646 w 21600"/>
              <a:gd name="T11" fmla="*/ 2147483646 h 21600"/>
              <a:gd name="T12" fmla="*/ 2147483646 w 21600"/>
              <a:gd name="T13" fmla="*/ 2147483646 h 21600"/>
              <a:gd name="T14" fmla="*/ 2147483646 w 21600"/>
              <a:gd name="T15" fmla="*/ 2147483646 h 216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3163 w 21600"/>
              <a:gd name="T25" fmla="*/ 3163 h 21600"/>
              <a:gd name="T26" fmla="*/ 18437 w 21600"/>
              <a:gd name="T27" fmla="*/ 18437 h 2160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3413" y="10800"/>
                </a:moveTo>
                <a:cubicBezTo>
                  <a:pt x="3413" y="14880"/>
                  <a:pt x="6720" y="18187"/>
                  <a:pt x="10800" y="18187"/>
                </a:cubicBezTo>
                <a:cubicBezTo>
                  <a:pt x="14880" y="18187"/>
                  <a:pt x="18187" y="14880"/>
                  <a:pt x="18187" y="10800"/>
                </a:cubicBezTo>
                <a:cubicBezTo>
                  <a:pt x="18187" y="6720"/>
                  <a:pt x="14880" y="3413"/>
                  <a:pt x="10800" y="3413"/>
                </a:cubicBezTo>
                <a:cubicBezTo>
                  <a:pt x="6720" y="3413"/>
                  <a:pt x="3413" y="6720"/>
                  <a:pt x="3413" y="10800"/>
                </a:cubicBezTo>
                <a:close/>
              </a:path>
            </a:pathLst>
          </a:custGeom>
          <a:gradFill rotWithShape="1">
            <a:gsLst>
              <a:gs pos="0">
                <a:srgbClr val="7F7F7F"/>
              </a:gs>
              <a:gs pos="50000">
                <a:srgbClr val="D8D8D8"/>
              </a:gs>
              <a:gs pos="100000">
                <a:srgbClr val="BFBFBF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26634" name="椭圆 67">
            <a:extLst>
              <a:ext uri="{FF2B5EF4-FFF2-40B4-BE49-F238E27FC236}">
                <a16:creationId xmlns:a16="http://schemas.microsoft.com/office/drawing/2014/main" id="{4B7D9192-0080-435A-87D1-DCF8935E9E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7950" y="2079625"/>
            <a:ext cx="1871663" cy="1149350"/>
          </a:xfrm>
          <a:prstGeom prst="ellipse">
            <a:avLst/>
          </a:prstGeom>
          <a:solidFill>
            <a:schemeClr val="bg1"/>
          </a:solidFill>
          <a:ln w="12700">
            <a:solidFill>
              <a:srgbClr val="BFBFBF"/>
            </a:solidFill>
            <a:bevel/>
            <a:headEnd/>
            <a:tailEnd/>
          </a:ln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5" name="椭圆 68">
            <a:extLst>
              <a:ext uri="{FF2B5EF4-FFF2-40B4-BE49-F238E27FC236}">
                <a16:creationId xmlns:a16="http://schemas.microsoft.com/office/drawing/2014/main" id="{EE9A50D6-1159-445E-8800-56AA34DFFB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2263775"/>
            <a:ext cx="781050" cy="781050"/>
          </a:xfrm>
          <a:prstGeom prst="ellipse">
            <a:avLst/>
          </a:prstGeom>
          <a:gradFill rotWithShape="1">
            <a:gsLst>
              <a:gs pos="0">
                <a:srgbClr val="385623"/>
              </a:gs>
              <a:gs pos="50000">
                <a:srgbClr val="385623"/>
              </a:gs>
              <a:gs pos="100000">
                <a:srgbClr val="9E392E"/>
              </a:gs>
            </a:gsLst>
            <a:path path="rect">
              <a:fillToRect l="100000" t="10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6" name="椭圆 69">
            <a:extLst>
              <a:ext uri="{FF2B5EF4-FFF2-40B4-BE49-F238E27FC236}">
                <a16:creationId xmlns:a16="http://schemas.microsoft.com/office/drawing/2014/main" id="{C964FB5A-2C56-421E-8AAE-FC52F2DA7B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77088" y="2511425"/>
            <a:ext cx="371475" cy="371475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7" name="椭圆 70">
            <a:extLst>
              <a:ext uri="{FF2B5EF4-FFF2-40B4-BE49-F238E27FC236}">
                <a16:creationId xmlns:a16="http://schemas.microsoft.com/office/drawing/2014/main" id="{26FC33AD-AAE7-447E-8C1E-5BA64501A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1550" y="2544763"/>
            <a:ext cx="219075" cy="219075"/>
          </a:xfrm>
          <a:prstGeom prst="ellipse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8" name="等腰三角形 87">
            <a:extLst>
              <a:ext uri="{FF2B5EF4-FFF2-40B4-BE49-F238E27FC236}">
                <a16:creationId xmlns:a16="http://schemas.microsoft.com/office/drawing/2014/main" id="{4C7184B1-8D1F-4320-895F-3A4E4C8292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638800"/>
            <a:ext cx="2960688" cy="1219200"/>
          </a:xfrm>
          <a:prstGeom prst="triangle">
            <a:avLst>
              <a:gd name="adj" fmla="val 50000"/>
            </a:avLst>
          </a:prstGeom>
          <a:solidFill>
            <a:srgbClr val="FFF2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39" name="等腰三角形 88">
            <a:extLst>
              <a:ext uri="{FF2B5EF4-FFF2-40B4-BE49-F238E27FC236}">
                <a16:creationId xmlns:a16="http://schemas.microsoft.com/office/drawing/2014/main" id="{B1394123-E4DF-4376-B19E-7FAE8ADE3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57425" y="6100763"/>
            <a:ext cx="2725738" cy="757237"/>
          </a:xfrm>
          <a:prstGeom prst="triangle">
            <a:avLst>
              <a:gd name="adj" fmla="val 50000"/>
            </a:avLst>
          </a:prstGeom>
          <a:solidFill>
            <a:srgbClr val="F7CAA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40" name="等腰三角形 89">
            <a:extLst>
              <a:ext uri="{FF2B5EF4-FFF2-40B4-BE49-F238E27FC236}">
                <a16:creationId xmlns:a16="http://schemas.microsoft.com/office/drawing/2014/main" id="{33920B2B-B2D2-4D9A-8353-F1F5D89A5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8650" y="5730875"/>
            <a:ext cx="2563813" cy="1127125"/>
          </a:xfrm>
          <a:prstGeom prst="triangle">
            <a:avLst>
              <a:gd name="adj" fmla="val 50000"/>
            </a:avLst>
          </a:prstGeom>
          <a:solidFill>
            <a:srgbClr val="FF0000">
              <a:alpha val="69019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41" name="等腰三角形 90">
            <a:extLst>
              <a:ext uri="{FF2B5EF4-FFF2-40B4-BE49-F238E27FC236}">
                <a16:creationId xmlns:a16="http://schemas.microsoft.com/office/drawing/2014/main" id="{4B4B4317-E73D-4D8D-8E7F-C9A5040BEA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7975" y="5638800"/>
            <a:ext cx="1671638" cy="1219200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26642" name="等腰三角形 91">
            <a:extLst>
              <a:ext uri="{FF2B5EF4-FFF2-40B4-BE49-F238E27FC236}">
                <a16:creationId xmlns:a16="http://schemas.microsoft.com/office/drawing/2014/main" id="{C4F9EC86-A936-4C61-A0BD-5A66AA89D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413" y="5308600"/>
            <a:ext cx="4506912" cy="1549400"/>
          </a:xfrm>
          <a:prstGeom prst="triangle">
            <a:avLst>
              <a:gd name="adj" fmla="val 50000"/>
            </a:avLst>
          </a:prstGeom>
          <a:solidFill>
            <a:srgbClr val="FFE599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bldLvl="0" autoUpdateAnimBg="0"/>
      <p:bldP spid="27651" grpId="0" bldLvl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组合 43">
            <a:extLst>
              <a:ext uri="{FF2B5EF4-FFF2-40B4-BE49-F238E27FC236}">
                <a16:creationId xmlns:a16="http://schemas.microsoft.com/office/drawing/2014/main" id="{7FF05B7A-A67F-40CB-BF6C-CB6B5F8E60A7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4120" name="五边形 44">
              <a:extLst>
                <a:ext uri="{FF2B5EF4-FFF2-40B4-BE49-F238E27FC236}">
                  <a16:creationId xmlns:a16="http://schemas.microsoft.com/office/drawing/2014/main" id="{1995F5D9-B6EA-4799-9CBE-62311420C93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4121" name="文本框 45">
              <a:extLst>
                <a:ext uri="{FF2B5EF4-FFF2-40B4-BE49-F238E27FC236}">
                  <a16:creationId xmlns:a16="http://schemas.microsoft.com/office/drawing/2014/main" id="{044DB77D-D0FE-46A0-B6DD-4E103254F1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4099" name="文本框 46">
            <a:extLst>
              <a:ext uri="{FF2B5EF4-FFF2-40B4-BE49-F238E27FC236}">
                <a16:creationId xmlns:a16="http://schemas.microsoft.com/office/drawing/2014/main" id="{C7A6C1F7-B892-49B1-B8AB-2394480466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4100" name="直接连接符 48">
            <a:extLst>
              <a:ext uri="{FF2B5EF4-FFF2-40B4-BE49-F238E27FC236}">
                <a16:creationId xmlns:a16="http://schemas.microsoft.com/office/drawing/2014/main" id="{5CF5FED4-F856-4D31-92C2-C4E0948602D4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4101" name="Rectangle 42">
            <a:extLst>
              <a:ext uri="{FF2B5EF4-FFF2-40B4-BE49-F238E27FC236}">
                <a16:creationId xmlns:a16="http://schemas.microsoft.com/office/drawing/2014/main" id="{81E5A164-66ED-4EA6-B220-C0ED6C195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grpSp>
        <p:nvGrpSpPr>
          <p:cNvPr id="4102" name="组合 98">
            <a:extLst>
              <a:ext uri="{FF2B5EF4-FFF2-40B4-BE49-F238E27FC236}">
                <a16:creationId xmlns:a16="http://schemas.microsoft.com/office/drawing/2014/main" id="{FC68527E-2E30-4727-BAC3-5B378365494F}"/>
              </a:ext>
            </a:extLst>
          </p:cNvPr>
          <p:cNvGrpSpPr>
            <a:grpSpLocks/>
          </p:cNvGrpSpPr>
          <p:nvPr/>
        </p:nvGrpSpPr>
        <p:grpSpPr bwMode="auto">
          <a:xfrm>
            <a:off x="3787775" y="2270125"/>
            <a:ext cx="3843338" cy="2305050"/>
            <a:chOff x="0" y="0"/>
            <a:chExt cx="4572000" cy="2743200"/>
          </a:xfrm>
        </p:grpSpPr>
        <p:pic>
          <p:nvPicPr>
            <p:cNvPr id="4118" name="图表 117">
              <a:extLst>
                <a:ext uri="{FF2B5EF4-FFF2-40B4-BE49-F238E27FC236}">
                  <a16:creationId xmlns:a16="http://schemas.microsoft.com/office/drawing/2014/main" id="{4687E86D-484D-4ED9-9E1C-F7EE2AA25D1F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572000" cy="274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9" name="矩形 118">
              <a:extLst>
                <a:ext uri="{FF2B5EF4-FFF2-40B4-BE49-F238E27FC236}">
                  <a16:creationId xmlns:a16="http://schemas.microsoft.com/office/drawing/2014/main" id="{44A32BE2-888B-490F-9CA8-7251E62797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9180" y="864679"/>
              <a:ext cx="111280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6000" b="1">
                  <a:solidFill>
                    <a:srgbClr val="7F7F7F"/>
                  </a:solidFill>
                </a:rPr>
                <a:t>90</a:t>
              </a:r>
              <a:r>
                <a:rPr lang="en-US" altLang="zh-CN" sz="1600" b="1">
                  <a:solidFill>
                    <a:srgbClr val="7F7F7F"/>
                  </a:solidFill>
                </a:rPr>
                <a:t>%</a:t>
              </a:r>
              <a:endParaRPr lang="zh-CN" altLang="en-US" sz="2400" b="1">
                <a:solidFill>
                  <a:srgbClr val="7F7F7F"/>
                </a:solidFill>
              </a:endParaRPr>
            </a:p>
          </p:txBody>
        </p:sp>
      </p:grpSp>
      <p:grpSp>
        <p:nvGrpSpPr>
          <p:cNvPr id="4103" name="组合 99">
            <a:extLst>
              <a:ext uri="{FF2B5EF4-FFF2-40B4-BE49-F238E27FC236}">
                <a16:creationId xmlns:a16="http://schemas.microsoft.com/office/drawing/2014/main" id="{8C8DBF00-5915-48D9-A593-D70C838E7C21}"/>
              </a:ext>
            </a:extLst>
          </p:cNvPr>
          <p:cNvGrpSpPr>
            <a:grpSpLocks/>
          </p:cNvGrpSpPr>
          <p:nvPr/>
        </p:nvGrpSpPr>
        <p:grpSpPr bwMode="auto">
          <a:xfrm>
            <a:off x="492125" y="2190750"/>
            <a:ext cx="2874963" cy="2305050"/>
            <a:chOff x="0" y="0"/>
            <a:chExt cx="3420342" cy="2743200"/>
          </a:xfrm>
        </p:grpSpPr>
        <p:pic>
          <p:nvPicPr>
            <p:cNvPr id="4116" name="图表 115">
              <a:extLst>
                <a:ext uri="{FF2B5EF4-FFF2-40B4-BE49-F238E27FC236}">
                  <a16:creationId xmlns:a16="http://schemas.microsoft.com/office/drawing/2014/main" id="{B53C0F16-7704-4FA8-A937-C8C5F584B51D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3420342" cy="274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7" name="矩形 116">
              <a:extLst>
                <a:ext uri="{FF2B5EF4-FFF2-40B4-BE49-F238E27FC236}">
                  <a16:creationId xmlns:a16="http://schemas.microsoft.com/office/drawing/2014/main" id="{44796F03-E879-4005-AA63-449B5F3AE8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9181" y="898587"/>
              <a:ext cx="111280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6000" b="1">
                  <a:solidFill>
                    <a:srgbClr val="7F7F7F"/>
                  </a:solidFill>
                </a:rPr>
                <a:t>50</a:t>
              </a:r>
              <a:r>
                <a:rPr lang="en-US" altLang="zh-CN" sz="1600" b="1">
                  <a:solidFill>
                    <a:srgbClr val="7F7F7F"/>
                  </a:solidFill>
                </a:rPr>
                <a:t>%</a:t>
              </a:r>
              <a:endParaRPr lang="zh-CN" altLang="en-US" sz="2400" b="1">
                <a:solidFill>
                  <a:srgbClr val="7F7F7F"/>
                </a:solidFill>
              </a:endParaRPr>
            </a:p>
          </p:txBody>
        </p:sp>
      </p:grpSp>
      <p:grpSp>
        <p:nvGrpSpPr>
          <p:cNvPr id="4104" name="组合 100">
            <a:extLst>
              <a:ext uri="{FF2B5EF4-FFF2-40B4-BE49-F238E27FC236}">
                <a16:creationId xmlns:a16="http://schemas.microsoft.com/office/drawing/2014/main" id="{09A215AA-13E7-4D9F-8517-1BE4509B183A}"/>
              </a:ext>
            </a:extLst>
          </p:cNvPr>
          <p:cNvGrpSpPr>
            <a:grpSpLocks/>
          </p:cNvGrpSpPr>
          <p:nvPr/>
        </p:nvGrpSpPr>
        <p:grpSpPr bwMode="auto">
          <a:xfrm>
            <a:off x="7713663" y="2166938"/>
            <a:ext cx="3841750" cy="2305050"/>
            <a:chOff x="0" y="0"/>
            <a:chExt cx="4572000" cy="2743200"/>
          </a:xfrm>
        </p:grpSpPr>
        <p:pic>
          <p:nvPicPr>
            <p:cNvPr id="4114" name="图表 113">
              <a:extLst>
                <a:ext uri="{FF2B5EF4-FFF2-40B4-BE49-F238E27FC236}">
                  <a16:creationId xmlns:a16="http://schemas.microsoft.com/office/drawing/2014/main" id="{FEEA3DA6-0C5A-4F79-A926-251A5DDA4981}"/>
                </a:ext>
              </a:extLst>
            </p:cNvPr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4572000" cy="274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5" name="矩形 114">
              <a:extLst>
                <a:ext uri="{FF2B5EF4-FFF2-40B4-BE49-F238E27FC236}">
                  <a16:creationId xmlns:a16="http://schemas.microsoft.com/office/drawing/2014/main" id="{5A7D3FCB-7B2B-498E-992B-F9C3FF85DAB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55505" y="802165"/>
              <a:ext cx="1112805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6000" b="1">
                  <a:solidFill>
                    <a:srgbClr val="7F7F7F"/>
                  </a:solidFill>
                </a:rPr>
                <a:t>23</a:t>
              </a:r>
              <a:r>
                <a:rPr lang="en-US" altLang="zh-CN" sz="1600" b="1">
                  <a:solidFill>
                    <a:srgbClr val="7F7F7F"/>
                  </a:solidFill>
                </a:rPr>
                <a:t>%</a:t>
              </a:r>
              <a:endParaRPr lang="zh-CN" altLang="en-US" sz="2400" b="1">
                <a:solidFill>
                  <a:srgbClr val="7F7F7F"/>
                </a:solidFill>
              </a:endParaRPr>
            </a:p>
          </p:txBody>
        </p:sp>
      </p:grpSp>
      <p:grpSp>
        <p:nvGrpSpPr>
          <p:cNvPr id="4105" name="Group 40">
            <a:extLst>
              <a:ext uri="{FF2B5EF4-FFF2-40B4-BE49-F238E27FC236}">
                <a16:creationId xmlns:a16="http://schemas.microsoft.com/office/drawing/2014/main" id="{9E558AD8-93A7-41B6-8421-0F5F407157EE}"/>
              </a:ext>
            </a:extLst>
          </p:cNvPr>
          <p:cNvGrpSpPr>
            <a:grpSpLocks/>
          </p:cNvGrpSpPr>
          <p:nvPr/>
        </p:nvGrpSpPr>
        <p:grpSpPr bwMode="auto">
          <a:xfrm>
            <a:off x="850900" y="4611688"/>
            <a:ext cx="2860675" cy="1584325"/>
            <a:chOff x="0" y="0"/>
            <a:chExt cx="4285770" cy="1584580"/>
          </a:xfrm>
        </p:grpSpPr>
        <p:sp>
          <p:nvSpPr>
            <p:cNvPr id="4112" name="Rectangle 41">
              <a:extLst>
                <a:ext uri="{FF2B5EF4-FFF2-40B4-BE49-F238E27FC236}">
                  <a16:creationId xmlns:a16="http://schemas.microsoft.com/office/drawing/2014/main" id="{00BD8BC7-A472-4A0F-8DC9-9B663D4DC7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1094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FE0000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Sample Heading</a:t>
              </a:r>
            </a:p>
          </p:txBody>
        </p:sp>
        <p:sp>
          <p:nvSpPr>
            <p:cNvPr id="4113" name="Rectangle 42">
              <a:extLst>
                <a:ext uri="{FF2B5EF4-FFF2-40B4-BE49-F238E27FC236}">
                  <a16:creationId xmlns:a16="http://schemas.microsoft.com/office/drawing/2014/main" id="{0AD13137-7EE0-40CB-ACDA-83A01A719A2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2610"/>
              <a:ext cx="4285770" cy="1251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tIns="0" bIns="0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7F7F7F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This is a sample text. Insert your desired text here. </a:t>
              </a:r>
              <a:endParaRPr lang="zh-C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106" name="Group 40">
            <a:extLst>
              <a:ext uri="{FF2B5EF4-FFF2-40B4-BE49-F238E27FC236}">
                <a16:creationId xmlns:a16="http://schemas.microsoft.com/office/drawing/2014/main" id="{75EC2BB8-74AC-44D6-A843-2C54BF897BCC}"/>
              </a:ext>
            </a:extLst>
          </p:cNvPr>
          <p:cNvGrpSpPr>
            <a:grpSpLocks/>
          </p:cNvGrpSpPr>
          <p:nvPr/>
        </p:nvGrpSpPr>
        <p:grpSpPr bwMode="auto">
          <a:xfrm>
            <a:off x="4813300" y="4611688"/>
            <a:ext cx="2860675" cy="1584325"/>
            <a:chOff x="0" y="0"/>
            <a:chExt cx="4285770" cy="1584580"/>
          </a:xfrm>
        </p:grpSpPr>
        <p:sp>
          <p:nvSpPr>
            <p:cNvPr id="4110" name="Rectangle 41">
              <a:extLst>
                <a:ext uri="{FF2B5EF4-FFF2-40B4-BE49-F238E27FC236}">
                  <a16:creationId xmlns:a16="http://schemas.microsoft.com/office/drawing/2014/main" id="{D292DA80-0638-4884-96CA-C845F0B2FD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1094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FE0000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Sample Heading</a:t>
              </a:r>
            </a:p>
          </p:txBody>
        </p:sp>
        <p:sp>
          <p:nvSpPr>
            <p:cNvPr id="4111" name="Rectangle 42">
              <a:extLst>
                <a:ext uri="{FF2B5EF4-FFF2-40B4-BE49-F238E27FC236}">
                  <a16:creationId xmlns:a16="http://schemas.microsoft.com/office/drawing/2014/main" id="{8296F159-7CDF-48BA-A075-10108B9C6B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2610"/>
              <a:ext cx="4285770" cy="1251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tIns="0" bIns="0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7F7F7F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This is a sample text. Insert your desired text here. </a:t>
              </a:r>
              <a:endParaRPr lang="zh-CN" altLang="en-US" sz="1800">
                <a:latin typeface="Arial" panose="020B0604020202020204" pitchFamily="34" charset="0"/>
              </a:endParaRPr>
            </a:p>
          </p:txBody>
        </p:sp>
      </p:grpSp>
      <p:grpSp>
        <p:nvGrpSpPr>
          <p:cNvPr id="4107" name="Group 40">
            <a:extLst>
              <a:ext uri="{FF2B5EF4-FFF2-40B4-BE49-F238E27FC236}">
                <a16:creationId xmlns:a16="http://schemas.microsoft.com/office/drawing/2014/main" id="{C0F24FF6-7F54-40E1-8F03-DA4EC96CF834}"/>
              </a:ext>
            </a:extLst>
          </p:cNvPr>
          <p:cNvGrpSpPr>
            <a:grpSpLocks/>
          </p:cNvGrpSpPr>
          <p:nvPr/>
        </p:nvGrpSpPr>
        <p:grpSpPr bwMode="auto">
          <a:xfrm>
            <a:off x="8777288" y="4611688"/>
            <a:ext cx="2860675" cy="1584325"/>
            <a:chOff x="0" y="0"/>
            <a:chExt cx="4285770" cy="1584580"/>
          </a:xfrm>
        </p:grpSpPr>
        <p:sp>
          <p:nvSpPr>
            <p:cNvPr id="4108" name="Rectangle 41">
              <a:extLst>
                <a:ext uri="{FF2B5EF4-FFF2-40B4-BE49-F238E27FC236}">
                  <a16:creationId xmlns:a16="http://schemas.microsoft.com/office/drawing/2014/main" id="{69562F25-A463-48E1-B7E5-AAE5A7166F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410943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rgbClr val="FE0000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Sample Heading</a:t>
              </a:r>
            </a:p>
          </p:txBody>
        </p:sp>
        <p:sp>
          <p:nvSpPr>
            <p:cNvPr id="4109" name="Rectangle 42">
              <a:extLst>
                <a:ext uri="{FF2B5EF4-FFF2-40B4-BE49-F238E27FC236}">
                  <a16:creationId xmlns:a16="http://schemas.microsoft.com/office/drawing/2014/main" id="{95C7DA79-89CF-4B5A-90AB-B283B8CA7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332610"/>
              <a:ext cx="4285770" cy="12519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bevel/>
                  <a:headEnd/>
                  <a:tailEnd/>
                </a14:hiddenLine>
              </a:ext>
            </a:extLst>
          </p:spPr>
          <p:txBody>
            <a:bodyPr tIns="0" bIns="0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just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7F7F7F"/>
                  </a:solidFill>
                  <a:latin typeface="Arial" panose="020B0604020202020204" pitchFamily="34" charset="0"/>
                  <a:sym typeface="Arial" panose="020B0604020202020204" pitchFamily="34" charset="0"/>
                </a:rPr>
                <a:t>This is a sample text. Insert your desired text here. </a:t>
              </a:r>
              <a:endParaRPr lang="zh-CN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43">
            <a:extLst>
              <a:ext uri="{FF2B5EF4-FFF2-40B4-BE49-F238E27FC236}">
                <a16:creationId xmlns:a16="http://schemas.microsoft.com/office/drawing/2014/main" id="{E29A9701-3EDF-4839-896E-51F432250C4F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5138" name="五边形 44">
              <a:extLst>
                <a:ext uri="{FF2B5EF4-FFF2-40B4-BE49-F238E27FC236}">
                  <a16:creationId xmlns:a16="http://schemas.microsoft.com/office/drawing/2014/main" id="{CA7C3AD5-B3D4-4E36-AA3E-3AF264911D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5139" name="文本框 45">
              <a:extLst>
                <a:ext uri="{FF2B5EF4-FFF2-40B4-BE49-F238E27FC236}">
                  <a16:creationId xmlns:a16="http://schemas.microsoft.com/office/drawing/2014/main" id="{B00466D7-384F-49C9-97E2-9DE706CA28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5123" name="文本框 46">
            <a:extLst>
              <a:ext uri="{FF2B5EF4-FFF2-40B4-BE49-F238E27FC236}">
                <a16:creationId xmlns:a16="http://schemas.microsoft.com/office/drawing/2014/main" id="{4C02E954-9C7C-43EA-966E-D97881A957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24" name="直接连接符 48">
            <a:extLst>
              <a:ext uri="{FF2B5EF4-FFF2-40B4-BE49-F238E27FC236}">
                <a16:creationId xmlns:a16="http://schemas.microsoft.com/office/drawing/2014/main" id="{8F83E3C8-4F8E-40D4-83B1-ED9B4B4E2B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5125" name="Rectangle 42">
            <a:extLst>
              <a:ext uri="{FF2B5EF4-FFF2-40B4-BE49-F238E27FC236}">
                <a16:creationId xmlns:a16="http://schemas.microsoft.com/office/drawing/2014/main" id="{D25F69F4-2A2B-4B0B-8811-CAAE70A56A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6152" name="AutoShape 3">
            <a:extLst>
              <a:ext uri="{FF2B5EF4-FFF2-40B4-BE49-F238E27FC236}">
                <a16:creationId xmlns:a16="http://schemas.microsoft.com/office/drawing/2014/main" id="{7CE33F41-5193-498B-B7A6-8595924F5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43775" y="2347913"/>
            <a:ext cx="2471738" cy="1638300"/>
          </a:xfrm>
          <a:prstGeom prst="rightArrow">
            <a:avLst>
              <a:gd name="adj1" fmla="val 75000"/>
              <a:gd name="adj2" fmla="val 31983"/>
            </a:avLst>
          </a:prstGeom>
          <a:solidFill>
            <a:srgbClr val="FE0000"/>
          </a:solidFill>
          <a:ln w="9525">
            <a:solidFill>
              <a:srgbClr val="FE0000"/>
            </a:solidFill>
            <a:bevel/>
            <a:headEnd/>
            <a:tailEnd/>
          </a:ln>
        </p:spPr>
        <p:txBody>
          <a:bodyPr wrap="none" lIns="45720" rIns="45720" anchor="ctr" anchorCtr="1"/>
          <a:lstStyle>
            <a:lvl1pPr marL="223838" indent="-968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endParaRPr lang="zh-CN" altLang="zh-CN" sz="16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53" name="AutoShape 4">
            <a:extLst>
              <a:ext uri="{FF2B5EF4-FFF2-40B4-BE49-F238E27FC236}">
                <a16:creationId xmlns:a16="http://schemas.microsoft.com/office/drawing/2014/main" id="{58648C5A-657C-4FEA-8EC5-F8596159F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8863" y="2489200"/>
            <a:ext cx="2178050" cy="1322388"/>
          </a:xfrm>
          <a:prstGeom prst="rightArrow">
            <a:avLst>
              <a:gd name="adj1" fmla="val 75000"/>
              <a:gd name="adj2" fmla="val 32003"/>
            </a:avLst>
          </a:prstGeom>
          <a:solidFill>
            <a:srgbClr val="7F7F7F"/>
          </a:solidFill>
          <a:ln w="9525">
            <a:solidFill>
              <a:srgbClr val="7F7F7F"/>
            </a:solidFill>
            <a:bevel/>
            <a:headEnd/>
            <a:tailEnd/>
          </a:ln>
        </p:spPr>
        <p:txBody>
          <a:bodyPr wrap="none" lIns="45720" rIns="45720" anchor="ctr" anchorCtr="1"/>
          <a:lstStyle>
            <a:lvl1pPr marL="358775" indent="-968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30000"/>
              </a:spcBef>
              <a:buClr>
                <a:schemeClr val="folHlink"/>
              </a:buClr>
              <a:buFont typeface="Arial" panose="020B0604020202020204" pitchFamily="34" charset="0"/>
              <a:buNone/>
            </a:pPr>
            <a:endParaRPr lang="zh-CN" altLang="zh-CN" sz="1600" b="1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154" name="AutoShape 5">
            <a:extLst>
              <a:ext uri="{FF2B5EF4-FFF2-40B4-BE49-F238E27FC236}">
                <a16:creationId xmlns:a16="http://schemas.microsoft.com/office/drawing/2014/main" id="{7CCAC12A-5414-4856-8C8D-1B6BD5DBA9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9663" y="2608263"/>
            <a:ext cx="2178050" cy="1073150"/>
          </a:xfrm>
          <a:prstGeom prst="rightArrow">
            <a:avLst>
              <a:gd name="adj1" fmla="val 75000"/>
              <a:gd name="adj2" fmla="val 31985"/>
            </a:avLst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wrap="none" lIns="45720" rIns="45720" anchor="ctr" anchorCtr="1"/>
          <a:lstStyle>
            <a:lvl1pPr marL="223838" indent="-96838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30000"/>
              </a:spcBef>
              <a:buFont typeface="Arial" panose="020B0604020202020204" pitchFamily="34" charset="0"/>
              <a:buNone/>
            </a:pPr>
            <a:endParaRPr lang="zh-CN" altLang="zh-CN" sz="16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6155" name="矩形 28">
            <a:extLst>
              <a:ext uri="{FF2B5EF4-FFF2-40B4-BE49-F238E27FC236}">
                <a16:creationId xmlns:a16="http://schemas.microsoft.com/office/drawing/2014/main" id="{ACCA8CCF-8E21-4EA9-AFA6-243C1C7C41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788" y="4743450"/>
            <a:ext cx="2474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Demographic-based data sets could.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6156" name="文本框 29">
            <a:extLst>
              <a:ext uri="{FF2B5EF4-FFF2-40B4-BE49-F238E27FC236}">
                <a16:creationId xmlns:a16="http://schemas.microsoft.com/office/drawing/2014/main" id="{465B3AB2-A4BE-4852-AA48-72F98E9CC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39988" y="4133850"/>
            <a:ext cx="2020887" cy="461963"/>
          </a:xfrm>
          <a:prstGeom prst="rect">
            <a:avLst/>
          </a:prstGeom>
          <a:solidFill>
            <a:srgbClr val="CC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7" name="矩形 30">
            <a:extLst>
              <a:ext uri="{FF2B5EF4-FFF2-40B4-BE49-F238E27FC236}">
                <a16:creationId xmlns:a16="http://schemas.microsoft.com/office/drawing/2014/main" id="{8E13D689-2380-40A1-B0E0-C60C4F453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67275" y="4743450"/>
            <a:ext cx="2476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Demographic-based data sets could.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6158" name="文本框 31">
            <a:extLst>
              <a:ext uri="{FF2B5EF4-FFF2-40B4-BE49-F238E27FC236}">
                <a16:creationId xmlns:a16="http://schemas.microsoft.com/office/drawing/2014/main" id="{13E21335-2158-4774-A257-95DE7221DF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3788" y="4133850"/>
            <a:ext cx="2020887" cy="461963"/>
          </a:xfrm>
          <a:prstGeom prst="rect">
            <a:avLst/>
          </a:prstGeom>
          <a:solidFill>
            <a:srgbClr val="7F7F7F"/>
          </a:solidFill>
          <a:ln w="9525">
            <a:solidFill>
              <a:srgbClr val="7F7F7F"/>
            </a:solidFill>
            <a:bevel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59" name="矩形 32">
            <a:extLst>
              <a:ext uri="{FF2B5EF4-FFF2-40B4-BE49-F238E27FC236}">
                <a16:creationId xmlns:a16="http://schemas.microsoft.com/office/drawing/2014/main" id="{CEDB0A76-97BB-452F-8AB1-B2DE8CC740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1575" y="4743450"/>
            <a:ext cx="24765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1358900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5959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Times New Roman" panose="02020603050405020304" pitchFamily="18" charset="0"/>
              </a:rPr>
              <a:t>Demographic-based data sets could.</a:t>
            </a:r>
          </a:p>
        </p:txBody>
      </p:sp>
      <p:sp>
        <p:nvSpPr>
          <p:cNvPr id="6160" name="文本框 33">
            <a:extLst>
              <a:ext uri="{FF2B5EF4-FFF2-40B4-BE49-F238E27FC236}">
                <a16:creationId xmlns:a16="http://schemas.microsoft.com/office/drawing/2014/main" id="{CAC9FF3C-5BE6-46B4-BD7B-D5C3A183F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8725" y="4133850"/>
            <a:ext cx="2019300" cy="461963"/>
          </a:xfrm>
          <a:prstGeom prst="rect">
            <a:avLst/>
          </a:prstGeom>
          <a:solidFill>
            <a:srgbClr val="FE0000"/>
          </a:solidFill>
          <a:ln w="9525">
            <a:solidFill>
              <a:srgbClr val="FE0000"/>
            </a:solidFill>
            <a:bevel/>
            <a:headEnd/>
            <a:tailEnd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400" b="1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400" b="1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5135" name="矩形 58">
            <a:extLst>
              <a:ext uri="{FF2B5EF4-FFF2-40B4-BE49-F238E27FC236}">
                <a16:creationId xmlns:a16="http://schemas.microsoft.com/office/drawing/2014/main" id="{A6303F20-5A60-4341-A4DF-08156EFDB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4013" y="2627313"/>
            <a:ext cx="1112837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rgbClr val="7F7F7F"/>
                </a:solidFill>
              </a:rPr>
              <a:t>20</a:t>
            </a:r>
            <a:r>
              <a:rPr lang="en-US" altLang="zh-CN" sz="1600" b="1">
                <a:solidFill>
                  <a:srgbClr val="7F7F7F"/>
                </a:solidFill>
              </a:rPr>
              <a:t>%</a:t>
            </a:r>
            <a:endParaRPr lang="zh-CN" altLang="en-US" sz="2400" b="1">
              <a:solidFill>
                <a:srgbClr val="7F7F7F"/>
              </a:solidFill>
            </a:endParaRPr>
          </a:p>
        </p:txBody>
      </p:sp>
      <p:sp>
        <p:nvSpPr>
          <p:cNvPr id="5136" name="矩形 59">
            <a:extLst>
              <a:ext uri="{FF2B5EF4-FFF2-40B4-BE49-F238E27FC236}">
                <a16:creationId xmlns:a16="http://schemas.microsoft.com/office/drawing/2014/main" id="{8A7B8F9F-EFA2-4315-8923-9FADB6762B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0675" y="2608263"/>
            <a:ext cx="1112838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chemeClr val="bg1"/>
                </a:solidFill>
              </a:rPr>
              <a:t>30</a:t>
            </a:r>
            <a:r>
              <a:rPr lang="en-US" altLang="zh-CN" sz="1600" b="1">
                <a:solidFill>
                  <a:schemeClr val="bg1"/>
                </a:solidFill>
              </a:rPr>
              <a:t>%</a:t>
            </a:r>
            <a:endParaRPr lang="zh-CN" altLang="en-US" sz="2400" b="1">
              <a:solidFill>
                <a:schemeClr val="bg1"/>
              </a:solidFill>
            </a:endParaRPr>
          </a:p>
        </p:txBody>
      </p:sp>
      <p:sp>
        <p:nvSpPr>
          <p:cNvPr id="5137" name="矩形 60">
            <a:extLst>
              <a:ext uri="{FF2B5EF4-FFF2-40B4-BE49-F238E27FC236}">
                <a16:creationId xmlns:a16="http://schemas.microsoft.com/office/drawing/2014/main" id="{8A1E9807-8CE1-4755-9667-955A0628B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23225" y="2608263"/>
            <a:ext cx="1111250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6000" b="1">
                <a:solidFill>
                  <a:schemeClr val="bg1"/>
                </a:solidFill>
              </a:rPr>
              <a:t>50</a:t>
            </a:r>
            <a:r>
              <a:rPr lang="en-US" altLang="zh-CN" sz="1600" b="1">
                <a:solidFill>
                  <a:schemeClr val="bg1"/>
                </a:solidFill>
              </a:rPr>
              <a:t>%</a:t>
            </a:r>
            <a:endParaRPr lang="zh-CN" altLang="en-US" sz="2400" b="1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2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7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7" dur="10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2" dur="10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1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2" dur="1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7" dur="1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bldLvl="0" animBg="1" autoUpdateAnimBg="0"/>
      <p:bldP spid="6153" grpId="0" bldLvl="0" animBg="1" autoUpdateAnimBg="0"/>
      <p:bldP spid="6154" grpId="0" bldLvl="0" animBg="1" autoUpdateAnimBg="0"/>
      <p:bldP spid="6155" grpId="0" bldLvl="0" autoUpdateAnimBg="0"/>
      <p:bldP spid="6156" grpId="0" bldLvl="0" animBg="1" autoUpdateAnimBg="0"/>
      <p:bldP spid="6157" grpId="0" bldLvl="0" autoUpdateAnimBg="0"/>
      <p:bldP spid="6158" grpId="0" bldLvl="0" animBg="1" autoUpdateAnimBg="0"/>
      <p:bldP spid="6159" grpId="0" bldLvl="0" autoUpdateAnimBg="0"/>
      <p:bldP spid="6160" grpId="0" bldLvl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组合 43">
            <a:extLst>
              <a:ext uri="{FF2B5EF4-FFF2-40B4-BE49-F238E27FC236}">
                <a16:creationId xmlns:a16="http://schemas.microsoft.com/office/drawing/2014/main" id="{3485FEEC-EB2F-49A6-B593-B1EBC8F068A9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6182" name="五边形 44">
              <a:extLst>
                <a:ext uri="{FF2B5EF4-FFF2-40B4-BE49-F238E27FC236}">
                  <a16:creationId xmlns:a16="http://schemas.microsoft.com/office/drawing/2014/main" id="{7B47C225-6501-41D2-AD4C-5B0E90F7B42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6183" name="文本框 45">
              <a:extLst>
                <a:ext uri="{FF2B5EF4-FFF2-40B4-BE49-F238E27FC236}">
                  <a16:creationId xmlns:a16="http://schemas.microsoft.com/office/drawing/2014/main" id="{95C27D33-12A2-410A-B7AF-883335A151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6147" name="文本框 46">
            <a:extLst>
              <a:ext uri="{FF2B5EF4-FFF2-40B4-BE49-F238E27FC236}">
                <a16:creationId xmlns:a16="http://schemas.microsoft.com/office/drawing/2014/main" id="{42D461A5-28BF-4E80-820B-2B8A2C9988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6148" name="直接连接符 48">
            <a:extLst>
              <a:ext uri="{FF2B5EF4-FFF2-40B4-BE49-F238E27FC236}">
                <a16:creationId xmlns:a16="http://schemas.microsoft.com/office/drawing/2014/main" id="{1B487544-032A-44A8-8A1A-4D0A5A41B0A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6149" name="Rectangle 42">
            <a:extLst>
              <a:ext uri="{FF2B5EF4-FFF2-40B4-BE49-F238E27FC236}">
                <a16:creationId xmlns:a16="http://schemas.microsoft.com/office/drawing/2014/main" id="{E3D3D8FA-AF03-4CE9-873F-475117AAD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76" name="Oval 109">
            <a:extLst>
              <a:ext uri="{FF2B5EF4-FFF2-40B4-BE49-F238E27FC236}">
                <a16:creationId xmlns:a16="http://schemas.microsoft.com/office/drawing/2014/main" id="{A657FA58-DF52-427B-8388-083D213EC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2560638"/>
            <a:ext cx="179388" cy="182562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77" name="Freeform 110">
            <a:extLst>
              <a:ext uri="{FF2B5EF4-FFF2-40B4-BE49-F238E27FC236}">
                <a16:creationId xmlns:a16="http://schemas.microsoft.com/office/drawing/2014/main" id="{BA4BAE08-AA6E-4779-B1F4-6944CEC82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2762250"/>
            <a:ext cx="427038" cy="830263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8" name="Oval 111">
            <a:extLst>
              <a:ext uri="{FF2B5EF4-FFF2-40B4-BE49-F238E27FC236}">
                <a16:creationId xmlns:a16="http://schemas.microsoft.com/office/drawing/2014/main" id="{B43286C9-0FEF-4D6A-A04B-EF2FF027C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62500" y="2560638"/>
            <a:ext cx="179388" cy="182562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79" name="Freeform 112">
            <a:extLst>
              <a:ext uri="{FF2B5EF4-FFF2-40B4-BE49-F238E27FC236}">
                <a16:creationId xmlns:a16="http://schemas.microsoft.com/office/drawing/2014/main" id="{2A03B112-3E6B-4DC2-98DB-23AD0773F2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38675" y="2762250"/>
            <a:ext cx="427038" cy="830263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80" name="Oval 115">
            <a:extLst>
              <a:ext uri="{FF2B5EF4-FFF2-40B4-BE49-F238E27FC236}">
                <a16:creationId xmlns:a16="http://schemas.microsoft.com/office/drawing/2014/main" id="{E6E64102-A9F0-4508-9DDD-45D4FA535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7975" y="2560638"/>
            <a:ext cx="179388" cy="182562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81" name="Freeform 116">
            <a:extLst>
              <a:ext uri="{FF2B5EF4-FFF2-40B4-BE49-F238E27FC236}">
                <a16:creationId xmlns:a16="http://schemas.microsoft.com/office/drawing/2014/main" id="{1C13057F-3318-459C-981F-272857804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70500" y="2762250"/>
            <a:ext cx="420688" cy="830263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5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82" name="Oval 119">
            <a:extLst>
              <a:ext uri="{FF2B5EF4-FFF2-40B4-BE49-F238E27FC236}">
                <a16:creationId xmlns:a16="http://schemas.microsoft.com/office/drawing/2014/main" id="{C5FBF60C-68B4-4DAC-A3A9-98D7C48F56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6625" y="2560638"/>
            <a:ext cx="180975" cy="182562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83" name="Freeform 120">
            <a:extLst>
              <a:ext uri="{FF2B5EF4-FFF2-40B4-BE49-F238E27FC236}">
                <a16:creationId xmlns:a16="http://schemas.microsoft.com/office/drawing/2014/main" id="{3878A7EF-90E9-4288-9D71-0492464C42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95975" y="2762250"/>
            <a:ext cx="420688" cy="830263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84" name="Oval 109">
            <a:extLst>
              <a:ext uri="{FF2B5EF4-FFF2-40B4-BE49-F238E27FC236}">
                <a16:creationId xmlns:a16="http://schemas.microsoft.com/office/drawing/2014/main" id="{6A63C25C-279F-4AF8-9301-BD38E10ED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163" y="4826000"/>
            <a:ext cx="179387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85" name="Freeform 110">
            <a:extLst>
              <a:ext uri="{FF2B5EF4-FFF2-40B4-BE49-F238E27FC236}">
                <a16:creationId xmlns:a16="http://schemas.microsoft.com/office/drawing/2014/main" id="{DA478DC0-825D-4F32-8625-EF9F1665F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5029200"/>
            <a:ext cx="427037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86" name="Oval 111">
            <a:extLst>
              <a:ext uri="{FF2B5EF4-FFF2-40B4-BE49-F238E27FC236}">
                <a16:creationId xmlns:a16="http://schemas.microsoft.com/office/drawing/2014/main" id="{F9F29D9E-4C2D-4809-B4F5-9DD1A9425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7163" y="4826000"/>
            <a:ext cx="179387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87" name="Freeform 112">
            <a:extLst>
              <a:ext uri="{FF2B5EF4-FFF2-40B4-BE49-F238E27FC236}">
                <a16:creationId xmlns:a16="http://schemas.microsoft.com/office/drawing/2014/main" id="{200358E7-5D92-44BB-AE4F-3EF8BD084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3338" y="5029200"/>
            <a:ext cx="427037" cy="828675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88" name="Oval 115">
            <a:extLst>
              <a:ext uri="{FF2B5EF4-FFF2-40B4-BE49-F238E27FC236}">
                <a16:creationId xmlns:a16="http://schemas.microsoft.com/office/drawing/2014/main" id="{E1523519-ACB8-4D5B-A8A6-BF2BC37EEA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1050" y="4826000"/>
            <a:ext cx="180975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89" name="Freeform 116">
            <a:extLst>
              <a:ext uri="{FF2B5EF4-FFF2-40B4-BE49-F238E27FC236}">
                <a16:creationId xmlns:a16="http://schemas.microsoft.com/office/drawing/2014/main" id="{4E9CB02F-0FEA-4F56-9B06-D4455CD872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3575" y="5029200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5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0" name="Oval 119">
            <a:extLst>
              <a:ext uri="{FF2B5EF4-FFF2-40B4-BE49-F238E27FC236}">
                <a16:creationId xmlns:a16="http://schemas.microsoft.com/office/drawing/2014/main" id="{7F3AD1FA-331C-488E-9DFE-46C0C860A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1288" y="4826000"/>
            <a:ext cx="182562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91" name="Freeform 120">
            <a:extLst>
              <a:ext uri="{FF2B5EF4-FFF2-40B4-BE49-F238E27FC236}">
                <a16:creationId xmlns:a16="http://schemas.microsoft.com/office/drawing/2014/main" id="{7187F8A8-78D7-4F54-903C-472577DE75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9050" y="5029200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2" name="Oval 123">
            <a:extLst>
              <a:ext uri="{FF2B5EF4-FFF2-40B4-BE49-F238E27FC236}">
                <a16:creationId xmlns:a16="http://schemas.microsoft.com/office/drawing/2014/main" id="{0914D441-D11F-4E01-B03A-62DAEC0679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8350" y="4826000"/>
            <a:ext cx="180975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93" name="Freeform 124">
            <a:extLst>
              <a:ext uri="{FF2B5EF4-FFF2-40B4-BE49-F238E27FC236}">
                <a16:creationId xmlns:a16="http://schemas.microsoft.com/office/drawing/2014/main" id="{4DF8CC80-A383-4082-9911-B5AF2F5A68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24525" y="5029200"/>
            <a:ext cx="422275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4" name="Oval 119">
            <a:extLst>
              <a:ext uri="{FF2B5EF4-FFF2-40B4-BE49-F238E27FC236}">
                <a16:creationId xmlns:a16="http://schemas.microsoft.com/office/drawing/2014/main" id="{45B345E5-0576-4884-ABC0-D00FF8009C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3825" y="4826000"/>
            <a:ext cx="180975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95" name="Freeform 120">
            <a:extLst>
              <a:ext uri="{FF2B5EF4-FFF2-40B4-BE49-F238E27FC236}">
                <a16:creationId xmlns:a16="http://schemas.microsoft.com/office/drawing/2014/main" id="{FACB3467-F4BC-45D7-AE6B-0BD46359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1588" y="5029200"/>
            <a:ext cx="420687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6" name="Oval 123">
            <a:extLst>
              <a:ext uri="{FF2B5EF4-FFF2-40B4-BE49-F238E27FC236}">
                <a16:creationId xmlns:a16="http://schemas.microsoft.com/office/drawing/2014/main" id="{78ACBBFF-1FB4-4583-B680-B1D99BD8C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8" y="4826000"/>
            <a:ext cx="179387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97" name="Freeform 124">
            <a:extLst>
              <a:ext uri="{FF2B5EF4-FFF2-40B4-BE49-F238E27FC236}">
                <a16:creationId xmlns:a16="http://schemas.microsoft.com/office/drawing/2014/main" id="{F4C4F7EA-E0CF-4CCF-A0EA-D2AC90C89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7063" y="5029200"/>
            <a:ext cx="420687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98" name="Oval 123">
            <a:extLst>
              <a:ext uri="{FF2B5EF4-FFF2-40B4-BE49-F238E27FC236}">
                <a16:creationId xmlns:a16="http://schemas.microsoft.com/office/drawing/2014/main" id="{4AFB8518-0D17-44C1-A1F7-07816B350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2713" y="4826000"/>
            <a:ext cx="179387" cy="184150"/>
          </a:xfrm>
          <a:prstGeom prst="ellipse">
            <a:avLst/>
          </a:pr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7199" name="Freeform 124">
            <a:extLst>
              <a:ext uri="{FF2B5EF4-FFF2-40B4-BE49-F238E27FC236}">
                <a16:creationId xmlns:a16="http://schemas.microsoft.com/office/drawing/2014/main" id="{D51E6239-5B62-494B-B042-01467E736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8888" y="5029200"/>
            <a:ext cx="420687" cy="828675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3A3838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7200" name="组合 61">
            <a:extLst>
              <a:ext uri="{FF2B5EF4-FFF2-40B4-BE49-F238E27FC236}">
                <a16:creationId xmlns:a16="http://schemas.microsoft.com/office/drawing/2014/main" id="{3E36CBA8-604F-4A9C-9497-6DC7C095C1B4}"/>
              </a:ext>
            </a:extLst>
          </p:cNvPr>
          <p:cNvGrpSpPr>
            <a:grpSpLocks/>
          </p:cNvGrpSpPr>
          <p:nvPr/>
        </p:nvGrpSpPr>
        <p:grpSpPr bwMode="auto">
          <a:xfrm>
            <a:off x="2006600" y="3011488"/>
            <a:ext cx="1762125" cy="838200"/>
            <a:chOff x="0" y="0"/>
            <a:chExt cx="1761619" cy="838260"/>
          </a:xfrm>
        </p:grpSpPr>
        <p:sp>
          <p:nvSpPr>
            <p:cNvPr id="6180" name="文本框 62">
              <a:extLst>
                <a:ext uri="{FF2B5EF4-FFF2-40B4-BE49-F238E27FC236}">
                  <a16:creationId xmlns:a16="http://schemas.microsoft.com/office/drawing/2014/main" id="{CDE92A06-EE73-4114-9848-0F9A16E38D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181" name="文本框 63">
              <a:extLst>
                <a:ext uri="{FF2B5EF4-FFF2-40B4-BE49-F238E27FC236}">
                  <a16:creationId xmlns:a16="http://schemas.microsoft.com/office/drawing/2014/main" id="{C78032FF-D4EB-44A2-9778-DE8DF09A36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203" name="矩形 64">
            <a:extLst>
              <a:ext uri="{FF2B5EF4-FFF2-40B4-BE49-F238E27FC236}">
                <a16:creationId xmlns:a16="http://schemas.microsoft.com/office/drawing/2014/main" id="{995ADC92-77E9-4CD4-BC20-DE8121BE7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0263" y="1770063"/>
            <a:ext cx="1590675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8800" b="1">
                <a:solidFill>
                  <a:srgbClr val="A5A5A5"/>
                </a:solidFill>
              </a:rPr>
              <a:t>30</a:t>
            </a:r>
            <a:r>
              <a:rPr lang="en-US" altLang="zh-CN" b="1">
                <a:solidFill>
                  <a:srgbClr val="A5A5A5"/>
                </a:solidFill>
              </a:rPr>
              <a:t>%</a:t>
            </a:r>
            <a:endParaRPr lang="zh-CN" altLang="en-US" sz="4000" b="1">
              <a:solidFill>
                <a:srgbClr val="A5A5A5"/>
              </a:solidFill>
              <a:sym typeface="宋体" panose="02010600030101010101" pitchFamily="2" charset="-122"/>
            </a:endParaRPr>
          </a:p>
        </p:txBody>
      </p:sp>
      <p:grpSp>
        <p:nvGrpSpPr>
          <p:cNvPr id="7204" name="组合 65">
            <a:extLst>
              <a:ext uri="{FF2B5EF4-FFF2-40B4-BE49-F238E27FC236}">
                <a16:creationId xmlns:a16="http://schemas.microsoft.com/office/drawing/2014/main" id="{F0E78EAF-A23A-49FD-BDF0-0DA979C1824E}"/>
              </a:ext>
            </a:extLst>
          </p:cNvPr>
          <p:cNvGrpSpPr>
            <a:grpSpLocks/>
          </p:cNvGrpSpPr>
          <p:nvPr/>
        </p:nvGrpSpPr>
        <p:grpSpPr bwMode="auto">
          <a:xfrm>
            <a:off x="8389938" y="5343525"/>
            <a:ext cx="1760537" cy="838200"/>
            <a:chOff x="0" y="0"/>
            <a:chExt cx="1761619" cy="838260"/>
          </a:xfrm>
        </p:grpSpPr>
        <p:sp>
          <p:nvSpPr>
            <p:cNvPr id="6178" name="文本框 66">
              <a:extLst>
                <a:ext uri="{FF2B5EF4-FFF2-40B4-BE49-F238E27FC236}">
                  <a16:creationId xmlns:a16="http://schemas.microsoft.com/office/drawing/2014/main" id="{98F89096-3A42-442A-8D97-13B4B6A683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6179" name="文本框 67">
              <a:extLst>
                <a:ext uri="{FF2B5EF4-FFF2-40B4-BE49-F238E27FC236}">
                  <a16:creationId xmlns:a16="http://schemas.microsoft.com/office/drawing/2014/main" id="{C4CBE11F-BB1A-41AF-A2CB-63513991E5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sp>
        <p:nvSpPr>
          <p:cNvPr id="7207" name="矩形 68">
            <a:extLst>
              <a:ext uri="{FF2B5EF4-FFF2-40B4-BE49-F238E27FC236}">
                <a16:creationId xmlns:a16="http://schemas.microsoft.com/office/drawing/2014/main" id="{FC3C8F27-FDE1-40FB-945C-DAC3963DE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82013" y="4102100"/>
            <a:ext cx="15906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8800" b="1">
                <a:solidFill>
                  <a:srgbClr val="A5A5A5"/>
                </a:solidFill>
              </a:rPr>
              <a:t>70</a:t>
            </a:r>
            <a:r>
              <a:rPr lang="en-US" altLang="zh-CN" b="1">
                <a:solidFill>
                  <a:srgbClr val="A5A5A5"/>
                </a:solidFill>
              </a:rPr>
              <a:t>%</a:t>
            </a:r>
            <a:endParaRPr lang="zh-CN" altLang="en-US" sz="4000" b="1">
              <a:solidFill>
                <a:srgbClr val="A5A5A5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9" dur="500"/>
                                        <p:tgtEl>
                                          <p:spTgt spid="7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2" dur="5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5" dur="500"/>
                                        <p:tgtEl>
                                          <p:spTgt spid="7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28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1" dur="500"/>
                                        <p:tgtEl>
                                          <p:spTgt spid="7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4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37" dur="5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0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3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6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49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2" dur="500"/>
                                        <p:tgtEl>
                                          <p:spTgt spid="7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5" dur="5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58" dur="500"/>
                                        <p:tgtEl>
                                          <p:spTgt spid="7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1" dur="500"/>
                                        <p:tgtEl>
                                          <p:spTgt spid="7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4" dur="500"/>
                                        <p:tgtEl>
                                          <p:spTgt spid="7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67" dur="500"/>
                                        <p:tgtEl>
                                          <p:spTgt spid="7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0" dur="500"/>
                                        <p:tgtEl>
                                          <p:spTgt spid="7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3" dur="500"/>
                                        <p:tgtEl>
                                          <p:spTgt spid="7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6" dur="5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9" dur="500"/>
                                        <p:tgtEl>
                                          <p:spTgt spid="7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2" dur="500"/>
                                        <p:tgtEl>
                                          <p:spTgt spid="7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5" dur="5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88" dur="500"/>
                                        <p:tgtEl>
                                          <p:spTgt spid="7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6" grpId="0" bldLvl="0" animBg="1" autoUpdateAnimBg="0"/>
      <p:bldP spid="7178" grpId="0" bldLvl="0" animBg="1" autoUpdateAnimBg="0"/>
      <p:bldP spid="7180" grpId="0" bldLvl="0" animBg="1" autoUpdateAnimBg="0"/>
      <p:bldP spid="7182" grpId="0" bldLvl="0" animBg="1" autoUpdateAnimBg="0"/>
      <p:bldP spid="7184" grpId="0" bldLvl="0" animBg="1" autoUpdateAnimBg="0"/>
      <p:bldP spid="7186" grpId="0" bldLvl="0" animBg="1" autoUpdateAnimBg="0"/>
      <p:bldP spid="7188" grpId="0" bldLvl="0" animBg="1" autoUpdateAnimBg="0"/>
      <p:bldP spid="7190" grpId="0" bldLvl="0" animBg="1" autoUpdateAnimBg="0"/>
      <p:bldP spid="7192" grpId="0" bldLvl="0" animBg="1" autoUpdateAnimBg="0"/>
      <p:bldP spid="7194" grpId="0" bldLvl="0" animBg="1" autoUpdateAnimBg="0"/>
      <p:bldP spid="7196" grpId="0" bldLvl="0" animBg="1" autoUpdateAnimBg="0"/>
      <p:bldP spid="7198" grpId="0" bldLvl="0" animBg="1" autoUpdateAnimBg="0"/>
      <p:bldP spid="7203" grpId="0" bldLvl="0" autoUpdateAnimBg="0"/>
      <p:bldP spid="7207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组合 43">
            <a:extLst>
              <a:ext uri="{FF2B5EF4-FFF2-40B4-BE49-F238E27FC236}">
                <a16:creationId xmlns:a16="http://schemas.microsoft.com/office/drawing/2014/main" id="{8115E330-336A-4210-92E9-7212EF351E01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7191" name="五边形 44">
              <a:extLst>
                <a:ext uri="{FF2B5EF4-FFF2-40B4-BE49-F238E27FC236}">
                  <a16:creationId xmlns:a16="http://schemas.microsoft.com/office/drawing/2014/main" id="{979FC75A-542B-45B8-9A7F-1762E002949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7192" name="文本框 45">
              <a:extLst>
                <a:ext uri="{FF2B5EF4-FFF2-40B4-BE49-F238E27FC236}">
                  <a16:creationId xmlns:a16="http://schemas.microsoft.com/office/drawing/2014/main" id="{B2F9C16E-6E69-4375-B385-F2A40408160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7171" name="文本框 46">
            <a:extLst>
              <a:ext uri="{FF2B5EF4-FFF2-40B4-BE49-F238E27FC236}">
                <a16:creationId xmlns:a16="http://schemas.microsoft.com/office/drawing/2014/main" id="{19C9F5D2-9810-4699-A880-D773A000F1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7172" name="直接连接符 48">
            <a:extLst>
              <a:ext uri="{FF2B5EF4-FFF2-40B4-BE49-F238E27FC236}">
                <a16:creationId xmlns:a16="http://schemas.microsoft.com/office/drawing/2014/main" id="{A7211AF8-C1B3-4ED0-BB90-E8341E1BA531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7173" name="Rectangle 42">
            <a:extLst>
              <a:ext uri="{FF2B5EF4-FFF2-40B4-BE49-F238E27FC236}">
                <a16:creationId xmlns:a16="http://schemas.microsoft.com/office/drawing/2014/main" id="{4E2F4F6D-04D5-4A67-BFD7-0987138BD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7174" name="矩形 58">
            <a:extLst>
              <a:ext uri="{FF2B5EF4-FFF2-40B4-BE49-F238E27FC236}">
                <a16:creationId xmlns:a16="http://schemas.microsoft.com/office/drawing/2014/main" id="{741C4002-C604-4270-8463-20C25CD73E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013" y="3575050"/>
            <a:ext cx="10290175" cy="1009650"/>
          </a:xfrm>
          <a:prstGeom prst="rect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75" name="等腰三角形 59">
            <a:extLst>
              <a:ext uri="{FF2B5EF4-FFF2-40B4-BE49-F238E27FC236}">
                <a16:creationId xmlns:a16="http://schemas.microsoft.com/office/drawing/2014/main" id="{16C80931-C948-4EAB-B6E0-451F0743A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4975" y="2830513"/>
            <a:ext cx="474663" cy="744537"/>
          </a:xfrm>
          <a:prstGeom prst="triangle">
            <a:avLst>
              <a:gd name="adj" fmla="val 50000"/>
            </a:avLst>
          </a:pr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76" name="等腰三角形 60">
            <a:extLst>
              <a:ext uri="{FF2B5EF4-FFF2-40B4-BE49-F238E27FC236}">
                <a16:creationId xmlns:a16="http://schemas.microsoft.com/office/drawing/2014/main" id="{882F5C31-92AC-446C-8EC6-2A2773055D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73613" y="2613025"/>
            <a:ext cx="614362" cy="962025"/>
          </a:xfrm>
          <a:prstGeom prst="triangle">
            <a:avLst>
              <a:gd name="adj" fmla="val 50000"/>
            </a:avLst>
          </a:pr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77" name="等腰三角形 69">
            <a:extLst>
              <a:ext uri="{FF2B5EF4-FFF2-40B4-BE49-F238E27FC236}">
                <a16:creationId xmlns:a16="http://schemas.microsoft.com/office/drawing/2014/main" id="{A72639F2-5BB9-43F5-9E6C-1B406B5D71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1950" y="2400300"/>
            <a:ext cx="749300" cy="1173163"/>
          </a:xfrm>
          <a:prstGeom prst="triangle">
            <a:avLst>
              <a:gd name="adj" fmla="val 50000"/>
            </a:avLst>
          </a:pr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78" name="等腰三角形 70">
            <a:extLst>
              <a:ext uri="{FF2B5EF4-FFF2-40B4-BE49-F238E27FC236}">
                <a16:creationId xmlns:a16="http://schemas.microsoft.com/office/drawing/2014/main" id="{69447439-5618-485A-B371-60E8423094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85225" y="2222500"/>
            <a:ext cx="865188" cy="1352550"/>
          </a:xfrm>
          <a:prstGeom prst="triangle">
            <a:avLst>
              <a:gd name="adj" fmla="val 50000"/>
            </a:avLst>
          </a:pr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79" name="任意多边形 71">
            <a:extLst>
              <a:ext uri="{FF2B5EF4-FFF2-40B4-BE49-F238E27FC236}">
                <a16:creationId xmlns:a16="http://schemas.microsoft.com/office/drawing/2014/main" id="{63D4F834-2B93-4301-BB0E-31FA8FCF7F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6150" y="3575050"/>
            <a:ext cx="1570038" cy="1009650"/>
          </a:xfrm>
          <a:custGeom>
            <a:avLst/>
            <a:gdLst>
              <a:gd name="T0" fmla="*/ 0 w 1369853"/>
              <a:gd name="T1" fmla="*/ 0 h 857585"/>
              <a:gd name="T2" fmla="*/ 2062446 w 1369853"/>
              <a:gd name="T3" fmla="*/ 0 h 857585"/>
              <a:gd name="T4" fmla="*/ 2062446 w 1369853"/>
              <a:gd name="T5" fmla="*/ 1380792 h 857585"/>
              <a:gd name="T6" fmla="*/ 697695 w 1369853"/>
              <a:gd name="T7" fmla="*/ 1399453 h 857585"/>
              <a:gd name="T8" fmla="*/ 0 w 1369853"/>
              <a:gd name="T9" fmla="*/ 0 h 8575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369853"/>
              <a:gd name="T16" fmla="*/ 0 h 857585"/>
              <a:gd name="T17" fmla="*/ 1369853 w 1369853"/>
              <a:gd name="T18" fmla="*/ 857585 h 857585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369853" h="857585">
                <a:moveTo>
                  <a:pt x="0" y="0"/>
                </a:moveTo>
                <a:lnTo>
                  <a:pt x="1369853" y="0"/>
                </a:lnTo>
                <a:lnTo>
                  <a:pt x="1369853" y="846150"/>
                </a:lnTo>
                <a:lnTo>
                  <a:pt x="463401" y="857585"/>
                </a:lnTo>
                <a:cubicBezTo>
                  <a:pt x="332756" y="575535"/>
                  <a:pt x="130645" y="282050"/>
                  <a:pt x="0" y="0"/>
                </a:cubicBezTo>
                <a:close/>
              </a:path>
            </a:pathLst>
          </a:cu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 cmpd="sng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/>
          <a:p>
            <a:endParaRPr lang="zh-CN" altLang="en-US"/>
          </a:p>
        </p:txBody>
      </p:sp>
      <p:sp>
        <p:nvSpPr>
          <p:cNvPr id="7180" name="等腰三角形 72">
            <a:extLst>
              <a:ext uri="{FF2B5EF4-FFF2-40B4-BE49-F238E27FC236}">
                <a16:creationId xmlns:a16="http://schemas.microsoft.com/office/drawing/2014/main" id="{65A2194C-0655-434A-BDB0-A89A935BC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25013" y="3913188"/>
            <a:ext cx="777875" cy="671512"/>
          </a:xfrm>
          <a:prstGeom prst="triangle">
            <a:avLst>
              <a:gd name="adj" fmla="val 50000"/>
            </a:avLst>
          </a:prstGeom>
          <a:solidFill>
            <a:srgbClr val="3F3F3F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81" name="椭圆 73">
            <a:extLst>
              <a:ext uri="{FF2B5EF4-FFF2-40B4-BE49-F238E27FC236}">
                <a16:creationId xmlns:a16="http://schemas.microsoft.com/office/drawing/2014/main" id="{72F899CB-51D5-4951-B00B-37475EE3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2475" y="3935413"/>
            <a:ext cx="288925" cy="287337"/>
          </a:xfrm>
          <a:prstGeom prst="ellipse">
            <a:avLst/>
          </a:prstGeom>
          <a:solidFill>
            <a:srgbClr val="FE0000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</a:endParaRPr>
          </a:p>
        </p:txBody>
      </p:sp>
      <p:sp>
        <p:nvSpPr>
          <p:cNvPr id="7182" name="Rectangle 41">
            <a:extLst>
              <a:ext uri="{FF2B5EF4-FFF2-40B4-BE49-F238E27FC236}">
                <a16:creationId xmlns:a16="http://schemas.microsoft.com/office/drawing/2014/main" id="{A06E58D5-21A3-47B2-83E4-B9300EA9C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813" y="3883025"/>
            <a:ext cx="1163637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START</a:t>
            </a:r>
          </a:p>
        </p:txBody>
      </p:sp>
      <p:sp>
        <p:nvSpPr>
          <p:cNvPr id="7183" name="Rectangle 41">
            <a:extLst>
              <a:ext uri="{FF2B5EF4-FFF2-40B4-BE49-F238E27FC236}">
                <a16:creationId xmlns:a16="http://schemas.microsoft.com/office/drawing/2014/main" id="{BACF1E03-0A26-4201-8D1F-B5A898EE2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24150" y="3756025"/>
            <a:ext cx="1162050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10%</a:t>
            </a:r>
          </a:p>
        </p:txBody>
      </p:sp>
      <p:sp>
        <p:nvSpPr>
          <p:cNvPr id="7184" name="Rectangle 41">
            <a:extLst>
              <a:ext uri="{FF2B5EF4-FFF2-40B4-BE49-F238E27FC236}">
                <a16:creationId xmlns:a16="http://schemas.microsoft.com/office/drawing/2014/main" id="{46E97267-C12C-49C9-A4D7-5D4C64640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975" y="3756025"/>
            <a:ext cx="116363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20%</a:t>
            </a:r>
          </a:p>
        </p:txBody>
      </p:sp>
      <p:sp>
        <p:nvSpPr>
          <p:cNvPr id="7185" name="Rectangle 41">
            <a:extLst>
              <a:ext uri="{FF2B5EF4-FFF2-40B4-BE49-F238E27FC236}">
                <a16:creationId xmlns:a16="http://schemas.microsoft.com/office/drawing/2014/main" id="{306854DE-077B-4DB9-8672-FA07A3A26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43675" y="3756025"/>
            <a:ext cx="116363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30%</a:t>
            </a:r>
          </a:p>
        </p:txBody>
      </p:sp>
      <p:sp>
        <p:nvSpPr>
          <p:cNvPr id="7186" name="Rectangle 41">
            <a:extLst>
              <a:ext uri="{FF2B5EF4-FFF2-40B4-BE49-F238E27FC236}">
                <a16:creationId xmlns:a16="http://schemas.microsoft.com/office/drawing/2014/main" id="{240D1C84-7D5E-42D4-9A28-FD05C48322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7900" y="3756025"/>
            <a:ext cx="1163638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chemeClr val="bg1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40%</a:t>
            </a:r>
          </a:p>
        </p:txBody>
      </p:sp>
      <p:sp>
        <p:nvSpPr>
          <p:cNvPr id="7187" name="Rectangle 44">
            <a:extLst>
              <a:ext uri="{FF2B5EF4-FFF2-40B4-BE49-F238E27FC236}">
                <a16:creationId xmlns:a16="http://schemas.microsoft.com/office/drawing/2014/main" id="{FF8379FE-B4BF-4C17-BAA2-E923683B1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71750" y="4584700"/>
            <a:ext cx="1754188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Add your text in here</a:t>
            </a:r>
          </a:p>
        </p:txBody>
      </p:sp>
      <p:sp>
        <p:nvSpPr>
          <p:cNvPr id="7188" name="Rectangle 44">
            <a:extLst>
              <a:ext uri="{FF2B5EF4-FFF2-40B4-BE49-F238E27FC236}">
                <a16:creationId xmlns:a16="http://schemas.microsoft.com/office/drawing/2014/main" id="{87CB5E39-6149-4A8E-8D57-018599E9FF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4688" y="4584700"/>
            <a:ext cx="1754187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Add your text in here</a:t>
            </a:r>
          </a:p>
        </p:txBody>
      </p:sp>
      <p:sp>
        <p:nvSpPr>
          <p:cNvPr id="7189" name="Rectangle 44">
            <a:extLst>
              <a:ext uri="{FF2B5EF4-FFF2-40B4-BE49-F238E27FC236}">
                <a16:creationId xmlns:a16="http://schemas.microsoft.com/office/drawing/2014/main" id="{20CDE26E-82E3-4556-9B62-A4F1E764F4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64300" y="4584700"/>
            <a:ext cx="1752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Add your text in here</a:t>
            </a:r>
          </a:p>
        </p:txBody>
      </p:sp>
      <p:sp>
        <p:nvSpPr>
          <p:cNvPr id="7190" name="Rectangle 44">
            <a:extLst>
              <a:ext uri="{FF2B5EF4-FFF2-40B4-BE49-F238E27FC236}">
                <a16:creationId xmlns:a16="http://schemas.microsoft.com/office/drawing/2014/main" id="{6F9362E4-2055-4DBA-9001-00C5DA3FD7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3450" y="4584700"/>
            <a:ext cx="17526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8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Add your text in here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组合 43">
            <a:extLst>
              <a:ext uri="{FF2B5EF4-FFF2-40B4-BE49-F238E27FC236}">
                <a16:creationId xmlns:a16="http://schemas.microsoft.com/office/drawing/2014/main" id="{B5FE2F64-ED3E-4408-92FF-00A3B0DA3DC0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8223" name="五边形 44">
              <a:extLst>
                <a:ext uri="{FF2B5EF4-FFF2-40B4-BE49-F238E27FC236}">
                  <a16:creationId xmlns:a16="http://schemas.microsoft.com/office/drawing/2014/main" id="{BF1AA70B-6312-44E2-B06C-6D30D08D7A2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8224" name="文本框 45">
              <a:extLst>
                <a:ext uri="{FF2B5EF4-FFF2-40B4-BE49-F238E27FC236}">
                  <a16:creationId xmlns:a16="http://schemas.microsoft.com/office/drawing/2014/main" id="{B85D4B93-6D83-4E98-B29C-48B90A2EF6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8195" name="文本框 46">
            <a:extLst>
              <a:ext uri="{FF2B5EF4-FFF2-40B4-BE49-F238E27FC236}">
                <a16:creationId xmlns:a16="http://schemas.microsoft.com/office/drawing/2014/main" id="{9A47BD7E-0A1A-4307-920F-79D80B47C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8196" name="直接连接符 48">
            <a:extLst>
              <a:ext uri="{FF2B5EF4-FFF2-40B4-BE49-F238E27FC236}">
                <a16:creationId xmlns:a16="http://schemas.microsoft.com/office/drawing/2014/main" id="{55784CC0-DA46-4558-AB61-4269FB2FE8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197" name="Rectangle 42">
            <a:extLst>
              <a:ext uri="{FF2B5EF4-FFF2-40B4-BE49-F238E27FC236}">
                <a16:creationId xmlns:a16="http://schemas.microsoft.com/office/drawing/2014/main" id="{BB5CF9EB-B3CB-4A75-9695-7141CA45C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sp>
        <p:nvSpPr>
          <p:cNvPr id="8198" name="等腰三角形 24">
            <a:extLst>
              <a:ext uri="{FF2B5EF4-FFF2-40B4-BE49-F238E27FC236}">
                <a16:creationId xmlns:a16="http://schemas.microsoft.com/office/drawing/2014/main" id="{2E0024AC-A612-40E4-AEB5-FB059CAEEF7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357563" y="-1957388"/>
            <a:ext cx="5448300" cy="12182475"/>
          </a:xfrm>
          <a:prstGeom prst="triangle">
            <a:avLst>
              <a:gd name="adj" fmla="val 50000"/>
            </a:avLst>
          </a:prstGeom>
          <a:solidFill>
            <a:srgbClr val="FFD966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42719B"/>
                </a:solidFill>
                <a:bevel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FFFFFF"/>
              </a:solidFill>
              <a:latin typeface="宋体" panose="02010600030101010101" pitchFamily="2" charset="-122"/>
              <a:sym typeface="宋体" panose="02010600030101010101" pitchFamily="2" charset="-122"/>
            </a:endParaRPr>
          </a:p>
        </p:txBody>
      </p:sp>
      <p:sp>
        <p:nvSpPr>
          <p:cNvPr id="8199" name="Oval 127">
            <a:extLst>
              <a:ext uri="{FF2B5EF4-FFF2-40B4-BE49-F238E27FC236}">
                <a16:creationId xmlns:a16="http://schemas.microsoft.com/office/drawing/2014/main" id="{D8746723-075E-4B80-AA25-21C22F31D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1850" y="4044950"/>
            <a:ext cx="188913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00" name="Freeform 128">
            <a:extLst>
              <a:ext uri="{FF2B5EF4-FFF2-40B4-BE49-F238E27FC236}">
                <a16:creationId xmlns:a16="http://schemas.microsoft.com/office/drawing/2014/main" id="{023F96B7-AFD0-426E-9023-B04C15395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263" y="4257675"/>
            <a:ext cx="446087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6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1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2" y="163"/>
                  <a:pt x="42" y="157"/>
                </a:cubicBezTo>
                <a:cubicBezTo>
                  <a:pt x="42" y="81"/>
                  <a:pt x="42" y="81"/>
                  <a:pt x="42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1" name="Oval 131">
            <a:extLst>
              <a:ext uri="{FF2B5EF4-FFF2-40B4-BE49-F238E27FC236}">
                <a16:creationId xmlns:a16="http://schemas.microsoft.com/office/drawing/2014/main" id="{7EE2BD77-0E32-426C-8A1C-B39246B5B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8" y="4044950"/>
            <a:ext cx="190500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02" name="Freeform 132">
            <a:extLst>
              <a:ext uri="{FF2B5EF4-FFF2-40B4-BE49-F238E27FC236}">
                <a16:creationId xmlns:a16="http://schemas.microsoft.com/office/drawing/2014/main" id="{6704FAF9-A32C-4F23-9828-46DD9ABC01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250" y="4257675"/>
            <a:ext cx="441325" cy="869950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3" name="Oval 135">
            <a:extLst>
              <a:ext uri="{FF2B5EF4-FFF2-40B4-BE49-F238E27FC236}">
                <a16:creationId xmlns:a16="http://schemas.microsoft.com/office/drawing/2014/main" id="{2F750DF0-1D7E-4633-AA11-E2CCE34D07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1063" y="4044950"/>
            <a:ext cx="188912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04" name="Freeform 136">
            <a:extLst>
              <a:ext uri="{FF2B5EF4-FFF2-40B4-BE49-F238E27FC236}">
                <a16:creationId xmlns:a16="http://schemas.microsoft.com/office/drawing/2014/main" id="{B5DD6144-F26E-4AE1-BECB-114AC7B15F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0888" y="4257675"/>
            <a:ext cx="441325" cy="869950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5" name="Oval 139">
            <a:extLst>
              <a:ext uri="{FF2B5EF4-FFF2-40B4-BE49-F238E27FC236}">
                <a16:creationId xmlns:a16="http://schemas.microsoft.com/office/drawing/2014/main" id="{3F213336-2115-4875-B2D5-1802FB71F4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6700" y="4044950"/>
            <a:ext cx="188913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06" name="Freeform 140">
            <a:extLst>
              <a:ext uri="{FF2B5EF4-FFF2-40B4-BE49-F238E27FC236}">
                <a16:creationId xmlns:a16="http://schemas.microsoft.com/office/drawing/2014/main" id="{147DBE00-FD0D-44A4-A903-A7D110812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6525" y="4257675"/>
            <a:ext cx="449263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7" name="Oval 139">
            <a:extLst>
              <a:ext uri="{FF2B5EF4-FFF2-40B4-BE49-F238E27FC236}">
                <a16:creationId xmlns:a16="http://schemas.microsoft.com/office/drawing/2014/main" id="{3FE58DEE-4B1D-4A7C-9736-9470966BC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70275" y="4044950"/>
            <a:ext cx="188913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08" name="Freeform 140">
            <a:extLst>
              <a:ext uri="{FF2B5EF4-FFF2-40B4-BE49-F238E27FC236}">
                <a16:creationId xmlns:a16="http://schemas.microsoft.com/office/drawing/2014/main" id="{72BCDA4D-25D2-4C17-B780-CD9714C544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40100" y="4257675"/>
            <a:ext cx="447675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09" name="Oval 127">
            <a:extLst>
              <a:ext uri="{FF2B5EF4-FFF2-40B4-BE49-F238E27FC236}">
                <a16:creationId xmlns:a16="http://schemas.microsoft.com/office/drawing/2014/main" id="{2FEAAA0C-BF34-43FD-B47E-7BABFBE71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850" y="4044950"/>
            <a:ext cx="188913" cy="193675"/>
          </a:xfrm>
          <a:prstGeom prst="ellipse">
            <a:avLst/>
          </a:pr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10" name="Freeform 128">
            <a:extLst>
              <a:ext uri="{FF2B5EF4-FFF2-40B4-BE49-F238E27FC236}">
                <a16:creationId xmlns:a16="http://schemas.microsoft.com/office/drawing/2014/main" id="{20E4CB35-63E3-444E-854C-5F8504BE4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06850" y="4257675"/>
            <a:ext cx="446088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7" y="11"/>
                  <a:pt x="76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1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2" y="163"/>
                  <a:pt x="42" y="157"/>
                </a:cubicBezTo>
                <a:cubicBezTo>
                  <a:pt x="42" y="81"/>
                  <a:pt x="42" y="81"/>
                  <a:pt x="42" y="81"/>
                </a:cubicBezTo>
                <a:cubicBezTo>
                  <a:pt x="46" y="81"/>
                  <a:pt x="46" y="81"/>
                  <a:pt x="46" y="81"/>
                </a:cubicBezTo>
                <a:cubicBezTo>
                  <a:pt x="46" y="157"/>
                  <a:pt x="46" y="157"/>
                  <a:pt x="46" y="157"/>
                </a:cubicBezTo>
                <a:cubicBezTo>
                  <a:pt x="46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0C0C0C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1" name="Oval 131">
            <a:extLst>
              <a:ext uri="{FF2B5EF4-FFF2-40B4-BE49-F238E27FC236}">
                <a16:creationId xmlns:a16="http://schemas.microsoft.com/office/drawing/2014/main" id="{2661B605-287B-440F-9D23-2EDC9BD9E5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1075" y="4044950"/>
            <a:ext cx="190500" cy="193675"/>
          </a:xfrm>
          <a:prstGeom prst="ellips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12" name="Freeform 132">
            <a:extLst>
              <a:ext uri="{FF2B5EF4-FFF2-40B4-BE49-F238E27FC236}">
                <a16:creationId xmlns:a16="http://schemas.microsoft.com/office/drawing/2014/main" id="{DBE6E0E1-6FDF-4FF0-9987-BA940FDF9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7250" y="4257675"/>
            <a:ext cx="441325" cy="869950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6" y="0"/>
                  <a:pt x="36" y="0"/>
                  <a:pt x="36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3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19" y="28"/>
                  <a:pt x="19" y="28"/>
                  <a:pt x="19" y="28"/>
                </a:cubicBezTo>
                <a:cubicBezTo>
                  <a:pt x="19" y="46"/>
                  <a:pt x="19" y="46"/>
                  <a:pt x="19" y="46"/>
                </a:cubicBezTo>
                <a:cubicBezTo>
                  <a:pt x="19" y="77"/>
                  <a:pt x="19" y="77"/>
                  <a:pt x="19" y="77"/>
                </a:cubicBezTo>
                <a:cubicBezTo>
                  <a:pt x="19" y="81"/>
                  <a:pt x="19" y="81"/>
                  <a:pt x="19" y="81"/>
                </a:cubicBezTo>
                <a:cubicBezTo>
                  <a:pt x="19" y="157"/>
                  <a:pt x="19" y="157"/>
                  <a:pt x="19" y="157"/>
                </a:cubicBezTo>
                <a:cubicBezTo>
                  <a:pt x="19" y="163"/>
                  <a:pt x="24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1" y="168"/>
                  <a:pt x="66" y="163"/>
                  <a:pt x="66" y="157"/>
                </a:cubicBezTo>
                <a:cubicBezTo>
                  <a:pt x="66" y="81"/>
                  <a:pt x="66" y="81"/>
                  <a:pt x="66" y="81"/>
                </a:cubicBezTo>
                <a:cubicBezTo>
                  <a:pt x="66" y="77"/>
                  <a:pt x="66" y="77"/>
                  <a:pt x="66" y="77"/>
                </a:cubicBezTo>
                <a:cubicBezTo>
                  <a:pt x="66" y="46"/>
                  <a:pt x="66" y="46"/>
                  <a:pt x="66" y="46"/>
                </a:cubicBezTo>
                <a:cubicBezTo>
                  <a:pt x="66" y="28"/>
                  <a:pt x="66" y="28"/>
                  <a:pt x="66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2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3" name="Oval 135">
            <a:extLst>
              <a:ext uri="{FF2B5EF4-FFF2-40B4-BE49-F238E27FC236}">
                <a16:creationId xmlns:a16="http://schemas.microsoft.com/office/drawing/2014/main" id="{FE84D80D-EDDB-4F95-9EAD-58166BBB3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3063" y="4044950"/>
            <a:ext cx="188912" cy="193675"/>
          </a:xfrm>
          <a:prstGeom prst="ellips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14" name="Freeform 136">
            <a:extLst>
              <a:ext uri="{FF2B5EF4-FFF2-40B4-BE49-F238E27FC236}">
                <a16:creationId xmlns:a16="http://schemas.microsoft.com/office/drawing/2014/main" id="{F381A2CA-5CCF-44A9-BDBB-E2E5ED4DA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2888" y="4257675"/>
            <a:ext cx="442912" cy="869950"/>
          </a:xfrm>
          <a:custGeom>
            <a:avLst/>
            <a:gdLst>
              <a:gd name="T0" fmla="*/ 2147483646 w 86"/>
              <a:gd name="T1" fmla="*/ 2147483646 h 168"/>
              <a:gd name="T2" fmla="*/ 2147483646 w 86"/>
              <a:gd name="T3" fmla="*/ 0 h 168"/>
              <a:gd name="T4" fmla="*/ 2147483646 w 86"/>
              <a:gd name="T5" fmla="*/ 0 h 168"/>
              <a:gd name="T6" fmla="*/ 2147483646 w 86"/>
              <a:gd name="T7" fmla="*/ 0 h 168"/>
              <a:gd name="T8" fmla="*/ 2147483646 w 86"/>
              <a:gd name="T9" fmla="*/ 0 h 168"/>
              <a:gd name="T10" fmla="*/ 0 w 86"/>
              <a:gd name="T11" fmla="*/ 2147483646 h 168"/>
              <a:gd name="T12" fmla="*/ 0 w 86"/>
              <a:gd name="T13" fmla="*/ 2147483646 h 168"/>
              <a:gd name="T14" fmla="*/ 0 w 86"/>
              <a:gd name="T15" fmla="*/ 2147483646 h 168"/>
              <a:gd name="T16" fmla="*/ 2147483646 w 86"/>
              <a:gd name="T17" fmla="*/ 2147483646 h 168"/>
              <a:gd name="T18" fmla="*/ 2147483646 w 86"/>
              <a:gd name="T19" fmla="*/ 2147483646 h 168"/>
              <a:gd name="T20" fmla="*/ 2147483646 w 86"/>
              <a:gd name="T21" fmla="*/ 2147483646 h 168"/>
              <a:gd name="T22" fmla="*/ 2147483646 w 86"/>
              <a:gd name="T23" fmla="*/ 2147483646 h 168"/>
              <a:gd name="T24" fmla="*/ 2147483646 w 86"/>
              <a:gd name="T25" fmla="*/ 2147483646 h 168"/>
              <a:gd name="T26" fmla="*/ 2147483646 w 86"/>
              <a:gd name="T27" fmla="*/ 2147483646 h 168"/>
              <a:gd name="T28" fmla="*/ 2147483646 w 86"/>
              <a:gd name="T29" fmla="*/ 2147483646 h 168"/>
              <a:gd name="T30" fmla="*/ 2147483646 w 86"/>
              <a:gd name="T31" fmla="*/ 2147483646 h 168"/>
              <a:gd name="T32" fmla="*/ 2147483646 w 86"/>
              <a:gd name="T33" fmla="*/ 2147483646 h 168"/>
              <a:gd name="T34" fmla="*/ 2147483646 w 86"/>
              <a:gd name="T35" fmla="*/ 2147483646 h 168"/>
              <a:gd name="T36" fmla="*/ 2147483646 w 86"/>
              <a:gd name="T37" fmla="*/ 2147483646 h 168"/>
              <a:gd name="T38" fmla="*/ 2147483646 w 86"/>
              <a:gd name="T39" fmla="*/ 2147483646 h 168"/>
              <a:gd name="T40" fmla="*/ 2147483646 w 86"/>
              <a:gd name="T41" fmla="*/ 2147483646 h 168"/>
              <a:gd name="T42" fmla="*/ 2147483646 w 86"/>
              <a:gd name="T43" fmla="*/ 2147483646 h 168"/>
              <a:gd name="T44" fmla="*/ 2147483646 w 86"/>
              <a:gd name="T45" fmla="*/ 2147483646 h 168"/>
              <a:gd name="T46" fmla="*/ 2147483646 w 86"/>
              <a:gd name="T47" fmla="*/ 2147483646 h 168"/>
              <a:gd name="T48" fmla="*/ 2147483646 w 86"/>
              <a:gd name="T49" fmla="*/ 2147483646 h 168"/>
              <a:gd name="T50" fmla="*/ 2147483646 w 86"/>
              <a:gd name="T51" fmla="*/ 2147483646 h 168"/>
              <a:gd name="T52" fmla="*/ 2147483646 w 86"/>
              <a:gd name="T53" fmla="*/ 2147483646 h 168"/>
              <a:gd name="T54" fmla="*/ 2147483646 w 86"/>
              <a:gd name="T55" fmla="*/ 2147483646 h 168"/>
              <a:gd name="T56" fmla="*/ 2147483646 w 86"/>
              <a:gd name="T57" fmla="*/ 2147483646 h 168"/>
              <a:gd name="T58" fmla="*/ 2147483646 w 86"/>
              <a:gd name="T59" fmla="*/ 2147483646 h 168"/>
              <a:gd name="T60" fmla="*/ 2147483646 w 86"/>
              <a:gd name="T61" fmla="*/ 2147483646 h 168"/>
              <a:gd name="T62" fmla="*/ 2147483646 w 86"/>
              <a:gd name="T63" fmla="*/ 2147483646 h 168"/>
              <a:gd name="T64" fmla="*/ 2147483646 w 86"/>
              <a:gd name="T65" fmla="*/ 2147483646 h 168"/>
              <a:gd name="T66" fmla="*/ 2147483646 w 86"/>
              <a:gd name="T67" fmla="*/ 2147483646 h 168"/>
              <a:gd name="T68" fmla="*/ 2147483646 w 86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6"/>
              <a:gd name="T106" fmla="*/ 0 h 168"/>
              <a:gd name="T107" fmla="*/ 86 w 86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6" h="168">
                <a:moveTo>
                  <a:pt x="86" y="25"/>
                </a:moveTo>
                <a:cubicBezTo>
                  <a:pt x="86" y="11"/>
                  <a:pt x="75" y="0"/>
                  <a:pt x="61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1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2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0" y="168"/>
                </a:cubicBezTo>
                <a:cubicBezTo>
                  <a:pt x="36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0" y="28"/>
                  <a:pt x="70" y="28"/>
                  <a:pt x="70" y="28"/>
                </a:cubicBezTo>
                <a:cubicBezTo>
                  <a:pt x="70" y="45"/>
                  <a:pt x="70" y="45"/>
                  <a:pt x="70" y="45"/>
                </a:cubicBezTo>
                <a:cubicBezTo>
                  <a:pt x="70" y="73"/>
                  <a:pt x="70" y="73"/>
                  <a:pt x="70" y="73"/>
                </a:cubicBezTo>
                <a:cubicBezTo>
                  <a:pt x="70" y="78"/>
                  <a:pt x="74" y="81"/>
                  <a:pt x="78" y="81"/>
                </a:cubicBezTo>
                <a:cubicBezTo>
                  <a:pt x="83" y="81"/>
                  <a:pt x="86" y="78"/>
                  <a:pt x="86" y="73"/>
                </a:cubicBezTo>
                <a:cubicBezTo>
                  <a:pt x="86" y="25"/>
                  <a:pt x="86" y="25"/>
                  <a:pt x="86" y="25"/>
                </a:cubicBezTo>
                <a:cubicBezTo>
                  <a:pt x="86" y="25"/>
                  <a:pt x="86" y="25"/>
                  <a:pt x="86" y="25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5" name="Oval 139">
            <a:extLst>
              <a:ext uri="{FF2B5EF4-FFF2-40B4-BE49-F238E27FC236}">
                <a16:creationId xmlns:a16="http://schemas.microsoft.com/office/drawing/2014/main" id="{49CE4451-6625-4DF9-9281-0968A94C6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8700" y="4044950"/>
            <a:ext cx="188913" cy="193675"/>
          </a:xfrm>
          <a:prstGeom prst="ellips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16" name="Freeform 140">
            <a:extLst>
              <a:ext uri="{FF2B5EF4-FFF2-40B4-BE49-F238E27FC236}">
                <a16:creationId xmlns:a16="http://schemas.microsoft.com/office/drawing/2014/main" id="{3BEAF38F-0362-42B1-BFE6-0DCA8F0AA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8525" y="4257675"/>
            <a:ext cx="449263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8217" name="Oval 139">
            <a:extLst>
              <a:ext uri="{FF2B5EF4-FFF2-40B4-BE49-F238E27FC236}">
                <a16:creationId xmlns:a16="http://schemas.microsoft.com/office/drawing/2014/main" id="{6205A983-69B5-4A70-A049-2D27601068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72275" y="4044950"/>
            <a:ext cx="188913" cy="193675"/>
          </a:xfrm>
          <a:prstGeom prst="ellipse">
            <a:avLst/>
          </a:pr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zh-CN" altLang="zh-CN" sz="1800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  <p:sp>
        <p:nvSpPr>
          <p:cNvPr id="8218" name="Freeform 140">
            <a:extLst>
              <a:ext uri="{FF2B5EF4-FFF2-40B4-BE49-F238E27FC236}">
                <a16:creationId xmlns:a16="http://schemas.microsoft.com/office/drawing/2014/main" id="{930B22C2-B6CF-41E6-BEEE-C6B9773313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42100" y="4257675"/>
            <a:ext cx="447675" cy="869950"/>
          </a:xfrm>
          <a:custGeom>
            <a:avLst/>
            <a:gdLst>
              <a:gd name="T0" fmla="*/ 2147483646 w 87"/>
              <a:gd name="T1" fmla="*/ 2147483646 h 168"/>
              <a:gd name="T2" fmla="*/ 2147483646 w 87"/>
              <a:gd name="T3" fmla="*/ 0 h 168"/>
              <a:gd name="T4" fmla="*/ 2147483646 w 87"/>
              <a:gd name="T5" fmla="*/ 0 h 168"/>
              <a:gd name="T6" fmla="*/ 2147483646 w 87"/>
              <a:gd name="T7" fmla="*/ 0 h 168"/>
              <a:gd name="T8" fmla="*/ 2147483646 w 87"/>
              <a:gd name="T9" fmla="*/ 0 h 168"/>
              <a:gd name="T10" fmla="*/ 0 w 87"/>
              <a:gd name="T11" fmla="*/ 2147483646 h 168"/>
              <a:gd name="T12" fmla="*/ 0 w 87"/>
              <a:gd name="T13" fmla="*/ 2147483646 h 168"/>
              <a:gd name="T14" fmla="*/ 0 w 87"/>
              <a:gd name="T15" fmla="*/ 2147483646 h 168"/>
              <a:gd name="T16" fmla="*/ 2147483646 w 87"/>
              <a:gd name="T17" fmla="*/ 2147483646 h 168"/>
              <a:gd name="T18" fmla="*/ 2147483646 w 87"/>
              <a:gd name="T19" fmla="*/ 2147483646 h 168"/>
              <a:gd name="T20" fmla="*/ 2147483646 w 87"/>
              <a:gd name="T21" fmla="*/ 2147483646 h 168"/>
              <a:gd name="T22" fmla="*/ 2147483646 w 87"/>
              <a:gd name="T23" fmla="*/ 2147483646 h 168"/>
              <a:gd name="T24" fmla="*/ 2147483646 w 87"/>
              <a:gd name="T25" fmla="*/ 2147483646 h 168"/>
              <a:gd name="T26" fmla="*/ 2147483646 w 87"/>
              <a:gd name="T27" fmla="*/ 2147483646 h 168"/>
              <a:gd name="T28" fmla="*/ 2147483646 w 87"/>
              <a:gd name="T29" fmla="*/ 2147483646 h 168"/>
              <a:gd name="T30" fmla="*/ 2147483646 w 87"/>
              <a:gd name="T31" fmla="*/ 2147483646 h 168"/>
              <a:gd name="T32" fmla="*/ 2147483646 w 87"/>
              <a:gd name="T33" fmla="*/ 2147483646 h 168"/>
              <a:gd name="T34" fmla="*/ 2147483646 w 87"/>
              <a:gd name="T35" fmla="*/ 2147483646 h 168"/>
              <a:gd name="T36" fmla="*/ 2147483646 w 87"/>
              <a:gd name="T37" fmla="*/ 2147483646 h 168"/>
              <a:gd name="T38" fmla="*/ 2147483646 w 87"/>
              <a:gd name="T39" fmla="*/ 2147483646 h 168"/>
              <a:gd name="T40" fmla="*/ 2147483646 w 87"/>
              <a:gd name="T41" fmla="*/ 2147483646 h 168"/>
              <a:gd name="T42" fmla="*/ 2147483646 w 87"/>
              <a:gd name="T43" fmla="*/ 2147483646 h 168"/>
              <a:gd name="T44" fmla="*/ 2147483646 w 87"/>
              <a:gd name="T45" fmla="*/ 2147483646 h 168"/>
              <a:gd name="T46" fmla="*/ 2147483646 w 87"/>
              <a:gd name="T47" fmla="*/ 2147483646 h 168"/>
              <a:gd name="T48" fmla="*/ 2147483646 w 87"/>
              <a:gd name="T49" fmla="*/ 2147483646 h 168"/>
              <a:gd name="T50" fmla="*/ 2147483646 w 87"/>
              <a:gd name="T51" fmla="*/ 2147483646 h 168"/>
              <a:gd name="T52" fmla="*/ 2147483646 w 87"/>
              <a:gd name="T53" fmla="*/ 2147483646 h 168"/>
              <a:gd name="T54" fmla="*/ 2147483646 w 87"/>
              <a:gd name="T55" fmla="*/ 2147483646 h 168"/>
              <a:gd name="T56" fmla="*/ 2147483646 w 87"/>
              <a:gd name="T57" fmla="*/ 2147483646 h 168"/>
              <a:gd name="T58" fmla="*/ 2147483646 w 87"/>
              <a:gd name="T59" fmla="*/ 2147483646 h 168"/>
              <a:gd name="T60" fmla="*/ 2147483646 w 87"/>
              <a:gd name="T61" fmla="*/ 2147483646 h 168"/>
              <a:gd name="T62" fmla="*/ 2147483646 w 87"/>
              <a:gd name="T63" fmla="*/ 2147483646 h 168"/>
              <a:gd name="T64" fmla="*/ 2147483646 w 87"/>
              <a:gd name="T65" fmla="*/ 2147483646 h 168"/>
              <a:gd name="T66" fmla="*/ 2147483646 w 87"/>
              <a:gd name="T67" fmla="*/ 2147483646 h 168"/>
              <a:gd name="T68" fmla="*/ 2147483646 w 87"/>
              <a:gd name="T69" fmla="*/ 2147483646 h 168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w 87"/>
              <a:gd name="T106" fmla="*/ 0 h 168"/>
              <a:gd name="T107" fmla="*/ 87 w 87"/>
              <a:gd name="T108" fmla="*/ 168 h 168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T105" t="T106" r="T107" b="T108"/>
            <a:pathLst>
              <a:path w="87" h="168">
                <a:moveTo>
                  <a:pt x="87" y="25"/>
                </a:moveTo>
                <a:cubicBezTo>
                  <a:pt x="86" y="11"/>
                  <a:pt x="75" y="0"/>
                  <a:pt x="62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5" y="0"/>
                  <a:pt x="35" y="0"/>
                  <a:pt x="35" y="0"/>
                </a:cubicBezTo>
                <a:cubicBezTo>
                  <a:pt x="25" y="0"/>
                  <a:pt x="25" y="0"/>
                  <a:pt x="25" y="0"/>
                </a:cubicBezTo>
                <a:cubicBezTo>
                  <a:pt x="12" y="0"/>
                  <a:pt x="0" y="11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73"/>
                  <a:pt x="0" y="73"/>
                  <a:pt x="0" y="73"/>
                </a:cubicBezTo>
                <a:cubicBezTo>
                  <a:pt x="0" y="78"/>
                  <a:pt x="4" y="81"/>
                  <a:pt x="8" y="81"/>
                </a:cubicBezTo>
                <a:cubicBezTo>
                  <a:pt x="13" y="81"/>
                  <a:pt x="16" y="78"/>
                  <a:pt x="16" y="73"/>
                </a:cubicBezTo>
                <a:cubicBezTo>
                  <a:pt x="16" y="45"/>
                  <a:pt x="16" y="45"/>
                  <a:pt x="16" y="45"/>
                </a:cubicBezTo>
                <a:cubicBezTo>
                  <a:pt x="16" y="28"/>
                  <a:pt x="16" y="28"/>
                  <a:pt x="16" y="28"/>
                </a:cubicBezTo>
                <a:cubicBezTo>
                  <a:pt x="20" y="28"/>
                  <a:pt x="20" y="28"/>
                  <a:pt x="20" y="28"/>
                </a:cubicBezTo>
                <a:cubicBezTo>
                  <a:pt x="20" y="46"/>
                  <a:pt x="20" y="46"/>
                  <a:pt x="20" y="46"/>
                </a:cubicBezTo>
                <a:cubicBezTo>
                  <a:pt x="20" y="77"/>
                  <a:pt x="20" y="77"/>
                  <a:pt x="20" y="77"/>
                </a:cubicBezTo>
                <a:cubicBezTo>
                  <a:pt x="20" y="81"/>
                  <a:pt x="20" y="81"/>
                  <a:pt x="20" y="81"/>
                </a:cubicBezTo>
                <a:cubicBezTo>
                  <a:pt x="20" y="157"/>
                  <a:pt x="20" y="157"/>
                  <a:pt x="20" y="157"/>
                </a:cubicBezTo>
                <a:cubicBezTo>
                  <a:pt x="20" y="163"/>
                  <a:pt x="25" y="168"/>
                  <a:pt x="31" y="168"/>
                </a:cubicBezTo>
                <a:cubicBezTo>
                  <a:pt x="37" y="168"/>
                  <a:pt x="41" y="163"/>
                  <a:pt x="41" y="157"/>
                </a:cubicBezTo>
                <a:cubicBezTo>
                  <a:pt x="41" y="81"/>
                  <a:pt x="41" y="81"/>
                  <a:pt x="41" y="81"/>
                </a:cubicBezTo>
                <a:cubicBezTo>
                  <a:pt x="45" y="81"/>
                  <a:pt x="45" y="81"/>
                  <a:pt x="45" y="81"/>
                </a:cubicBezTo>
                <a:cubicBezTo>
                  <a:pt x="45" y="157"/>
                  <a:pt x="45" y="157"/>
                  <a:pt x="45" y="157"/>
                </a:cubicBezTo>
                <a:cubicBezTo>
                  <a:pt x="45" y="163"/>
                  <a:pt x="50" y="168"/>
                  <a:pt x="56" y="168"/>
                </a:cubicBezTo>
                <a:cubicBezTo>
                  <a:pt x="62" y="168"/>
                  <a:pt x="67" y="163"/>
                  <a:pt x="67" y="157"/>
                </a:cubicBezTo>
                <a:cubicBezTo>
                  <a:pt x="67" y="81"/>
                  <a:pt x="67" y="81"/>
                  <a:pt x="67" y="81"/>
                </a:cubicBezTo>
                <a:cubicBezTo>
                  <a:pt x="67" y="77"/>
                  <a:pt x="67" y="77"/>
                  <a:pt x="67" y="77"/>
                </a:cubicBezTo>
                <a:cubicBezTo>
                  <a:pt x="67" y="46"/>
                  <a:pt x="67" y="46"/>
                  <a:pt x="67" y="46"/>
                </a:cubicBezTo>
                <a:cubicBezTo>
                  <a:pt x="67" y="28"/>
                  <a:pt x="67" y="28"/>
                  <a:pt x="67" y="28"/>
                </a:cubicBezTo>
                <a:cubicBezTo>
                  <a:pt x="71" y="28"/>
                  <a:pt x="71" y="28"/>
                  <a:pt x="71" y="28"/>
                </a:cubicBezTo>
                <a:cubicBezTo>
                  <a:pt x="71" y="45"/>
                  <a:pt x="71" y="45"/>
                  <a:pt x="71" y="45"/>
                </a:cubicBezTo>
                <a:cubicBezTo>
                  <a:pt x="71" y="73"/>
                  <a:pt x="71" y="73"/>
                  <a:pt x="71" y="73"/>
                </a:cubicBezTo>
                <a:cubicBezTo>
                  <a:pt x="71" y="78"/>
                  <a:pt x="74" y="81"/>
                  <a:pt x="79" y="81"/>
                </a:cubicBezTo>
                <a:cubicBezTo>
                  <a:pt x="83" y="81"/>
                  <a:pt x="87" y="78"/>
                  <a:pt x="87" y="73"/>
                </a:cubicBezTo>
                <a:cubicBezTo>
                  <a:pt x="87" y="25"/>
                  <a:pt x="87" y="25"/>
                  <a:pt x="87" y="25"/>
                </a:cubicBezTo>
                <a:cubicBezTo>
                  <a:pt x="87" y="25"/>
                  <a:pt x="87" y="25"/>
                  <a:pt x="87" y="25"/>
                </a:cubicBezTo>
                <a:close/>
              </a:path>
            </a:pathLst>
          </a:custGeom>
          <a:solidFill>
            <a:srgbClr val="7F7F7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mpd="sng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/>
          </a:p>
        </p:txBody>
      </p:sp>
      <p:grpSp>
        <p:nvGrpSpPr>
          <p:cNvPr id="8219" name="组合 51">
            <a:extLst>
              <a:ext uri="{FF2B5EF4-FFF2-40B4-BE49-F238E27FC236}">
                <a16:creationId xmlns:a16="http://schemas.microsoft.com/office/drawing/2014/main" id="{CDA65A25-513E-47FF-8AC7-5C54146B28D2}"/>
              </a:ext>
            </a:extLst>
          </p:cNvPr>
          <p:cNvGrpSpPr>
            <a:grpSpLocks/>
          </p:cNvGrpSpPr>
          <p:nvPr/>
        </p:nvGrpSpPr>
        <p:grpSpPr bwMode="auto">
          <a:xfrm>
            <a:off x="617538" y="2070100"/>
            <a:ext cx="1844675" cy="1955800"/>
            <a:chOff x="0" y="0"/>
            <a:chExt cx="1845605" cy="1955897"/>
          </a:xfrm>
        </p:grpSpPr>
        <p:sp>
          <p:nvSpPr>
            <p:cNvPr id="8221" name="椭圆 52">
              <a:extLst>
                <a:ext uri="{FF2B5EF4-FFF2-40B4-BE49-F238E27FC236}">
                  <a16:creationId xmlns:a16="http://schemas.microsoft.com/office/drawing/2014/main" id="{70108324-3FD2-4F46-92EF-B1DEAAAB05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45605" cy="184560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8222" name="等腰三角形 53">
              <a:extLst>
                <a:ext uri="{FF2B5EF4-FFF2-40B4-BE49-F238E27FC236}">
                  <a16:creationId xmlns:a16="http://schemas.microsoft.com/office/drawing/2014/main" id="{29A63181-1F9A-4D46-9FEA-733E0B1DE22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8872006">
              <a:off x="1076289" y="1451704"/>
              <a:ext cx="584864" cy="504193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8220" name="文本框 54">
            <a:extLst>
              <a:ext uri="{FF2B5EF4-FFF2-40B4-BE49-F238E27FC236}">
                <a16:creationId xmlns:a16="http://schemas.microsoft.com/office/drawing/2014/main" id="{CD8E6070-66A7-4D5D-BCE9-7C14B3D8BD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825" y="257810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000000"/>
                </a:solidFill>
              </a:rPr>
              <a:t>60</a:t>
            </a:r>
            <a:r>
              <a:rPr lang="en-US" altLang="zh-CN" sz="2400" b="1">
                <a:solidFill>
                  <a:srgbClr val="000000"/>
                </a:solidFill>
              </a:rPr>
              <a:t>%</a:t>
            </a:r>
            <a:endParaRPr lang="zh-CN" altLang="en-US" b="1">
              <a:solidFill>
                <a:srgbClr val="000000"/>
              </a:solidFill>
              <a:sym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组合 43">
            <a:extLst>
              <a:ext uri="{FF2B5EF4-FFF2-40B4-BE49-F238E27FC236}">
                <a16:creationId xmlns:a16="http://schemas.microsoft.com/office/drawing/2014/main" id="{1C21CCCC-76CA-489A-97D8-6720DC976738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9242" name="五边形 44">
              <a:extLst>
                <a:ext uri="{FF2B5EF4-FFF2-40B4-BE49-F238E27FC236}">
                  <a16:creationId xmlns:a16="http://schemas.microsoft.com/office/drawing/2014/main" id="{2C3A5205-EF5D-44D9-A817-7F7765EA0A9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9243" name="文本框 45">
              <a:extLst>
                <a:ext uri="{FF2B5EF4-FFF2-40B4-BE49-F238E27FC236}">
                  <a16:creationId xmlns:a16="http://schemas.microsoft.com/office/drawing/2014/main" id="{96BE0E23-F59D-4981-9E01-07E78ED64C5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9219" name="文本框 46">
            <a:extLst>
              <a:ext uri="{FF2B5EF4-FFF2-40B4-BE49-F238E27FC236}">
                <a16:creationId xmlns:a16="http://schemas.microsoft.com/office/drawing/2014/main" id="{C91AF4D5-0002-4EAB-A2BC-BCD917FEE6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9220" name="直接连接符 48">
            <a:extLst>
              <a:ext uri="{FF2B5EF4-FFF2-40B4-BE49-F238E27FC236}">
                <a16:creationId xmlns:a16="http://schemas.microsoft.com/office/drawing/2014/main" id="{5BBFCAE5-F6C7-4E9D-B005-042CC8CF0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9221" name="Rectangle 42">
            <a:extLst>
              <a:ext uri="{FF2B5EF4-FFF2-40B4-BE49-F238E27FC236}">
                <a16:creationId xmlns:a16="http://schemas.microsoft.com/office/drawing/2014/main" id="{DF566F5F-1799-47E4-8C71-9ED985908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9222" name="图表 4">
            <a:extLst>
              <a:ext uri="{FF2B5EF4-FFF2-40B4-BE49-F238E27FC236}">
                <a16:creationId xmlns:a16="http://schemas.microsoft.com/office/drawing/2014/main" id="{100A5155-4F32-4BCB-98E9-94E0341CDD7E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525" y="2368550"/>
            <a:ext cx="378618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图表 65">
            <a:extLst>
              <a:ext uri="{FF2B5EF4-FFF2-40B4-BE49-F238E27FC236}">
                <a16:creationId xmlns:a16="http://schemas.microsoft.com/office/drawing/2014/main" id="{8B3FC52B-EB43-441D-92D4-2CCD8CD7A51F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0525" y="2368550"/>
            <a:ext cx="378618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文本框 66">
            <a:extLst>
              <a:ext uri="{FF2B5EF4-FFF2-40B4-BE49-F238E27FC236}">
                <a16:creationId xmlns:a16="http://schemas.microsoft.com/office/drawing/2014/main" id="{BB3096FD-9F45-4EA3-BCBC-DF1D7FD043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3488" y="340360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262626"/>
                </a:solidFill>
              </a:rPr>
              <a:t>35</a:t>
            </a:r>
            <a:r>
              <a:rPr lang="en-US" altLang="zh-CN" sz="2400" b="1">
                <a:solidFill>
                  <a:srgbClr val="262626"/>
                </a:solidFill>
              </a:rPr>
              <a:t>%</a:t>
            </a:r>
            <a:endParaRPr lang="zh-CN" altLang="en-US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  <p:sp>
        <p:nvSpPr>
          <p:cNvPr id="9225" name="文本框 67">
            <a:extLst>
              <a:ext uri="{FF2B5EF4-FFF2-40B4-BE49-F238E27FC236}">
                <a16:creationId xmlns:a16="http://schemas.microsoft.com/office/drawing/2014/main" id="{3D9E94F1-47B2-4F57-9B83-7672F7EF0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48138" y="340360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262626"/>
                </a:solidFill>
              </a:rPr>
              <a:t>15</a:t>
            </a:r>
            <a:r>
              <a:rPr lang="en-US" altLang="zh-CN" sz="2400" b="1">
                <a:solidFill>
                  <a:srgbClr val="262626"/>
                </a:solidFill>
              </a:rPr>
              <a:t>%</a:t>
            </a:r>
            <a:endParaRPr lang="zh-CN" altLang="en-US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  <p:pic>
        <p:nvPicPr>
          <p:cNvPr id="9226" name="图表 68">
            <a:extLst>
              <a:ext uri="{FF2B5EF4-FFF2-40B4-BE49-F238E27FC236}">
                <a16:creationId xmlns:a16="http://schemas.microsoft.com/office/drawing/2014/main" id="{066B7BC7-26DC-45EC-A525-7AF016B4D2EC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6575" y="2368550"/>
            <a:ext cx="3786188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7" name="文本框 69">
            <a:extLst>
              <a:ext uri="{FF2B5EF4-FFF2-40B4-BE49-F238E27FC236}">
                <a16:creationId xmlns:a16="http://schemas.microsoft.com/office/drawing/2014/main" id="{FCD73E91-898A-4112-82D7-8D28F30D9F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34188" y="340360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262626"/>
                </a:solidFill>
              </a:rPr>
              <a:t>13</a:t>
            </a:r>
            <a:r>
              <a:rPr lang="en-US" altLang="zh-CN" sz="2400" b="1">
                <a:solidFill>
                  <a:srgbClr val="262626"/>
                </a:solidFill>
              </a:rPr>
              <a:t>%</a:t>
            </a:r>
            <a:endParaRPr lang="zh-CN" altLang="en-US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  <p:pic>
        <p:nvPicPr>
          <p:cNvPr id="9228" name="图表 70">
            <a:extLst>
              <a:ext uri="{FF2B5EF4-FFF2-40B4-BE49-F238E27FC236}">
                <a16:creationId xmlns:a16="http://schemas.microsoft.com/office/drawing/2014/main" id="{8CB60028-CBDE-49BA-B930-AECE69454911}"/>
              </a:ext>
            </a:extLst>
          </p:cNvPr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4525" y="2368550"/>
            <a:ext cx="37877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9" name="文本框 71">
            <a:extLst>
              <a:ext uri="{FF2B5EF4-FFF2-40B4-BE49-F238E27FC236}">
                <a16:creationId xmlns:a16="http://schemas.microsoft.com/office/drawing/2014/main" id="{423761CE-B6CF-411E-B392-CF4BB27D1E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83725" y="3403600"/>
            <a:ext cx="1111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5400" b="1">
                <a:solidFill>
                  <a:srgbClr val="262626"/>
                </a:solidFill>
              </a:rPr>
              <a:t>49</a:t>
            </a:r>
            <a:r>
              <a:rPr lang="en-US" altLang="zh-CN" sz="2400" b="1">
                <a:solidFill>
                  <a:srgbClr val="262626"/>
                </a:solidFill>
              </a:rPr>
              <a:t>%</a:t>
            </a:r>
            <a:endParaRPr lang="zh-CN" altLang="en-US" b="1">
              <a:solidFill>
                <a:srgbClr val="262626"/>
              </a:solidFill>
              <a:sym typeface="宋体" panose="02010600030101010101" pitchFamily="2" charset="-122"/>
            </a:endParaRPr>
          </a:p>
        </p:txBody>
      </p:sp>
      <p:grpSp>
        <p:nvGrpSpPr>
          <p:cNvPr id="10256" name="组合 72">
            <a:extLst>
              <a:ext uri="{FF2B5EF4-FFF2-40B4-BE49-F238E27FC236}">
                <a16:creationId xmlns:a16="http://schemas.microsoft.com/office/drawing/2014/main" id="{6A248CAF-B0C0-4A06-9EFF-207C75407F5B}"/>
              </a:ext>
            </a:extLst>
          </p:cNvPr>
          <p:cNvGrpSpPr>
            <a:grpSpLocks/>
          </p:cNvGrpSpPr>
          <p:nvPr/>
        </p:nvGrpSpPr>
        <p:grpSpPr bwMode="auto">
          <a:xfrm>
            <a:off x="1233488" y="5126038"/>
            <a:ext cx="1762125" cy="838200"/>
            <a:chOff x="0" y="0"/>
            <a:chExt cx="1761619" cy="838260"/>
          </a:xfrm>
        </p:grpSpPr>
        <p:sp>
          <p:nvSpPr>
            <p:cNvPr id="9240" name="文本框 73">
              <a:extLst>
                <a:ext uri="{FF2B5EF4-FFF2-40B4-BE49-F238E27FC236}">
                  <a16:creationId xmlns:a16="http://schemas.microsoft.com/office/drawing/2014/main" id="{96E38078-90FE-4150-A246-DE5EED74A7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241" name="文本框 74">
              <a:extLst>
                <a:ext uri="{FF2B5EF4-FFF2-40B4-BE49-F238E27FC236}">
                  <a16:creationId xmlns:a16="http://schemas.microsoft.com/office/drawing/2014/main" id="{035E40C6-77EE-4F70-BB8B-3369E9EC00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0259" name="组合 75">
            <a:extLst>
              <a:ext uri="{FF2B5EF4-FFF2-40B4-BE49-F238E27FC236}">
                <a16:creationId xmlns:a16="http://schemas.microsoft.com/office/drawing/2014/main" id="{76728DA4-8832-4660-A237-A6782712BE7F}"/>
              </a:ext>
            </a:extLst>
          </p:cNvPr>
          <p:cNvGrpSpPr>
            <a:grpSpLocks/>
          </p:cNvGrpSpPr>
          <p:nvPr/>
        </p:nvGrpSpPr>
        <p:grpSpPr bwMode="auto">
          <a:xfrm>
            <a:off x="3975100" y="5126038"/>
            <a:ext cx="1762125" cy="838200"/>
            <a:chOff x="0" y="0"/>
            <a:chExt cx="1761619" cy="838260"/>
          </a:xfrm>
        </p:grpSpPr>
        <p:sp>
          <p:nvSpPr>
            <p:cNvPr id="9238" name="文本框 76">
              <a:extLst>
                <a:ext uri="{FF2B5EF4-FFF2-40B4-BE49-F238E27FC236}">
                  <a16:creationId xmlns:a16="http://schemas.microsoft.com/office/drawing/2014/main" id="{AC5CE678-C889-4CF4-8A26-4CFCD8DFAE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239" name="文本框 77">
              <a:extLst>
                <a:ext uri="{FF2B5EF4-FFF2-40B4-BE49-F238E27FC236}">
                  <a16:creationId xmlns:a16="http://schemas.microsoft.com/office/drawing/2014/main" id="{BD998FE2-7A1D-4100-AD83-A8E1B34271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0262" name="组合 78">
            <a:extLst>
              <a:ext uri="{FF2B5EF4-FFF2-40B4-BE49-F238E27FC236}">
                <a16:creationId xmlns:a16="http://schemas.microsoft.com/office/drawing/2014/main" id="{2D64AFBD-FE93-4E6D-826C-C76192487538}"/>
              </a:ext>
            </a:extLst>
          </p:cNvPr>
          <p:cNvGrpSpPr>
            <a:grpSpLocks/>
          </p:cNvGrpSpPr>
          <p:nvPr/>
        </p:nvGrpSpPr>
        <p:grpSpPr bwMode="auto">
          <a:xfrm>
            <a:off x="6683375" y="5126038"/>
            <a:ext cx="1760538" cy="838200"/>
            <a:chOff x="0" y="0"/>
            <a:chExt cx="1761619" cy="838260"/>
          </a:xfrm>
        </p:grpSpPr>
        <p:sp>
          <p:nvSpPr>
            <p:cNvPr id="9236" name="文本框 79">
              <a:extLst>
                <a:ext uri="{FF2B5EF4-FFF2-40B4-BE49-F238E27FC236}">
                  <a16:creationId xmlns:a16="http://schemas.microsoft.com/office/drawing/2014/main" id="{845B9DF1-7F03-4BA3-AD6E-1658BFE8D3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237" name="文本框 80">
              <a:extLst>
                <a:ext uri="{FF2B5EF4-FFF2-40B4-BE49-F238E27FC236}">
                  <a16:creationId xmlns:a16="http://schemas.microsoft.com/office/drawing/2014/main" id="{0DE8542D-2303-409F-A3B9-673A0BBC06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10265" name="组合 81">
            <a:extLst>
              <a:ext uri="{FF2B5EF4-FFF2-40B4-BE49-F238E27FC236}">
                <a16:creationId xmlns:a16="http://schemas.microsoft.com/office/drawing/2014/main" id="{AE9D4A9C-E644-49A6-A2B3-E1709C90BDE7}"/>
              </a:ext>
            </a:extLst>
          </p:cNvPr>
          <p:cNvGrpSpPr>
            <a:grpSpLocks/>
          </p:cNvGrpSpPr>
          <p:nvPr/>
        </p:nvGrpSpPr>
        <p:grpSpPr bwMode="auto">
          <a:xfrm>
            <a:off x="9432925" y="5126038"/>
            <a:ext cx="1760538" cy="838200"/>
            <a:chOff x="0" y="0"/>
            <a:chExt cx="1761619" cy="838260"/>
          </a:xfrm>
        </p:grpSpPr>
        <p:sp>
          <p:nvSpPr>
            <p:cNvPr id="9234" name="文本框 82">
              <a:extLst>
                <a:ext uri="{FF2B5EF4-FFF2-40B4-BE49-F238E27FC236}">
                  <a16:creationId xmlns:a16="http://schemas.microsoft.com/office/drawing/2014/main" id="{A76E6139-E55B-46BF-9E2F-F06F53092B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701" y="323451"/>
              <a:ext cx="1650918" cy="5148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 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400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Your text here.</a:t>
              </a:r>
              <a:endParaRPr lang="zh-CN" altLang="en-US" sz="1400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9235" name="文本框 83">
              <a:extLst>
                <a:ext uri="{FF2B5EF4-FFF2-40B4-BE49-F238E27FC236}">
                  <a16:creationId xmlns:a16="http://schemas.microsoft.com/office/drawing/2014/main" id="{C9AD4252-318D-463B-BCAE-B2DFF448A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65091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2000" b="1">
                  <a:solidFill>
                    <a:srgbClr val="4D4D4D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TEXT HERE</a:t>
              </a:r>
              <a:endParaRPr lang="zh-CN" altLang="en-US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7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0" dur="500"/>
                                        <p:tgtEl>
                                          <p:spTgt spid="10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3" dur="500"/>
                                        <p:tgtEl>
                                          <p:spTgt spid="10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>
                                      <p:cBhvr>
                                        <p:cTn id="16" dur="500"/>
                                        <p:tgtEl>
                                          <p:spTgt spid="10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图表 38">
            <a:extLst>
              <a:ext uri="{FF2B5EF4-FFF2-40B4-BE49-F238E27FC236}">
                <a16:creationId xmlns:a16="http://schemas.microsoft.com/office/drawing/2014/main" id="{E924EE87-E3C0-4743-B16B-EB82811C90E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975" y="1873250"/>
            <a:ext cx="9559925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243" name="组合 43">
            <a:extLst>
              <a:ext uri="{FF2B5EF4-FFF2-40B4-BE49-F238E27FC236}">
                <a16:creationId xmlns:a16="http://schemas.microsoft.com/office/drawing/2014/main" id="{FD4EA36E-3558-4B3D-97A4-6086D4A1CC36}"/>
              </a:ext>
            </a:extLst>
          </p:cNvPr>
          <p:cNvGrpSpPr>
            <a:grpSpLocks/>
          </p:cNvGrpSpPr>
          <p:nvPr/>
        </p:nvGrpSpPr>
        <p:grpSpPr bwMode="auto">
          <a:xfrm>
            <a:off x="263525" y="-20638"/>
            <a:ext cx="896938" cy="1146176"/>
            <a:chOff x="0" y="0"/>
            <a:chExt cx="897441" cy="1148103"/>
          </a:xfrm>
        </p:grpSpPr>
        <p:sp>
          <p:nvSpPr>
            <p:cNvPr id="10252" name="五边形 44">
              <a:extLst>
                <a:ext uri="{FF2B5EF4-FFF2-40B4-BE49-F238E27FC236}">
                  <a16:creationId xmlns:a16="http://schemas.microsoft.com/office/drawing/2014/main" id="{0C965DA1-8265-4690-8CC8-C43ADA771E4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-125331" y="125331"/>
              <a:ext cx="1148103" cy="897441"/>
            </a:xfrm>
            <a:prstGeom prst="homePlate">
              <a:avLst>
                <a:gd name="adj" fmla="val 31983"/>
              </a:avLst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42719B"/>
                  </a:solidFill>
                  <a:bevel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endParaRPr lang="zh-CN" altLang="zh-CN" sz="1800">
                <a:solidFill>
                  <a:srgbClr val="FFFFFF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  <p:sp>
          <p:nvSpPr>
            <p:cNvPr id="10253" name="文本框 45">
              <a:extLst>
                <a:ext uri="{FF2B5EF4-FFF2-40B4-BE49-F238E27FC236}">
                  <a16:creationId xmlns:a16="http://schemas.microsoft.com/office/drawing/2014/main" id="{94E448C5-C589-4812-82B2-72D6DEE1D4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839" y="223407"/>
              <a:ext cx="769763" cy="369332"/>
            </a:xfrm>
            <a:prstGeom prst="rect">
              <a:avLst/>
            </a:prstGeom>
            <a:solidFill>
              <a:srgbClr val="7F7F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  <a:sym typeface="Calibri" panose="020F050202020403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en-US" altLang="zh-CN" sz="1800" b="1">
                  <a:solidFill>
                    <a:schemeClr val="bg1"/>
                  </a:solidFill>
                  <a:latin typeface="宋体" panose="02010600030101010101" pitchFamily="2" charset="-122"/>
                  <a:sym typeface="宋体" panose="02010600030101010101" pitchFamily="2" charset="-122"/>
                </a:rPr>
                <a:t>Chart</a:t>
              </a:r>
              <a:endParaRPr lang="zh-CN" altLang="en-US" sz="1800" b="1">
                <a:solidFill>
                  <a:schemeClr val="bg1"/>
                </a:solidFill>
                <a:latin typeface="宋体" panose="02010600030101010101" pitchFamily="2" charset="-122"/>
                <a:sym typeface="宋体" panose="02010600030101010101" pitchFamily="2" charset="-122"/>
              </a:endParaRPr>
            </a:p>
          </p:txBody>
        </p:sp>
      </p:grpSp>
      <p:sp>
        <p:nvSpPr>
          <p:cNvPr id="10244" name="文本框 46">
            <a:extLst>
              <a:ext uri="{FF2B5EF4-FFF2-40B4-BE49-F238E27FC236}">
                <a16:creationId xmlns:a16="http://schemas.microsoft.com/office/drawing/2014/main" id="{34BED981-DE15-44EA-8B5E-E7BB039D2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66675"/>
            <a:ext cx="87757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3600" b="1">
                <a:solidFill>
                  <a:srgbClr val="7F7F7F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ADD YOUR TITLE IN HERE</a:t>
            </a:r>
            <a:endParaRPr lang="zh-CN" altLang="en-US" sz="3600" b="1">
              <a:solidFill>
                <a:srgbClr val="7F7F7F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5" name="直接连接符 48">
            <a:extLst>
              <a:ext uri="{FF2B5EF4-FFF2-40B4-BE49-F238E27FC236}">
                <a16:creationId xmlns:a16="http://schemas.microsoft.com/office/drawing/2014/main" id="{D0FB2105-4EC7-4F0B-B7CB-A782751F48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1413" y="693738"/>
            <a:ext cx="11031537" cy="0"/>
          </a:xfrm>
          <a:prstGeom prst="line">
            <a:avLst/>
          </a:prstGeom>
          <a:noFill/>
          <a:ln w="6350">
            <a:solidFill>
              <a:srgbClr val="7F7F7F"/>
            </a:solidFill>
            <a:bevel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246" name="Rectangle 42">
            <a:extLst>
              <a:ext uri="{FF2B5EF4-FFF2-40B4-BE49-F238E27FC236}">
                <a16:creationId xmlns:a16="http://schemas.microsoft.com/office/drawing/2014/main" id="{084672B5-5022-4E27-8F71-DF48016DE6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7175" y="942975"/>
            <a:ext cx="10261600" cy="973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bevel/>
                <a:headEnd/>
                <a:tailEnd/>
              </a14:hiddenLine>
            </a:ext>
          </a:extLst>
        </p:spPr>
        <p:txBody>
          <a:bodyPr t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algn="just"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1400">
                <a:solidFill>
                  <a:srgbClr val="7F7F7F"/>
                </a:solidFill>
                <a:latin typeface="Arial" panose="020B0604020202020204" pitchFamily="34" charset="0"/>
                <a:sym typeface="Arial" panose="020B0604020202020204" pitchFamily="34" charset="0"/>
              </a:rPr>
              <a:t>This is a sample text. Insert your desired text here. Again, this is a dummy text, enter your own text here. This is a sample text. Insert your desired text here.</a:t>
            </a:r>
            <a:endParaRPr lang="zh-CN" altLang="en-US" sz="1800">
              <a:latin typeface="Arial" panose="020B0604020202020204" pitchFamily="34" charset="0"/>
            </a:endParaRPr>
          </a:p>
        </p:txBody>
      </p:sp>
      <p:pic>
        <p:nvPicPr>
          <p:cNvPr id="10247" name="图表 11">
            <a:extLst>
              <a:ext uri="{FF2B5EF4-FFF2-40B4-BE49-F238E27FC236}">
                <a16:creationId xmlns:a16="http://schemas.microsoft.com/office/drawing/2014/main" id="{05D9CFD8-AEC7-41BA-A702-F583F2806DFC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3975" y="1873250"/>
            <a:ext cx="81280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8" name="文本框 39">
            <a:extLst>
              <a:ext uri="{FF2B5EF4-FFF2-40B4-BE49-F238E27FC236}">
                <a16:creationId xmlns:a16="http://schemas.microsoft.com/office/drawing/2014/main" id="{A98081C1-A807-4E69-A81A-656AC225D0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2382838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49" name="文本框 40">
            <a:extLst>
              <a:ext uri="{FF2B5EF4-FFF2-40B4-BE49-F238E27FC236}">
                <a16:creationId xmlns:a16="http://schemas.microsoft.com/office/drawing/2014/main" id="{7E543101-4475-47BF-BCDE-5BE0978FC6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3443288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0" name="文本框 41">
            <a:extLst>
              <a:ext uri="{FF2B5EF4-FFF2-40B4-BE49-F238E27FC236}">
                <a16:creationId xmlns:a16="http://schemas.microsoft.com/office/drawing/2014/main" id="{376FDD8B-ED04-4E80-88B4-70A7CF192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505325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0251" name="文本框 42">
            <a:extLst>
              <a:ext uri="{FF2B5EF4-FFF2-40B4-BE49-F238E27FC236}">
                <a16:creationId xmlns:a16="http://schemas.microsoft.com/office/drawing/2014/main" id="{8951405E-C365-46CA-AE29-FD91D2DC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5565775"/>
            <a:ext cx="16510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  <a:sym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zh-CN" sz="2000" b="1">
                <a:solidFill>
                  <a:srgbClr val="4D4D4D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TEXT HERE</a:t>
            </a:r>
            <a:endParaRPr lang="zh-CN" altLang="en-US" sz="2000" b="1">
              <a:solidFill>
                <a:srgbClr val="4D4D4D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宋体"/>
        <a:cs typeface=""/>
      </a:majorFont>
      <a:minorFont>
        <a:latin typeface="Calibri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</TotalTime>
  <Pages>0</Pages>
  <Words>1575</Words>
  <Characters>0</Characters>
  <Application>Microsoft Office PowerPoint</Application>
  <DocSecurity>0</DocSecurity>
  <PresentationFormat>宽屏</PresentationFormat>
  <Lines>0</Lines>
  <Paragraphs>248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32" baseType="lpstr">
      <vt:lpstr>Arial</vt:lpstr>
      <vt:lpstr>宋体</vt:lpstr>
      <vt:lpstr>Calibri Light</vt:lpstr>
      <vt:lpstr>Calibri</vt:lpstr>
      <vt:lpstr>微软雅黑</vt:lpstr>
      <vt:lpstr>Times New Roman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Sky123.Org</Company>
  <LinksUpToDate>false</LinksUpToDate>
  <CharactersWithSpaces>0</CharactersWithSpaces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subject/>
  <dc:creator>Sky123.Org</dc:creator>
  <cp:keywords/>
  <dc:description/>
  <cp:lastModifiedBy>之灵 宇</cp:lastModifiedBy>
  <cp:revision>25</cp:revision>
  <dcterms:created xsi:type="dcterms:W3CDTF">2014-03-15T12:55:00Z</dcterms:created>
  <dcterms:modified xsi:type="dcterms:W3CDTF">2019-05-11T01:27:37Z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2052-9.1.0.4843</vt:lpwstr>
  </property>
</Properties>
</file>