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61" r:id="rId3"/>
    <p:sldId id="260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313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 autoAdjust="0"/>
    <p:restoredTop sz="93898" autoAdjust="0"/>
  </p:normalViewPr>
  <p:slideViewPr>
    <p:cSldViewPr snapToGrid="0" showGuides="1">
      <p:cViewPr varScale="1">
        <p:scale>
          <a:sx n="104" d="100"/>
          <a:sy n="104" d="100"/>
        </p:scale>
        <p:origin x="1260" y="96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9-4E7C-A907-67DAC4AA8B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9-4E7C-A907-67DAC4AA8B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079-4E7C-A907-67DAC4AA8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051904"/>
        <c:axId val="86946304"/>
      </c:barChart>
      <c:catAx>
        <c:axId val="37051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6946304"/>
        <c:crosses val="autoZero"/>
        <c:auto val="1"/>
        <c:lblAlgn val="ctr"/>
        <c:lblOffset val="100"/>
        <c:noMultiLvlLbl val="0"/>
      </c:catAx>
      <c:valAx>
        <c:axId val="86946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05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CC1-4CB4-8387-6175C9751D02}"/>
              </c:ext>
            </c:extLst>
          </c:dPt>
          <c:cat>
            <c:strRef>
              <c:f>Sheet1!$A$2:$A$13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1.5</c:v>
                </c:pt>
                <c:pt idx="1">
                  <c:v>0.8</c:v>
                </c:pt>
                <c:pt idx="2">
                  <c:v>1.8</c:v>
                </c:pt>
                <c:pt idx="3">
                  <c:v>0.7</c:v>
                </c:pt>
                <c:pt idx="4">
                  <c:v>3</c:v>
                </c:pt>
                <c:pt idx="5">
                  <c:v>1</c:v>
                </c:pt>
                <c:pt idx="6">
                  <c:v>1.5</c:v>
                </c:pt>
                <c:pt idx="7">
                  <c:v>1.2</c:v>
                </c:pt>
                <c:pt idx="8">
                  <c:v>2.5</c:v>
                </c:pt>
                <c:pt idx="9">
                  <c:v>2.8</c:v>
                </c:pt>
                <c:pt idx="10">
                  <c:v>1</c:v>
                </c:pt>
                <c:pt idx="11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C1-4CB4-8387-6175C9751D0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Sheet1!$A$2:$A$13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C1-4CB4-8387-6175C9751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50080"/>
        <c:axId val="86948032"/>
      </c:lineChart>
      <c:catAx>
        <c:axId val="39150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6948032"/>
        <c:crosses val="autoZero"/>
        <c:auto val="1"/>
        <c:lblAlgn val="ctr"/>
        <c:lblOffset val="100"/>
        <c:noMultiLvlLbl val="0"/>
      </c:catAx>
      <c:valAx>
        <c:axId val="86948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15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0.04705</cdr:x>
      <cdr:y>0.53702</cdr:y>
    </cdr:from>
    <cdr:to>
      <cdr:x>0.06096</cdr:x>
      <cdr:y>0.58409</cdr:y>
    </cdr:to>
    <cdr:sp macro="" textlink="">
      <cdr:nvSpPr>
        <cdr:cNvPr id="2" name="等腰三角形 1"/>
        <cdr:cNvSpPr/>
      </cdr:nvSpPr>
      <cdr:spPr>
        <a:xfrm xmlns:a="http://schemas.openxmlformats.org/drawingml/2006/main">
          <a:off x="488733" y="1603374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0.12682</cdr:x>
      <cdr:y>0.70973</cdr:y>
    </cdr:from>
    <cdr:to>
      <cdr:x>0.14072</cdr:x>
      <cdr:y>0.75681</cdr:y>
    </cdr:to>
    <cdr:sp macro="" textlink="">
      <cdr:nvSpPr>
        <cdr:cNvPr id="3" name="等腰三角形 2"/>
        <cdr:cNvSpPr/>
      </cdr:nvSpPr>
      <cdr:spPr>
        <a:xfrm xmlns:a="http://schemas.openxmlformats.org/drawingml/2006/main">
          <a:off x="1317267" y="2119053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0.20915</cdr:x>
      <cdr:y>0.44469</cdr:y>
    </cdr:from>
    <cdr:to>
      <cdr:x>0.22306</cdr:x>
      <cdr:y>0.49176</cdr:y>
    </cdr:to>
    <cdr:sp macro="" textlink="">
      <cdr:nvSpPr>
        <cdr:cNvPr id="4" name="等腰三角形 3"/>
        <cdr:cNvSpPr/>
      </cdr:nvSpPr>
      <cdr:spPr>
        <a:xfrm xmlns:a="http://schemas.openxmlformats.org/drawingml/2006/main">
          <a:off x="2172470" y="1327705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0.28951</cdr:x>
      <cdr:y>0.73603</cdr:y>
    </cdr:from>
    <cdr:to>
      <cdr:x>0.30341</cdr:x>
      <cdr:y>0.78311</cdr:y>
    </cdr:to>
    <cdr:sp macro="" textlink="">
      <cdr:nvSpPr>
        <cdr:cNvPr id="5" name="等腰三角形 4"/>
        <cdr:cNvSpPr/>
      </cdr:nvSpPr>
      <cdr:spPr>
        <a:xfrm xmlns:a="http://schemas.openxmlformats.org/drawingml/2006/main">
          <a:off x="3007125" y="2197566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0.37121</cdr:x>
      <cdr:y>0.13499</cdr:y>
    </cdr:from>
    <cdr:to>
      <cdr:x>0.38511</cdr:x>
      <cdr:y>0.18207</cdr:y>
    </cdr:to>
    <cdr:sp macro="" textlink="">
      <cdr:nvSpPr>
        <cdr:cNvPr id="6" name="等腰三角形 5"/>
        <cdr:cNvSpPr/>
      </cdr:nvSpPr>
      <cdr:spPr>
        <a:xfrm xmlns:a="http://schemas.openxmlformats.org/drawingml/2006/main">
          <a:off x="3855751" y="403050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0.45412</cdr:x>
      <cdr:y>0.65848</cdr:y>
    </cdr:from>
    <cdr:to>
      <cdr:x>0.46803</cdr:x>
      <cdr:y>0.70556</cdr:y>
    </cdr:to>
    <cdr:sp macro="" textlink="">
      <cdr:nvSpPr>
        <cdr:cNvPr id="7" name="等腰三角形 6"/>
        <cdr:cNvSpPr/>
      </cdr:nvSpPr>
      <cdr:spPr>
        <a:xfrm xmlns:a="http://schemas.openxmlformats.org/drawingml/2006/main">
          <a:off x="4716988" y="1966037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0.53294</cdr:x>
      <cdr:y>0.53206</cdr:y>
    </cdr:from>
    <cdr:to>
      <cdr:x>0.54685</cdr:x>
      <cdr:y>0.57914</cdr:y>
    </cdr:to>
    <cdr:sp macro="" textlink="">
      <cdr:nvSpPr>
        <cdr:cNvPr id="8" name="等腰三角形 7"/>
        <cdr:cNvSpPr/>
      </cdr:nvSpPr>
      <cdr:spPr>
        <a:xfrm xmlns:a="http://schemas.openxmlformats.org/drawingml/2006/main">
          <a:off x="5535694" y="1588582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0.61533</cdr:x>
      <cdr:y>0.61219</cdr:y>
    </cdr:from>
    <cdr:to>
      <cdr:x>0.62923</cdr:x>
      <cdr:y>0.65927</cdr:y>
    </cdr:to>
    <cdr:sp macro="" textlink="">
      <cdr:nvSpPr>
        <cdr:cNvPr id="9" name="等腰三角形 8"/>
        <cdr:cNvSpPr/>
      </cdr:nvSpPr>
      <cdr:spPr>
        <a:xfrm xmlns:a="http://schemas.openxmlformats.org/drawingml/2006/main">
          <a:off x="6391456" y="1827815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0.69458</cdr:x>
      <cdr:y>0.2721</cdr:y>
    </cdr:from>
    <cdr:to>
      <cdr:x>0.70849</cdr:x>
      <cdr:y>0.31918</cdr:y>
    </cdr:to>
    <cdr:sp macro="" textlink="">
      <cdr:nvSpPr>
        <cdr:cNvPr id="10" name="等腰三角形 9"/>
        <cdr:cNvSpPr/>
      </cdr:nvSpPr>
      <cdr:spPr>
        <a:xfrm xmlns:a="http://schemas.openxmlformats.org/drawingml/2006/main">
          <a:off x="7214653" y="812406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0.77648</cdr:x>
      <cdr:y>0.20266</cdr:y>
    </cdr:from>
    <cdr:to>
      <cdr:x>0.79038</cdr:x>
      <cdr:y>0.24973</cdr:y>
    </cdr:to>
    <cdr:sp macro="" textlink="">
      <cdr:nvSpPr>
        <cdr:cNvPr id="11" name="等腰三角形 10"/>
        <cdr:cNvSpPr/>
      </cdr:nvSpPr>
      <cdr:spPr>
        <a:xfrm xmlns:a="http://schemas.openxmlformats.org/drawingml/2006/main">
          <a:off x="8065257" y="605072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0.85837</cdr:x>
      <cdr:y>0.65849</cdr:y>
    </cdr:from>
    <cdr:to>
      <cdr:x>0.87227</cdr:x>
      <cdr:y>0.70556</cdr:y>
    </cdr:to>
    <cdr:sp macro="" textlink="">
      <cdr:nvSpPr>
        <cdr:cNvPr id="12" name="等腰三角形 11"/>
        <cdr:cNvSpPr/>
      </cdr:nvSpPr>
      <cdr:spPr>
        <a:xfrm xmlns:a="http://schemas.openxmlformats.org/drawingml/2006/main">
          <a:off x="8915861" y="1966040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0.93954</cdr:x>
      <cdr:y>0.53563</cdr:y>
    </cdr:from>
    <cdr:to>
      <cdr:x>0.95344</cdr:x>
      <cdr:y>0.5827</cdr:y>
    </cdr:to>
    <cdr:sp macro="" textlink="">
      <cdr:nvSpPr>
        <cdr:cNvPr id="13" name="等腰三角形 12"/>
        <cdr:cNvSpPr/>
      </cdr:nvSpPr>
      <cdr:spPr>
        <a:xfrm xmlns:a="http://schemas.openxmlformats.org/drawingml/2006/main">
          <a:off x="9758976" y="1599216"/>
          <a:ext cx="144407" cy="140555"/>
        </a:xfrm>
        <a:prstGeom xmlns:a="http://schemas.openxmlformats.org/drawingml/2006/main" prst="triangle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6A4A-F425-4397-A611-ECE1F9F164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A6D8-08D3-46C1-84AC-16856A9B83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17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A6D8-08D3-46C1-84AC-16856A9B83F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221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21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/>
          <a:srcRect b="1932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00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51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7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42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3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051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50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73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72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05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3BBDD-9049-4342-B05E-EFC6FA32D3CF}" type="datetimeFigureOut">
              <a:rPr lang="zh-CN" altLang="en-US" smtClean="0"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FD19-0CE9-4274-8F55-16EDC52B2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26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0" b="5109"/>
          <a:stretch/>
        </p:blipFill>
        <p:spPr>
          <a:xfrm>
            <a:off x="2664533" y="0"/>
            <a:ext cx="9515276" cy="6884210"/>
          </a:xfrm>
          <a:prstGeom prst="rect">
            <a:avLst/>
          </a:prstGeom>
        </p:spPr>
      </p:pic>
      <p:sp>
        <p:nvSpPr>
          <p:cNvPr id="8" name="等腰三角形 4"/>
          <p:cNvSpPr/>
          <p:nvPr/>
        </p:nvSpPr>
        <p:spPr>
          <a:xfrm rot="10800000" flipH="1">
            <a:off x="1652405" y="-58736"/>
            <a:ext cx="5030435" cy="2426616"/>
          </a:xfrm>
          <a:custGeom>
            <a:avLst/>
            <a:gdLst>
              <a:gd name="connsiteX0" fmla="*/ 0 w 5032167"/>
              <a:gd name="connsiteY0" fmla="*/ 2318657 h 2318657"/>
              <a:gd name="connsiteX1" fmla="*/ 2516084 w 5032167"/>
              <a:gd name="connsiteY1" fmla="*/ 0 h 2318657"/>
              <a:gd name="connsiteX2" fmla="*/ 5032167 w 5032167"/>
              <a:gd name="connsiteY2" fmla="*/ 2318657 h 2318657"/>
              <a:gd name="connsiteX3" fmla="*/ 0 w 5032167"/>
              <a:gd name="connsiteY3" fmla="*/ 2318657 h 2318657"/>
              <a:gd name="connsiteX0" fmla="*/ 0 w 5495305"/>
              <a:gd name="connsiteY0" fmla="*/ 2318657 h 2318657"/>
              <a:gd name="connsiteX1" fmla="*/ 2979222 w 5495305"/>
              <a:gd name="connsiteY1" fmla="*/ 0 h 2318657"/>
              <a:gd name="connsiteX2" fmla="*/ 5495305 w 5495305"/>
              <a:gd name="connsiteY2" fmla="*/ 2318657 h 2318657"/>
              <a:gd name="connsiteX3" fmla="*/ 0 w 5495305"/>
              <a:gd name="connsiteY3" fmla="*/ 2318657 h 2318657"/>
              <a:gd name="connsiteX0" fmla="*/ 0 w 5697185"/>
              <a:gd name="connsiteY0" fmla="*/ 2318657 h 2318657"/>
              <a:gd name="connsiteX1" fmla="*/ 2979222 w 5697185"/>
              <a:gd name="connsiteY1" fmla="*/ 0 h 2318657"/>
              <a:gd name="connsiteX2" fmla="*/ 5697185 w 5697185"/>
              <a:gd name="connsiteY2" fmla="*/ 2318657 h 2318657"/>
              <a:gd name="connsiteX3" fmla="*/ 0 w 5697185"/>
              <a:gd name="connsiteY3" fmla="*/ 2318657 h 2318657"/>
              <a:gd name="connsiteX0" fmla="*/ 0 w 5697185"/>
              <a:gd name="connsiteY0" fmla="*/ 2164278 h 2164278"/>
              <a:gd name="connsiteX1" fmla="*/ 3258638 w 5697185"/>
              <a:gd name="connsiteY1" fmla="*/ 0 h 2164278"/>
              <a:gd name="connsiteX2" fmla="*/ 5697185 w 5697185"/>
              <a:gd name="connsiteY2" fmla="*/ 2164278 h 2164278"/>
              <a:gd name="connsiteX3" fmla="*/ 0 w 5697185"/>
              <a:gd name="connsiteY3" fmla="*/ 2164278 h 2164278"/>
              <a:gd name="connsiteX0" fmla="*/ 0 w 5753069"/>
              <a:gd name="connsiteY0" fmla="*/ 2176154 h 2176154"/>
              <a:gd name="connsiteX1" fmla="*/ 3314522 w 5753069"/>
              <a:gd name="connsiteY1" fmla="*/ 0 h 2176154"/>
              <a:gd name="connsiteX2" fmla="*/ 5753069 w 5753069"/>
              <a:gd name="connsiteY2" fmla="*/ 2164278 h 2176154"/>
              <a:gd name="connsiteX3" fmla="*/ 0 w 5753069"/>
              <a:gd name="connsiteY3" fmla="*/ 2176154 h 2176154"/>
              <a:gd name="connsiteX0" fmla="*/ 0 w 5753069"/>
              <a:gd name="connsiteY0" fmla="*/ 2143136 h 2143136"/>
              <a:gd name="connsiteX1" fmla="*/ 3412317 w 5753069"/>
              <a:gd name="connsiteY1" fmla="*/ 0 h 2143136"/>
              <a:gd name="connsiteX2" fmla="*/ 5753069 w 5753069"/>
              <a:gd name="connsiteY2" fmla="*/ 2131260 h 2143136"/>
              <a:gd name="connsiteX3" fmla="*/ 0 w 5753069"/>
              <a:gd name="connsiteY3" fmla="*/ 2143136 h 2143136"/>
              <a:gd name="connsiteX0" fmla="*/ 0 w 5753069"/>
              <a:gd name="connsiteY0" fmla="*/ 2132130 h 2132130"/>
              <a:gd name="connsiteX1" fmla="*/ 3370405 w 5753069"/>
              <a:gd name="connsiteY1" fmla="*/ 0 h 2132130"/>
              <a:gd name="connsiteX2" fmla="*/ 5753069 w 5753069"/>
              <a:gd name="connsiteY2" fmla="*/ 2120254 h 2132130"/>
              <a:gd name="connsiteX3" fmla="*/ 0 w 5753069"/>
              <a:gd name="connsiteY3" fmla="*/ 2132130 h 2132130"/>
              <a:gd name="connsiteX0" fmla="*/ 0 w 5753069"/>
              <a:gd name="connsiteY0" fmla="*/ 2110118 h 2110118"/>
              <a:gd name="connsiteX1" fmla="*/ 3328492 w 5753069"/>
              <a:gd name="connsiteY1" fmla="*/ 0 h 2110118"/>
              <a:gd name="connsiteX2" fmla="*/ 5753069 w 5753069"/>
              <a:gd name="connsiteY2" fmla="*/ 2098242 h 2110118"/>
              <a:gd name="connsiteX3" fmla="*/ 0 w 5753069"/>
              <a:gd name="connsiteY3" fmla="*/ 2110118 h 2110118"/>
              <a:gd name="connsiteX0" fmla="*/ 0 w 5753069"/>
              <a:gd name="connsiteY0" fmla="*/ 2110118 h 2110118"/>
              <a:gd name="connsiteX1" fmla="*/ 3314522 w 5753069"/>
              <a:gd name="connsiteY1" fmla="*/ 0 h 2110118"/>
              <a:gd name="connsiteX2" fmla="*/ 5753069 w 5753069"/>
              <a:gd name="connsiteY2" fmla="*/ 2098242 h 2110118"/>
              <a:gd name="connsiteX3" fmla="*/ 0 w 5753069"/>
              <a:gd name="connsiteY3" fmla="*/ 2110118 h 2110118"/>
              <a:gd name="connsiteX0" fmla="*/ 0 w 5864835"/>
              <a:gd name="connsiteY0" fmla="*/ 2110118 h 2110118"/>
              <a:gd name="connsiteX1" fmla="*/ 3314522 w 5864835"/>
              <a:gd name="connsiteY1" fmla="*/ 0 h 2110118"/>
              <a:gd name="connsiteX2" fmla="*/ 5864835 w 5864835"/>
              <a:gd name="connsiteY2" fmla="*/ 2109249 h 2110118"/>
              <a:gd name="connsiteX3" fmla="*/ 0 w 5864835"/>
              <a:gd name="connsiteY3" fmla="*/ 2110118 h 2110118"/>
              <a:gd name="connsiteX0" fmla="*/ 0 w 5864835"/>
              <a:gd name="connsiteY0" fmla="*/ 2021101 h 2021101"/>
              <a:gd name="connsiteX1" fmla="*/ 3244301 w 5864835"/>
              <a:gd name="connsiteY1" fmla="*/ 0 h 2021101"/>
              <a:gd name="connsiteX2" fmla="*/ 5864835 w 5864835"/>
              <a:gd name="connsiteY2" fmla="*/ 2020232 h 2021101"/>
              <a:gd name="connsiteX3" fmla="*/ 0 w 5864835"/>
              <a:gd name="connsiteY3" fmla="*/ 2021101 h 2021101"/>
              <a:gd name="connsiteX0" fmla="*/ 0 w 5949099"/>
              <a:gd name="connsiteY0" fmla="*/ 2021101 h 2021101"/>
              <a:gd name="connsiteX1" fmla="*/ 3244301 w 5949099"/>
              <a:gd name="connsiteY1" fmla="*/ 0 h 2021101"/>
              <a:gd name="connsiteX2" fmla="*/ 5949099 w 5949099"/>
              <a:gd name="connsiteY2" fmla="*/ 2010342 h 2021101"/>
              <a:gd name="connsiteX3" fmla="*/ 0 w 5949099"/>
              <a:gd name="connsiteY3" fmla="*/ 2021101 h 2021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9099" h="2021101">
                <a:moveTo>
                  <a:pt x="0" y="2021101"/>
                </a:moveTo>
                <a:lnTo>
                  <a:pt x="3244301" y="0"/>
                </a:lnTo>
                <a:lnTo>
                  <a:pt x="5949099" y="2010342"/>
                </a:lnTo>
                <a:lnTo>
                  <a:pt x="0" y="20211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4"/>
          <p:cNvSpPr/>
          <p:nvPr/>
        </p:nvSpPr>
        <p:spPr>
          <a:xfrm rot="10800000" flipH="1">
            <a:off x="1504705" y="-23754"/>
            <a:ext cx="4985160" cy="2276775"/>
          </a:xfrm>
          <a:custGeom>
            <a:avLst/>
            <a:gdLst>
              <a:gd name="connsiteX0" fmla="*/ 0 w 5032167"/>
              <a:gd name="connsiteY0" fmla="*/ 2318657 h 2318657"/>
              <a:gd name="connsiteX1" fmla="*/ 2516084 w 5032167"/>
              <a:gd name="connsiteY1" fmla="*/ 0 h 2318657"/>
              <a:gd name="connsiteX2" fmla="*/ 5032167 w 5032167"/>
              <a:gd name="connsiteY2" fmla="*/ 2318657 h 2318657"/>
              <a:gd name="connsiteX3" fmla="*/ 0 w 5032167"/>
              <a:gd name="connsiteY3" fmla="*/ 2318657 h 2318657"/>
              <a:gd name="connsiteX0" fmla="*/ 0 w 5495305"/>
              <a:gd name="connsiteY0" fmla="*/ 2318657 h 2318657"/>
              <a:gd name="connsiteX1" fmla="*/ 2979222 w 5495305"/>
              <a:gd name="connsiteY1" fmla="*/ 0 h 2318657"/>
              <a:gd name="connsiteX2" fmla="*/ 5495305 w 5495305"/>
              <a:gd name="connsiteY2" fmla="*/ 2318657 h 2318657"/>
              <a:gd name="connsiteX3" fmla="*/ 0 w 5495305"/>
              <a:gd name="connsiteY3" fmla="*/ 2318657 h 2318657"/>
              <a:gd name="connsiteX0" fmla="*/ 0 w 5697185"/>
              <a:gd name="connsiteY0" fmla="*/ 2318657 h 2318657"/>
              <a:gd name="connsiteX1" fmla="*/ 2979222 w 5697185"/>
              <a:gd name="connsiteY1" fmla="*/ 0 h 2318657"/>
              <a:gd name="connsiteX2" fmla="*/ 5697185 w 5697185"/>
              <a:gd name="connsiteY2" fmla="*/ 2318657 h 2318657"/>
              <a:gd name="connsiteX3" fmla="*/ 0 w 5697185"/>
              <a:gd name="connsiteY3" fmla="*/ 2318657 h 2318657"/>
              <a:gd name="connsiteX0" fmla="*/ 0 w 5697185"/>
              <a:gd name="connsiteY0" fmla="*/ 2164278 h 2164278"/>
              <a:gd name="connsiteX1" fmla="*/ 3258638 w 5697185"/>
              <a:gd name="connsiteY1" fmla="*/ 0 h 2164278"/>
              <a:gd name="connsiteX2" fmla="*/ 5697185 w 5697185"/>
              <a:gd name="connsiteY2" fmla="*/ 2164278 h 2164278"/>
              <a:gd name="connsiteX3" fmla="*/ 0 w 5697185"/>
              <a:gd name="connsiteY3" fmla="*/ 2164278 h 2164278"/>
              <a:gd name="connsiteX0" fmla="*/ 0 w 5753069"/>
              <a:gd name="connsiteY0" fmla="*/ 2176154 h 2176154"/>
              <a:gd name="connsiteX1" fmla="*/ 3314522 w 5753069"/>
              <a:gd name="connsiteY1" fmla="*/ 0 h 2176154"/>
              <a:gd name="connsiteX2" fmla="*/ 5753069 w 5753069"/>
              <a:gd name="connsiteY2" fmla="*/ 2164278 h 2176154"/>
              <a:gd name="connsiteX3" fmla="*/ 0 w 5753069"/>
              <a:gd name="connsiteY3" fmla="*/ 2176154 h 2176154"/>
              <a:gd name="connsiteX0" fmla="*/ 0 w 5753069"/>
              <a:gd name="connsiteY0" fmla="*/ 2143136 h 2143136"/>
              <a:gd name="connsiteX1" fmla="*/ 3412317 w 5753069"/>
              <a:gd name="connsiteY1" fmla="*/ 0 h 2143136"/>
              <a:gd name="connsiteX2" fmla="*/ 5753069 w 5753069"/>
              <a:gd name="connsiteY2" fmla="*/ 2131260 h 2143136"/>
              <a:gd name="connsiteX3" fmla="*/ 0 w 5753069"/>
              <a:gd name="connsiteY3" fmla="*/ 2143136 h 2143136"/>
              <a:gd name="connsiteX0" fmla="*/ 0 w 5753069"/>
              <a:gd name="connsiteY0" fmla="*/ 2132130 h 2132130"/>
              <a:gd name="connsiteX1" fmla="*/ 3370405 w 5753069"/>
              <a:gd name="connsiteY1" fmla="*/ 0 h 2132130"/>
              <a:gd name="connsiteX2" fmla="*/ 5753069 w 5753069"/>
              <a:gd name="connsiteY2" fmla="*/ 2120254 h 2132130"/>
              <a:gd name="connsiteX3" fmla="*/ 0 w 5753069"/>
              <a:gd name="connsiteY3" fmla="*/ 2132130 h 2132130"/>
              <a:gd name="connsiteX0" fmla="*/ 0 w 5753069"/>
              <a:gd name="connsiteY0" fmla="*/ 2110118 h 2110118"/>
              <a:gd name="connsiteX1" fmla="*/ 3328492 w 5753069"/>
              <a:gd name="connsiteY1" fmla="*/ 0 h 2110118"/>
              <a:gd name="connsiteX2" fmla="*/ 5753069 w 5753069"/>
              <a:gd name="connsiteY2" fmla="*/ 2098242 h 2110118"/>
              <a:gd name="connsiteX3" fmla="*/ 0 w 5753069"/>
              <a:gd name="connsiteY3" fmla="*/ 2110118 h 2110118"/>
              <a:gd name="connsiteX0" fmla="*/ 0 w 5753069"/>
              <a:gd name="connsiteY0" fmla="*/ 2110118 h 2110118"/>
              <a:gd name="connsiteX1" fmla="*/ 3314522 w 5753069"/>
              <a:gd name="connsiteY1" fmla="*/ 0 h 2110118"/>
              <a:gd name="connsiteX2" fmla="*/ 5753069 w 5753069"/>
              <a:gd name="connsiteY2" fmla="*/ 2098242 h 2110118"/>
              <a:gd name="connsiteX3" fmla="*/ 0 w 5753069"/>
              <a:gd name="connsiteY3" fmla="*/ 2110118 h 2110118"/>
              <a:gd name="connsiteX0" fmla="*/ 0 w 5864835"/>
              <a:gd name="connsiteY0" fmla="*/ 2110118 h 2110118"/>
              <a:gd name="connsiteX1" fmla="*/ 3314522 w 5864835"/>
              <a:gd name="connsiteY1" fmla="*/ 0 h 2110118"/>
              <a:gd name="connsiteX2" fmla="*/ 5864835 w 5864835"/>
              <a:gd name="connsiteY2" fmla="*/ 2109249 h 2110118"/>
              <a:gd name="connsiteX3" fmla="*/ 0 w 5864835"/>
              <a:gd name="connsiteY3" fmla="*/ 2110118 h 2110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4835" h="2110118">
                <a:moveTo>
                  <a:pt x="0" y="2110118"/>
                </a:moveTo>
                <a:lnTo>
                  <a:pt x="3314522" y="0"/>
                </a:lnTo>
                <a:lnTo>
                  <a:pt x="5864835" y="2109249"/>
                </a:lnTo>
                <a:lnTo>
                  <a:pt x="0" y="211011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4"/>
          <p:cNvSpPr/>
          <p:nvPr/>
        </p:nvSpPr>
        <p:spPr>
          <a:xfrm rot="10800000" flipH="1">
            <a:off x="1415640" y="-23753"/>
            <a:ext cx="4925784" cy="2188029"/>
          </a:xfrm>
          <a:custGeom>
            <a:avLst/>
            <a:gdLst>
              <a:gd name="connsiteX0" fmla="*/ 0 w 5032167"/>
              <a:gd name="connsiteY0" fmla="*/ 2318657 h 2318657"/>
              <a:gd name="connsiteX1" fmla="*/ 2516084 w 5032167"/>
              <a:gd name="connsiteY1" fmla="*/ 0 h 2318657"/>
              <a:gd name="connsiteX2" fmla="*/ 5032167 w 5032167"/>
              <a:gd name="connsiteY2" fmla="*/ 2318657 h 2318657"/>
              <a:gd name="connsiteX3" fmla="*/ 0 w 5032167"/>
              <a:gd name="connsiteY3" fmla="*/ 2318657 h 2318657"/>
              <a:gd name="connsiteX0" fmla="*/ 0 w 5495305"/>
              <a:gd name="connsiteY0" fmla="*/ 2318657 h 2318657"/>
              <a:gd name="connsiteX1" fmla="*/ 2979222 w 5495305"/>
              <a:gd name="connsiteY1" fmla="*/ 0 h 2318657"/>
              <a:gd name="connsiteX2" fmla="*/ 5495305 w 5495305"/>
              <a:gd name="connsiteY2" fmla="*/ 2318657 h 2318657"/>
              <a:gd name="connsiteX3" fmla="*/ 0 w 5495305"/>
              <a:gd name="connsiteY3" fmla="*/ 2318657 h 2318657"/>
              <a:gd name="connsiteX0" fmla="*/ 0 w 5697185"/>
              <a:gd name="connsiteY0" fmla="*/ 2318657 h 2318657"/>
              <a:gd name="connsiteX1" fmla="*/ 2979222 w 5697185"/>
              <a:gd name="connsiteY1" fmla="*/ 0 h 2318657"/>
              <a:gd name="connsiteX2" fmla="*/ 5697185 w 5697185"/>
              <a:gd name="connsiteY2" fmla="*/ 2318657 h 2318657"/>
              <a:gd name="connsiteX3" fmla="*/ 0 w 5697185"/>
              <a:gd name="connsiteY3" fmla="*/ 2318657 h 2318657"/>
              <a:gd name="connsiteX0" fmla="*/ 0 w 5697185"/>
              <a:gd name="connsiteY0" fmla="*/ 2164278 h 2164278"/>
              <a:gd name="connsiteX1" fmla="*/ 3258638 w 5697185"/>
              <a:gd name="connsiteY1" fmla="*/ 0 h 2164278"/>
              <a:gd name="connsiteX2" fmla="*/ 5697185 w 5697185"/>
              <a:gd name="connsiteY2" fmla="*/ 2164278 h 2164278"/>
              <a:gd name="connsiteX3" fmla="*/ 0 w 5697185"/>
              <a:gd name="connsiteY3" fmla="*/ 2164278 h 2164278"/>
              <a:gd name="connsiteX0" fmla="*/ 0 w 5753069"/>
              <a:gd name="connsiteY0" fmla="*/ 2176154 h 2176154"/>
              <a:gd name="connsiteX1" fmla="*/ 3314522 w 5753069"/>
              <a:gd name="connsiteY1" fmla="*/ 0 h 2176154"/>
              <a:gd name="connsiteX2" fmla="*/ 5753069 w 5753069"/>
              <a:gd name="connsiteY2" fmla="*/ 2164278 h 2176154"/>
              <a:gd name="connsiteX3" fmla="*/ 0 w 5753069"/>
              <a:gd name="connsiteY3" fmla="*/ 2176154 h 2176154"/>
              <a:gd name="connsiteX0" fmla="*/ 0 w 5794982"/>
              <a:gd name="connsiteY0" fmla="*/ 2176154 h 2188029"/>
              <a:gd name="connsiteX1" fmla="*/ 3314522 w 5794982"/>
              <a:gd name="connsiteY1" fmla="*/ 0 h 2188029"/>
              <a:gd name="connsiteX2" fmla="*/ 5794982 w 5794982"/>
              <a:gd name="connsiteY2" fmla="*/ 2188029 h 2188029"/>
              <a:gd name="connsiteX3" fmla="*/ 0 w 5794982"/>
              <a:gd name="connsiteY3" fmla="*/ 2176154 h 2188029"/>
              <a:gd name="connsiteX0" fmla="*/ 0 w 5794982"/>
              <a:gd name="connsiteY0" fmla="*/ 2176154 h 2188029"/>
              <a:gd name="connsiteX1" fmla="*/ 3297447 w 5794982"/>
              <a:gd name="connsiteY1" fmla="*/ 0 h 2188029"/>
              <a:gd name="connsiteX2" fmla="*/ 5794982 w 5794982"/>
              <a:gd name="connsiteY2" fmla="*/ 2188029 h 2188029"/>
              <a:gd name="connsiteX3" fmla="*/ 0 w 5794982"/>
              <a:gd name="connsiteY3" fmla="*/ 2176154 h 218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4982" h="2188029">
                <a:moveTo>
                  <a:pt x="0" y="2176154"/>
                </a:moveTo>
                <a:lnTo>
                  <a:pt x="3297447" y="0"/>
                </a:lnTo>
                <a:lnTo>
                  <a:pt x="5794982" y="2188029"/>
                </a:lnTo>
                <a:lnTo>
                  <a:pt x="0" y="217615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 flipV="1">
            <a:off x="1268430" y="4470543"/>
            <a:ext cx="5267200" cy="2426616"/>
            <a:chOff x="6489124" y="582532"/>
            <a:chExt cx="5267200" cy="2426616"/>
          </a:xfrm>
        </p:grpSpPr>
        <p:sp>
          <p:nvSpPr>
            <p:cNvPr id="14" name="等腰三角形 4"/>
            <p:cNvSpPr/>
            <p:nvPr/>
          </p:nvSpPr>
          <p:spPr>
            <a:xfrm rot="10800000" flipH="1">
              <a:off x="6725889" y="582532"/>
              <a:ext cx="5030435" cy="2426616"/>
            </a:xfrm>
            <a:custGeom>
              <a:avLst/>
              <a:gdLst>
                <a:gd name="connsiteX0" fmla="*/ 0 w 5032167"/>
                <a:gd name="connsiteY0" fmla="*/ 2318657 h 2318657"/>
                <a:gd name="connsiteX1" fmla="*/ 2516084 w 5032167"/>
                <a:gd name="connsiteY1" fmla="*/ 0 h 2318657"/>
                <a:gd name="connsiteX2" fmla="*/ 5032167 w 5032167"/>
                <a:gd name="connsiteY2" fmla="*/ 2318657 h 2318657"/>
                <a:gd name="connsiteX3" fmla="*/ 0 w 5032167"/>
                <a:gd name="connsiteY3" fmla="*/ 2318657 h 2318657"/>
                <a:gd name="connsiteX0" fmla="*/ 0 w 5495305"/>
                <a:gd name="connsiteY0" fmla="*/ 2318657 h 2318657"/>
                <a:gd name="connsiteX1" fmla="*/ 2979222 w 5495305"/>
                <a:gd name="connsiteY1" fmla="*/ 0 h 2318657"/>
                <a:gd name="connsiteX2" fmla="*/ 5495305 w 5495305"/>
                <a:gd name="connsiteY2" fmla="*/ 2318657 h 2318657"/>
                <a:gd name="connsiteX3" fmla="*/ 0 w 5495305"/>
                <a:gd name="connsiteY3" fmla="*/ 2318657 h 2318657"/>
                <a:gd name="connsiteX0" fmla="*/ 0 w 5697185"/>
                <a:gd name="connsiteY0" fmla="*/ 2318657 h 2318657"/>
                <a:gd name="connsiteX1" fmla="*/ 2979222 w 5697185"/>
                <a:gd name="connsiteY1" fmla="*/ 0 h 2318657"/>
                <a:gd name="connsiteX2" fmla="*/ 5697185 w 5697185"/>
                <a:gd name="connsiteY2" fmla="*/ 2318657 h 2318657"/>
                <a:gd name="connsiteX3" fmla="*/ 0 w 5697185"/>
                <a:gd name="connsiteY3" fmla="*/ 2318657 h 2318657"/>
                <a:gd name="connsiteX0" fmla="*/ 0 w 5697185"/>
                <a:gd name="connsiteY0" fmla="*/ 2164278 h 2164278"/>
                <a:gd name="connsiteX1" fmla="*/ 3258638 w 5697185"/>
                <a:gd name="connsiteY1" fmla="*/ 0 h 2164278"/>
                <a:gd name="connsiteX2" fmla="*/ 5697185 w 5697185"/>
                <a:gd name="connsiteY2" fmla="*/ 2164278 h 2164278"/>
                <a:gd name="connsiteX3" fmla="*/ 0 w 5697185"/>
                <a:gd name="connsiteY3" fmla="*/ 2164278 h 2164278"/>
                <a:gd name="connsiteX0" fmla="*/ 0 w 5753069"/>
                <a:gd name="connsiteY0" fmla="*/ 2176154 h 2176154"/>
                <a:gd name="connsiteX1" fmla="*/ 3314522 w 5753069"/>
                <a:gd name="connsiteY1" fmla="*/ 0 h 2176154"/>
                <a:gd name="connsiteX2" fmla="*/ 5753069 w 5753069"/>
                <a:gd name="connsiteY2" fmla="*/ 2164278 h 2176154"/>
                <a:gd name="connsiteX3" fmla="*/ 0 w 5753069"/>
                <a:gd name="connsiteY3" fmla="*/ 2176154 h 2176154"/>
                <a:gd name="connsiteX0" fmla="*/ 0 w 5753069"/>
                <a:gd name="connsiteY0" fmla="*/ 2143136 h 2143136"/>
                <a:gd name="connsiteX1" fmla="*/ 3412317 w 5753069"/>
                <a:gd name="connsiteY1" fmla="*/ 0 h 2143136"/>
                <a:gd name="connsiteX2" fmla="*/ 5753069 w 5753069"/>
                <a:gd name="connsiteY2" fmla="*/ 2131260 h 2143136"/>
                <a:gd name="connsiteX3" fmla="*/ 0 w 5753069"/>
                <a:gd name="connsiteY3" fmla="*/ 2143136 h 2143136"/>
                <a:gd name="connsiteX0" fmla="*/ 0 w 5753069"/>
                <a:gd name="connsiteY0" fmla="*/ 2132130 h 2132130"/>
                <a:gd name="connsiteX1" fmla="*/ 3370405 w 5753069"/>
                <a:gd name="connsiteY1" fmla="*/ 0 h 2132130"/>
                <a:gd name="connsiteX2" fmla="*/ 5753069 w 5753069"/>
                <a:gd name="connsiteY2" fmla="*/ 2120254 h 2132130"/>
                <a:gd name="connsiteX3" fmla="*/ 0 w 5753069"/>
                <a:gd name="connsiteY3" fmla="*/ 2132130 h 2132130"/>
                <a:gd name="connsiteX0" fmla="*/ 0 w 5753069"/>
                <a:gd name="connsiteY0" fmla="*/ 2110118 h 2110118"/>
                <a:gd name="connsiteX1" fmla="*/ 3328492 w 5753069"/>
                <a:gd name="connsiteY1" fmla="*/ 0 h 2110118"/>
                <a:gd name="connsiteX2" fmla="*/ 5753069 w 5753069"/>
                <a:gd name="connsiteY2" fmla="*/ 2098242 h 2110118"/>
                <a:gd name="connsiteX3" fmla="*/ 0 w 5753069"/>
                <a:gd name="connsiteY3" fmla="*/ 2110118 h 2110118"/>
                <a:gd name="connsiteX0" fmla="*/ 0 w 5753069"/>
                <a:gd name="connsiteY0" fmla="*/ 2110118 h 2110118"/>
                <a:gd name="connsiteX1" fmla="*/ 3314522 w 5753069"/>
                <a:gd name="connsiteY1" fmla="*/ 0 h 2110118"/>
                <a:gd name="connsiteX2" fmla="*/ 5753069 w 5753069"/>
                <a:gd name="connsiteY2" fmla="*/ 2098242 h 2110118"/>
                <a:gd name="connsiteX3" fmla="*/ 0 w 5753069"/>
                <a:gd name="connsiteY3" fmla="*/ 2110118 h 2110118"/>
                <a:gd name="connsiteX0" fmla="*/ 0 w 5864835"/>
                <a:gd name="connsiteY0" fmla="*/ 2110118 h 2110118"/>
                <a:gd name="connsiteX1" fmla="*/ 3314522 w 5864835"/>
                <a:gd name="connsiteY1" fmla="*/ 0 h 2110118"/>
                <a:gd name="connsiteX2" fmla="*/ 5864835 w 5864835"/>
                <a:gd name="connsiteY2" fmla="*/ 2109249 h 2110118"/>
                <a:gd name="connsiteX3" fmla="*/ 0 w 5864835"/>
                <a:gd name="connsiteY3" fmla="*/ 2110118 h 2110118"/>
                <a:gd name="connsiteX0" fmla="*/ 0 w 5864835"/>
                <a:gd name="connsiteY0" fmla="*/ 2021101 h 2021101"/>
                <a:gd name="connsiteX1" fmla="*/ 3244301 w 5864835"/>
                <a:gd name="connsiteY1" fmla="*/ 0 h 2021101"/>
                <a:gd name="connsiteX2" fmla="*/ 5864835 w 5864835"/>
                <a:gd name="connsiteY2" fmla="*/ 2020232 h 2021101"/>
                <a:gd name="connsiteX3" fmla="*/ 0 w 5864835"/>
                <a:gd name="connsiteY3" fmla="*/ 2021101 h 2021101"/>
                <a:gd name="connsiteX0" fmla="*/ 0 w 5949099"/>
                <a:gd name="connsiteY0" fmla="*/ 2021101 h 2021101"/>
                <a:gd name="connsiteX1" fmla="*/ 3244301 w 5949099"/>
                <a:gd name="connsiteY1" fmla="*/ 0 h 2021101"/>
                <a:gd name="connsiteX2" fmla="*/ 5949099 w 5949099"/>
                <a:gd name="connsiteY2" fmla="*/ 2010342 h 2021101"/>
                <a:gd name="connsiteX3" fmla="*/ 0 w 5949099"/>
                <a:gd name="connsiteY3" fmla="*/ 2021101 h 2021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9099" h="2021101">
                  <a:moveTo>
                    <a:pt x="0" y="2021101"/>
                  </a:moveTo>
                  <a:lnTo>
                    <a:pt x="3244301" y="0"/>
                  </a:lnTo>
                  <a:lnTo>
                    <a:pt x="5949099" y="2010342"/>
                  </a:lnTo>
                  <a:lnTo>
                    <a:pt x="0" y="20211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4"/>
            <p:cNvSpPr/>
            <p:nvPr/>
          </p:nvSpPr>
          <p:spPr>
            <a:xfrm rot="10800000" flipH="1">
              <a:off x="6578189" y="617514"/>
              <a:ext cx="4985160" cy="2276775"/>
            </a:xfrm>
            <a:custGeom>
              <a:avLst/>
              <a:gdLst>
                <a:gd name="connsiteX0" fmla="*/ 0 w 5032167"/>
                <a:gd name="connsiteY0" fmla="*/ 2318657 h 2318657"/>
                <a:gd name="connsiteX1" fmla="*/ 2516084 w 5032167"/>
                <a:gd name="connsiteY1" fmla="*/ 0 h 2318657"/>
                <a:gd name="connsiteX2" fmla="*/ 5032167 w 5032167"/>
                <a:gd name="connsiteY2" fmla="*/ 2318657 h 2318657"/>
                <a:gd name="connsiteX3" fmla="*/ 0 w 5032167"/>
                <a:gd name="connsiteY3" fmla="*/ 2318657 h 2318657"/>
                <a:gd name="connsiteX0" fmla="*/ 0 w 5495305"/>
                <a:gd name="connsiteY0" fmla="*/ 2318657 h 2318657"/>
                <a:gd name="connsiteX1" fmla="*/ 2979222 w 5495305"/>
                <a:gd name="connsiteY1" fmla="*/ 0 h 2318657"/>
                <a:gd name="connsiteX2" fmla="*/ 5495305 w 5495305"/>
                <a:gd name="connsiteY2" fmla="*/ 2318657 h 2318657"/>
                <a:gd name="connsiteX3" fmla="*/ 0 w 5495305"/>
                <a:gd name="connsiteY3" fmla="*/ 2318657 h 2318657"/>
                <a:gd name="connsiteX0" fmla="*/ 0 w 5697185"/>
                <a:gd name="connsiteY0" fmla="*/ 2318657 h 2318657"/>
                <a:gd name="connsiteX1" fmla="*/ 2979222 w 5697185"/>
                <a:gd name="connsiteY1" fmla="*/ 0 h 2318657"/>
                <a:gd name="connsiteX2" fmla="*/ 5697185 w 5697185"/>
                <a:gd name="connsiteY2" fmla="*/ 2318657 h 2318657"/>
                <a:gd name="connsiteX3" fmla="*/ 0 w 5697185"/>
                <a:gd name="connsiteY3" fmla="*/ 2318657 h 2318657"/>
                <a:gd name="connsiteX0" fmla="*/ 0 w 5697185"/>
                <a:gd name="connsiteY0" fmla="*/ 2164278 h 2164278"/>
                <a:gd name="connsiteX1" fmla="*/ 3258638 w 5697185"/>
                <a:gd name="connsiteY1" fmla="*/ 0 h 2164278"/>
                <a:gd name="connsiteX2" fmla="*/ 5697185 w 5697185"/>
                <a:gd name="connsiteY2" fmla="*/ 2164278 h 2164278"/>
                <a:gd name="connsiteX3" fmla="*/ 0 w 5697185"/>
                <a:gd name="connsiteY3" fmla="*/ 2164278 h 2164278"/>
                <a:gd name="connsiteX0" fmla="*/ 0 w 5753069"/>
                <a:gd name="connsiteY0" fmla="*/ 2176154 h 2176154"/>
                <a:gd name="connsiteX1" fmla="*/ 3314522 w 5753069"/>
                <a:gd name="connsiteY1" fmla="*/ 0 h 2176154"/>
                <a:gd name="connsiteX2" fmla="*/ 5753069 w 5753069"/>
                <a:gd name="connsiteY2" fmla="*/ 2164278 h 2176154"/>
                <a:gd name="connsiteX3" fmla="*/ 0 w 5753069"/>
                <a:gd name="connsiteY3" fmla="*/ 2176154 h 2176154"/>
                <a:gd name="connsiteX0" fmla="*/ 0 w 5753069"/>
                <a:gd name="connsiteY0" fmla="*/ 2143136 h 2143136"/>
                <a:gd name="connsiteX1" fmla="*/ 3412317 w 5753069"/>
                <a:gd name="connsiteY1" fmla="*/ 0 h 2143136"/>
                <a:gd name="connsiteX2" fmla="*/ 5753069 w 5753069"/>
                <a:gd name="connsiteY2" fmla="*/ 2131260 h 2143136"/>
                <a:gd name="connsiteX3" fmla="*/ 0 w 5753069"/>
                <a:gd name="connsiteY3" fmla="*/ 2143136 h 2143136"/>
                <a:gd name="connsiteX0" fmla="*/ 0 w 5753069"/>
                <a:gd name="connsiteY0" fmla="*/ 2132130 h 2132130"/>
                <a:gd name="connsiteX1" fmla="*/ 3370405 w 5753069"/>
                <a:gd name="connsiteY1" fmla="*/ 0 h 2132130"/>
                <a:gd name="connsiteX2" fmla="*/ 5753069 w 5753069"/>
                <a:gd name="connsiteY2" fmla="*/ 2120254 h 2132130"/>
                <a:gd name="connsiteX3" fmla="*/ 0 w 5753069"/>
                <a:gd name="connsiteY3" fmla="*/ 2132130 h 2132130"/>
                <a:gd name="connsiteX0" fmla="*/ 0 w 5753069"/>
                <a:gd name="connsiteY0" fmla="*/ 2110118 h 2110118"/>
                <a:gd name="connsiteX1" fmla="*/ 3328492 w 5753069"/>
                <a:gd name="connsiteY1" fmla="*/ 0 h 2110118"/>
                <a:gd name="connsiteX2" fmla="*/ 5753069 w 5753069"/>
                <a:gd name="connsiteY2" fmla="*/ 2098242 h 2110118"/>
                <a:gd name="connsiteX3" fmla="*/ 0 w 5753069"/>
                <a:gd name="connsiteY3" fmla="*/ 2110118 h 2110118"/>
                <a:gd name="connsiteX0" fmla="*/ 0 w 5753069"/>
                <a:gd name="connsiteY0" fmla="*/ 2110118 h 2110118"/>
                <a:gd name="connsiteX1" fmla="*/ 3314522 w 5753069"/>
                <a:gd name="connsiteY1" fmla="*/ 0 h 2110118"/>
                <a:gd name="connsiteX2" fmla="*/ 5753069 w 5753069"/>
                <a:gd name="connsiteY2" fmla="*/ 2098242 h 2110118"/>
                <a:gd name="connsiteX3" fmla="*/ 0 w 5753069"/>
                <a:gd name="connsiteY3" fmla="*/ 2110118 h 2110118"/>
                <a:gd name="connsiteX0" fmla="*/ 0 w 5864835"/>
                <a:gd name="connsiteY0" fmla="*/ 2110118 h 2110118"/>
                <a:gd name="connsiteX1" fmla="*/ 3314522 w 5864835"/>
                <a:gd name="connsiteY1" fmla="*/ 0 h 2110118"/>
                <a:gd name="connsiteX2" fmla="*/ 5864835 w 5864835"/>
                <a:gd name="connsiteY2" fmla="*/ 2109249 h 2110118"/>
                <a:gd name="connsiteX3" fmla="*/ 0 w 5864835"/>
                <a:gd name="connsiteY3" fmla="*/ 2110118 h 211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64835" h="2110118">
                  <a:moveTo>
                    <a:pt x="0" y="2110118"/>
                  </a:moveTo>
                  <a:lnTo>
                    <a:pt x="3314522" y="0"/>
                  </a:lnTo>
                  <a:lnTo>
                    <a:pt x="5864835" y="2109249"/>
                  </a:lnTo>
                  <a:lnTo>
                    <a:pt x="0" y="2110118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4"/>
            <p:cNvSpPr/>
            <p:nvPr/>
          </p:nvSpPr>
          <p:spPr>
            <a:xfrm rot="10800000" flipH="1">
              <a:off x="6489124" y="617515"/>
              <a:ext cx="4925784" cy="2188029"/>
            </a:xfrm>
            <a:custGeom>
              <a:avLst/>
              <a:gdLst>
                <a:gd name="connsiteX0" fmla="*/ 0 w 5032167"/>
                <a:gd name="connsiteY0" fmla="*/ 2318657 h 2318657"/>
                <a:gd name="connsiteX1" fmla="*/ 2516084 w 5032167"/>
                <a:gd name="connsiteY1" fmla="*/ 0 h 2318657"/>
                <a:gd name="connsiteX2" fmla="*/ 5032167 w 5032167"/>
                <a:gd name="connsiteY2" fmla="*/ 2318657 h 2318657"/>
                <a:gd name="connsiteX3" fmla="*/ 0 w 5032167"/>
                <a:gd name="connsiteY3" fmla="*/ 2318657 h 2318657"/>
                <a:gd name="connsiteX0" fmla="*/ 0 w 5495305"/>
                <a:gd name="connsiteY0" fmla="*/ 2318657 h 2318657"/>
                <a:gd name="connsiteX1" fmla="*/ 2979222 w 5495305"/>
                <a:gd name="connsiteY1" fmla="*/ 0 h 2318657"/>
                <a:gd name="connsiteX2" fmla="*/ 5495305 w 5495305"/>
                <a:gd name="connsiteY2" fmla="*/ 2318657 h 2318657"/>
                <a:gd name="connsiteX3" fmla="*/ 0 w 5495305"/>
                <a:gd name="connsiteY3" fmla="*/ 2318657 h 2318657"/>
                <a:gd name="connsiteX0" fmla="*/ 0 w 5697185"/>
                <a:gd name="connsiteY0" fmla="*/ 2318657 h 2318657"/>
                <a:gd name="connsiteX1" fmla="*/ 2979222 w 5697185"/>
                <a:gd name="connsiteY1" fmla="*/ 0 h 2318657"/>
                <a:gd name="connsiteX2" fmla="*/ 5697185 w 5697185"/>
                <a:gd name="connsiteY2" fmla="*/ 2318657 h 2318657"/>
                <a:gd name="connsiteX3" fmla="*/ 0 w 5697185"/>
                <a:gd name="connsiteY3" fmla="*/ 2318657 h 2318657"/>
                <a:gd name="connsiteX0" fmla="*/ 0 w 5697185"/>
                <a:gd name="connsiteY0" fmla="*/ 2164278 h 2164278"/>
                <a:gd name="connsiteX1" fmla="*/ 3258638 w 5697185"/>
                <a:gd name="connsiteY1" fmla="*/ 0 h 2164278"/>
                <a:gd name="connsiteX2" fmla="*/ 5697185 w 5697185"/>
                <a:gd name="connsiteY2" fmla="*/ 2164278 h 2164278"/>
                <a:gd name="connsiteX3" fmla="*/ 0 w 5697185"/>
                <a:gd name="connsiteY3" fmla="*/ 2164278 h 2164278"/>
                <a:gd name="connsiteX0" fmla="*/ 0 w 5753069"/>
                <a:gd name="connsiteY0" fmla="*/ 2176154 h 2176154"/>
                <a:gd name="connsiteX1" fmla="*/ 3314522 w 5753069"/>
                <a:gd name="connsiteY1" fmla="*/ 0 h 2176154"/>
                <a:gd name="connsiteX2" fmla="*/ 5753069 w 5753069"/>
                <a:gd name="connsiteY2" fmla="*/ 2164278 h 2176154"/>
                <a:gd name="connsiteX3" fmla="*/ 0 w 5753069"/>
                <a:gd name="connsiteY3" fmla="*/ 2176154 h 2176154"/>
                <a:gd name="connsiteX0" fmla="*/ 0 w 5794982"/>
                <a:gd name="connsiteY0" fmla="*/ 2176154 h 2188029"/>
                <a:gd name="connsiteX1" fmla="*/ 3314522 w 5794982"/>
                <a:gd name="connsiteY1" fmla="*/ 0 h 2188029"/>
                <a:gd name="connsiteX2" fmla="*/ 5794982 w 5794982"/>
                <a:gd name="connsiteY2" fmla="*/ 2188029 h 2188029"/>
                <a:gd name="connsiteX3" fmla="*/ 0 w 5794982"/>
                <a:gd name="connsiteY3" fmla="*/ 2176154 h 2188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94982" h="2188029">
                  <a:moveTo>
                    <a:pt x="0" y="2176154"/>
                  </a:moveTo>
                  <a:lnTo>
                    <a:pt x="3314522" y="0"/>
                  </a:lnTo>
                  <a:lnTo>
                    <a:pt x="5794982" y="2188029"/>
                  </a:lnTo>
                  <a:lnTo>
                    <a:pt x="0" y="2176154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等腰三角形 24"/>
          <p:cNvSpPr/>
          <p:nvPr/>
        </p:nvSpPr>
        <p:spPr>
          <a:xfrm rot="5400000">
            <a:off x="-586841" y="538834"/>
            <a:ext cx="6861460" cy="5782788"/>
          </a:xfrm>
          <a:custGeom>
            <a:avLst/>
            <a:gdLst>
              <a:gd name="connsiteX0" fmla="*/ 0 w 3096983"/>
              <a:gd name="connsiteY0" fmla="*/ 3965860 h 3965860"/>
              <a:gd name="connsiteX1" fmla="*/ 1548492 w 3096983"/>
              <a:gd name="connsiteY1" fmla="*/ 0 h 3965860"/>
              <a:gd name="connsiteX2" fmla="*/ 3096983 w 3096983"/>
              <a:gd name="connsiteY2" fmla="*/ 3965860 h 3965860"/>
              <a:gd name="connsiteX3" fmla="*/ 0 w 3096983"/>
              <a:gd name="connsiteY3" fmla="*/ 3965860 h 3965860"/>
              <a:gd name="connsiteX0" fmla="*/ 0 w 3880752"/>
              <a:gd name="connsiteY0" fmla="*/ 3740229 h 3965860"/>
              <a:gd name="connsiteX1" fmla="*/ 2332261 w 3880752"/>
              <a:gd name="connsiteY1" fmla="*/ 0 h 3965860"/>
              <a:gd name="connsiteX2" fmla="*/ 3880752 w 3880752"/>
              <a:gd name="connsiteY2" fmla="*/ 3965860 h 3965860"/>
              <a:gd name="connsiteX3" fmla="*/ 0 w 3880752"/>
              <a:gd name="connsiteY3" fmla="*/ 3740229 h 3965860"/>
              <a:gd name="connsiteX0" fmla="*/ 0 w 3880752"/>
              <a:gd name="connsiteY0" fmla="*/ 3740229 h 3965860"/>
              <a:gd name="connsiteX1" fmla="*/ 2332261 w 3880752"/>
              <a:gd name="connsiteY1" fmla="*/ 0 h 3965860"/>
              <a:gd name="connsiteX2" fmla="*/ 796148 w 3880752"/>
              <a:gd name="connsiteY2" fmla="*/ 2469569 h 3965860"/>
              <a:gd name="connsiteX3" fmla="*/ 3880752 w 3880752"/>
              <a:gd name="connsiteY3" fmla="*/ 3965860 h 3965860"/>
              <a:gd name="connsiteX4" fmla="*/ 0 w 3880752"/>
              <a:gd name="connsiteY4" fmla="*/ 3740229 h 3965860"/>
              <a:gd name="connsiteX0" fmla="*/ 0 w 3880752"/>
              <a:gd name="connsiteY0" fmla="*/ 3740229 h 3965860"/>
              <a:gd name="connsiteX1" fmla="*/ 2332261 w 3880752"/>
              <a:gd name="connsiteY1" fmla="*/ 0 h 3965860"/>
              <a:gd name="connsiteX2" fmla="*/ 3764980 w 3880752"/>
              <a:gd name="connsiteY2" fmla="*/ 1899554 h 3965860"/>
              <a:gd name="connsiteX3" fmla="*/ 3880752 w 3880752"/>
              <a:gd name="connsiteY3" fmla="*/ 3965860 h 3965860"/>
              <a:gd name="connsiteX4" fmla="*/ 0 w 3880752"/>
              <a:gd name="connsiteY4" fmla="*/ 3740229 h 3965860"/>
              <a:gd name="connsiteX0" fmla="*/ 0 w 4177635"/>
              <a:gd name="connsiteY0" fmla="*/ 3704603 h 3965860"/>
              <a:gd name="connsiteX1" fmla="*/ 2629144 w 4177635"/>
              <a:gd name="connsiteY1" fmla="*/ 0 h 3965860"/>
              <a:gd name="connsiteX2" fmla="*/ 4061863 w 4177635"/>
              <a:gd name="connsiteY2" fmla="*/ 1899554 h 3965860"/>
              <a:gd name="connsiteX3" fmla="*/ 4177635 w 4177635"/>
              <a:gd name="connsiteY3" fmla="*/ 3965860 h 3965860"/>
              <a:gd name="connsiteX4" fmla="*/ 0 w 4177635"/>
              <a:gd name="connsiteY4" fmla="*/ 3704603 h 3965860"/>
              <a:gd name="connsiteX0" fmla="*/ 0 w 4878280"/>
              <a:gd name="connsiteY0" fmla="*/ 4488374 h 4488374"/>
              <a:gd name="connsiteX1" fmla="*/ 3329789 w 4878280"/>
              <a:gd name="connsiteY1" fmla="*/ 0 h 4488374"/>
              <a:gd name="connsiteX2" fmla="*/ 4762508 w 4878280"/>
              <a:gd name="connsiteY2" fmla="*/ 1899554 h 4488374"/>
              <a:gd name="connsiteX3" fmla="*/ 4878280 w 4878280"/>
              <a:gd name="connsiteY3" fmla="*/ 3965860 h 4488374"/>
              <a:gd name="connsiteX4" fmla="*/ 0 w 4878280"/>
              <a:gd name="connsiteY4" fmla="*/ 4488374 h 4488374"/>
              <a:gd name="connsiteX0" fmla="*/ 0 w 4878280"/>
              <a:gd name="connsiteY0" fmla="*/ 4488374 h 4488374"/>
              <a:gd name="connsiteX1" fmla="*/ 3329789 w 4878280"/>
              <a:gd name="connsiteY1" fmla="*/ 0 h 4488374"/>
              <a:gd name="connsiteX2" fmla="*/ 4762508 w 4878280"/>
              <a:gd name="connsiteY2" fmla="*/ 1899554 h 4488374"/>
              <a:gd name="connsiteX3" fmla="*/ 4878280 w 4878280"/>
              <a:gd name="connsiteY3" fmla="*/ 3965860 h 4488374"/>
              <a:gd name="connsiteX4" fmla="*/ 2280565 w 4878280"/>
              <a:gd name="connsiteY4" fmla="*/ 4250868 h 4488374"/>
              <a:gd name="connsiteX5" fmla="*/ 0 w 4878280"/>
              <a:gd name="connsiteY5" fmla="*/ 4488374 h 4488374"/>
              <a:gd name="connsiteX0" fmla="*/ 0 w 4878280"/>
              <a:gd name="connsiteY0" fmla="*/ 4488374 h 5901538"/>
              <a:gd name="connsiteX1" fmla="*/ 3329789 w 4878280"/>
              <a:gd name="connsiteY1" fmla="*/ 0 h 5901538"/>
              <a:gd name="connsiteX2" fmla="*/ 4762508 w 4878280"/>
              <a:gd name="connsiteY2" fmla="*/ 1899554 h 5901538"/>
              <a:gd name="connsiteX3" fmla="*/ 4878280 w 4878280"/>
              <a:gd name="connsiteY3" fmla="*/ 3965860 h 5901538"/>
              <a:gd name="connsiteX4" fmla="*/ 24253 w 4878280"/>
              <a:gd name="connsiteY4" fmla="*/ 5901538 h 5901538"/>
              <a:gd name="connsiteX5" fmla="*/ 0 w 4878280"/>
              <a:gd name="connsiteY5" fmla="*/ 4488374 h 5901538"/>
              <a:gd name="connsiteX0" fmla="*/ 0 w 4878280"/>
              <a:gd name="connsiteY0" fmla="*/ 4488374 h 5901538"/>
              <a:gd name="connsiteX1" fmla="*/ 3329789 w 4878280"/>
              <a:gd name="connsiteY1" fmla="*/ 0 h 5901538"/>
              <a:gd name="connsiteX2" fmla="*/ 4762508 w 4878280"/>
              <a:gd name="connsiteY2" fmla="*/ 1970806 h 5901538"/>
              <a:gd name="connsiteX3" fmla="*/ 4878280 w 4878280"/>
              <a:gd name="connsiteY3" fmla="*/ 3965860 h 5901538"/>
              <a:gd name="connsiteX4" fmla="*/ 24253 w 4878280"/>
              <a:gd name="connsiteY4" fmla="*/ 5901538 h 5901538"/>
              <a:gd name="connsiteX5" fmla="*/ 0 w 4878280"/>
              <a:gd name="connsiteY5" fmla="*/ 4488374 h 5901538"/>
              <a:gd name="connsiteX0" fmla="*/ 0 w 6873335"/>
              <a:gd name="connsiteY0" fmla="*/ 4488374 h 5901538"/>
              <a:gd name="connsiteX1" fmla="*/ 3329789 w 6873335"/>
              <a:gd name="connsiteY1" fmla="*/ 0 h 5901538"/>
              <a:gd name="connsiteX2" fmla="*/ 4762508 w 6873335"/>
              <a:gd name="connsiteY2" fmla="*/ 1970806 h 5901538"/>
              <a:gd name="connsiteX3" fmla="*/ 6873335 w 6873335"/>
              <a:gd name="connsiteY3" fmla="*/ 4630879 h 5901538"/>
              <a:gd name="connsiteX4" fmla="*/ 24253 w 6873335"/>
              <a:gd name="connsiteY4" fmla="*/ 5901538 h 5901538"/>
              <a:gd name="connsiteX5" fmla="*/ 0 w 6873335"/>
              <a:gd name="connsiteY5" fmla="*/ 4488374 h 5901538"/>
              <a:gd name="connsiteX0" fmla="*/ 0 w 6873335"/>
              <a:gd name="connsiteY0" fmla="*/ 4488374 h 5901538"/>
              <a:gd name="connsiteX1" fmla="*/ 3329789 w 6873335"/>
              <a:gd name="connsiteY1" fmla="*/ 0 h 5901538"/>
              <a:gd name="connsiteX2" fmla="*/ 4762508 w 6873335"/>
              <a:gd name="connsiteY2" fmla="*/ 1970806 h 5901538"/>
              <a:gd name="connsiteX3" fmla="*/ 6873335 w 6873335"/>
              <a:gd name="connsiteY3" fmla="*/ 4630879 h 5901538"/>
              <a:gd name="connsiteX4" fmla="*/ 4679381 w 6873335"/>
              <a:gd name="connsiteY4" fmla="*/ 5058390 h 5901538"/>
              <a:gd name="connsiteX5" fmla="*/ 24253 w 6873335"/>
              <a:gd name="connsiteY5" fmla="*/ 5901538 h 5901538"/>
              <a:gd name="connsiteX6" fmla="*/ 0 w 6873335"/>
              <a:gd name="connsiteY6" fmla="*/ 4488374 h 5901538"/>
              <a:gd name="connsiteX0" fmla="*/ 0 w 6873335"/>
              <a:gd name="connsiteY0" fmla="*/ 4488374 h 5901538"/>
              <a:gd name="connsiteX1" fmla="*/ 3329789 w 6873335"/>
              <a:gd name="connsiteY1" fmla="*/ 0 h 5901538"/>
              <a:gd name="connsiteX2" fmla="*/ 4762508 w 6873335"/>
              <a:gd name="connsiteY2" fmla="*/ 1970806 h 5901538"/>
              <a:gd name="connsiteX3" fmla="*/ 6873335 w 6873335"/>
              <a:gd name="connsiteY3" fmla="*/ 4630879 h 5901538"/>
              <a:gd name="connsiteX4" fmla="*/ 6852568 w 6873335"/>
              <a:gd name="connsiteY4" fmla="*/ 5877788 h 5901538"/>
              <a:gd name="connsiteX5" fmla="*/ 24253 w 6873335"/>
              <a:gd name="connsiteY5" fmla="*/ 5901538 h 5901538"/>
              <a:gd name="connsiteX6" fmla="*/ 0 w 6873335"/>
              <a:gd name="connsiteY6" fmla="*/ 4488374 h 5901538"/>
              <a:gd name="connsiteX0" fmla="*/ 0 w 6873335"/>
              <a:gd name="connsiteY0" fmla="*/ 4488374 h 5901538"/>
              <a:gd name="connsiteX1" fmla="*/ 3329789 w 6873335"/>
              <a:gd name="connsiteY1" fmla="*/ 0 h 5901538"/>
              <a:gd name="connsiteX2" fmla="*/ 4786261 w 6873335"/>
              <a:gd name="connsiteY2" fmla="*/ 1947055 h 5901538"/>
              <a:gd name="connsiteX3" fmla="*/ 6873335 w 6873335"/>
              <a:gd name="connsiteY3" fmla="*/ 4630879 h 5901538"/>
              <a:gd name="connsiteX4" fmla="*/ 6852568 w 6873335"/>
              <a:gd name="connsiteY4" fmla="*/ 5877788 h 5901538"/>
              <a:gd name="connsiteX5" fmla="*/ 24253 w 6873335"/>
              <a:gd name="connsiteY5" fmla="*/ 5901538 h 5901538"/>
              <a:gd name="connsiteX6" fmla="*/ 0 w 6873335"/>
              <a:gd name="connsiteY6" fmla="*/ 4488374 h 5901538"/>
              <a:gd name="connsiteX0" fmla="*/ 0 w 6861460"/>
              <a:gd name="connsiteY0" fmla="*/ 4452748 h 5901538"/>
              <a:gd name="connsiteX1" fmla="*/ 3317914 w 6861460"/>
              <a:gd name="connsiteY1" fmla="*/ 0 h 5901538"/>
              <a:gd name="connsiteX2" fmla="*/ 4774386 w 6861460"/>
              <a:gd name="connsiteY2" fmla="*/ 1947055 h 5901538"/>
              <a:gd name="connsiteX3" fmla="*/ 6861460 w 6861460"/>
              <a:gd name="connsiteY3" fmla="*/ 4630879 h 5901538"/>
              <a:gd name="connsiteX4" fmla="*/ 6840693 w 6861460"/>
              <a:gd name="connsiteY4" fmla="*/ 5877788 h 5901538"/>
              <a:gd name="connsiteX5" fmla="*/ 12378 w 6861460"/>
              <a:gd name="connsiteY5" fmla="*/ 5901538 h 5901538"/>
              <a:gd name="connsiteX6" fmla="*/ 0 w 6861460"/>
              <a:gd name="connsiteY6" fmla="*/ 4452748 h 5901538"/>
              <a:gd name="connsiteX0" fmla="*/ 0 w 6861460"/>
              <a:gd name="connsiteY0" fmla="*/ 4452748 h 5901538"/>
              <a:gd name="connsiteX1" fmla="*/ 3317914 w 6861460"/>
              <a:gd name="connsiteY1" fmla="*/ 0 h 5901538"/>
              <a:gd name="connsiteX2" fmla="*/ 4774386 w 6861460"/>
              <a:gd name="connsiteY2" fmla="*/ 1947055 h 5901538"/>
              <a:gd name="connsiteX3" fmla="*/ 6861460 w 6861460"/>
              <a:gd name="connsiteY3" fmla="*/ 4630879 h 5901538"/>
              <a:gd name="connsiteX4" fmla="*/ 6840693 w 6861460"/>
              <a:gd name="connsiteY4" fmla="*/ 5877788 h 5901538"/>
              <a:gd name="connsiteX5" fmla="*/ 12378 w 6861460"/>
              <a:gd name="connsiteY5" fmla="*/ 5901538 h 5901538"/>
              <a:gd name="connsiteX6" fmla="*/ 0 w 6861460"/>
              <a:gd name="connsiteY6" fmla="*/ 4452748 h 5901538"/>
              <a:gd name="connsiteX0" fmla="*/ 0 w 6861460"/>
              <a:gd name="connsiteY0" fmla="*/ 4298369 h 5747159"/>
              <a:gd name="connsiteX1" fmla="*/ 3329789 w 6861460"/>
              <a:gd name="connsiteY1" fmla="*/ 0 h 5747159"/>
              <a:gd name="connsiteX2" fmla="*/ 4774386 w 6861460"/>
              <a:gd name="connsiteY2" fmla="*/ 1792676 h 5747159"/>
              <a:gd name="connsiteX3" fmla="*/ 6861460 w 6861460"/>
              <a:gd name="connsiteY3" fmla="*/ 4476500 h 5747159"/>
              <a:gd name="connsiteX4" fmla="*/ 6840693 w 6861460"/>
              <a:gd name="connsiteY4" fmla="*/ 5723409 h 5747159"/>
              <a:gd name="connsiteX5" fmla="*/ 12378 w 6861460"/>
              <a:gd name="connsiteY5" fmla="*/ 5747159 h 5747159"/>
              <a:gd name="connsiteX6" fmla="*/ 0 w 6861460"/>
              <a:gd name="connsiteY6" fmla="*/ 4298369 h 5747159"/>
              <a:gd name="connsiteX0" fmla="*/ 0 w 6861460"/>
              <a:gd name="connsiteY0" fmla="*/ 4298369 h 5782788"/>
              <a:gd name="connsiteX1" fmla="*/ 3329789 w 6861460"/>
              <a:gd name="connsiteY1" fmla="*/ 0 h 5782788"/>
              <a:gd name="connsiteX2" fmla="*/ 4774386 w 6861460"/>
              <a:gd name="connsiteY2" fmla="*/ 1792676 h 5782788"/>
              <a:gd name="connsiteX3" fmla="*/ 6861460 w 6861460"/>
              <a:gd name="connsiteY3" fmla="*/ 4476500 h 5782788"/>
              <a:gd name="connsiteX4" fmla="*/ 6840693 w 6861460"/>
              <a:gd name="connsiteY4" fmla="*/ 5723409 h 5782788"/>
              <a:gd name="connsiteX5" fmla="*/ 502 w 6861460"/>
              <a:gd name="connsiteY5" fmla="*/ 5782788 h 5782788"/>
              <a:gd name="connsiteX6" fmla="*/ 0 w 6861460"/>
              <a:gd name="connsiteY6" fmla="*/ 4298369 h 5782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460" h="5782788">
                <a:moveTo>
                  <a:pt x="0" y="4298369"/>
                </a:moveTo>
                <a:cubicBezTo>
                  <a:pt x="1153472" y="2802245"/>
                  <a:pt x="2223818" y="1484249"/>
                  <a:pt x="3329789" y="0"/>
                </a:cubicBezTo>
                <a:lnTo>
                  <a:pt x="4774386" y="1792676"/>
                </a:lnTo>
                <a:lnTo>
                  <a:pt x="6861460" y="4476500"/>
                </a:lnTo>
                <a:lnTo>
                  <a:pt x="6840693" y="5723409"/>
                </a:lnTo>
                <a:lnTo>
                  <a:pt x="502" y="5782788"/>
                </a:lnTo>
                <a:cubicBezTo>
                  <a:pt x="335" y="5287982"/>
                  <a:pt x="167" y="4793175"/>
                  <a:pt x="0" y="429836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菱形 27"/>
          <p:cNvSpPr/>
          <p:nvPr/>
        </p:nvSpPr>
        <p:spPr>
          <a:xfrm>
            <a:off x="4328554" y="2438367"/>
            <a:ext cx="2030680" cy="1872944"/>
          </a:xfrm>
          <a:prstGeom prst="diamond">
            <a:avLst/>
          </a:prstGeom>
          <a:noFill/>
          <a:ln w="19050">
            <a:solidFill>
              <a:schemeClr val="bg1">
                <a:lumMod val="65000"/>
                <a:alpha val="58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160035" y="2895267"/>
            <a:ext cx="4002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商务项目企划书模板</a:t>
            </a:r>
          </a:p>
        </p:txBody>
      </p:sp>
      <p:sp>
        <p:nvSpPr>
          <p:cNvPr id="32" name="矩形 31"/>
          <p:cNvSpPr/>
          <p:nvPr/>
        </p:nvSpPr>
        <p:spPr>
          <a:xfrm>
            <a:off x="200824" y="2594134"/>
            <a:ext cx="35304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200" b="1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A BUSINESS PROJECT PLAN TEMPLATE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04800" y="3572256"/>
            <a:ext cx="288950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200824" y="3656345"/>
            <a:ext cx="3943661" cy="308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click here to add content</a:t>
            </a:r>
          </a:p>
        </p:txBody>
      </p:sp>
      <p:sp>
        <p:nvSpPr>
          <p:cNvPr id="37" name="矩形 36"/>
          <p:cNvSpPr/>
          <p:nvPr/>
        </p:nvSpPr>
        <p:spPr>
          <a:xfrm>
            <a:off x="304800" y="4252061"/>
            <a:ext cx="53287" cy="159232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370191" y="4252061"/>
            <a:ext cx="53287" cy="1592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40910" y="4252061"/>
            <a:ext cx="269482" cy="1592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>
            <a:off x="4512623" y="2438367"/>
            <a:ext cx="2030680" cy="1872944"/>
          </a:xfrm>
          <a:prstGeom prst="diamond">
            <a:avLst/>
          </a:prstGeom>
          <a:solidFill>
            <a:srgbClr val="00B0F0">
              <a:alpha val="62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菱形 23"/>
          <p:cNvSpPr/>
          <p:nvPr/>
        </p:nvSpPr>
        <p:spPr>
          <a:xfrm>
            <a:off x="4696692" y="2438367"/>
            <a:ext cx="2030680" cy="1872944"/>
          </a:xfrm>
          <a:prstGeom prst="diamond">
            <a:avLst/>
          </a:prstGeom>
          <a:noFill/>
          <a:ln w="19050">
            <a:solidFill>
              <a:schemeClr val="bg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5018417" y="3082989"/>
            <a:ext cx="2078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LOGO</a:t>
            </a:r>
            <a:endParaRPr lang="zh-CN" altLang="en-US" sz="3200" b="1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24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0" y="481914"/>
            <a:ext cx="5562600" cy="6376086"/>
          </a:xfrm>
          <a:custGeom>
            <a:avLst/>
            <a:gdLst>
              <a:gd name="connsiteX0" fmla="*/ 1405324 w 5562600"/>
              <a:gd name="connsiteY0" fmla="*/ 0 h 6376086"/>
              <a:gd name="connsiteX1" fmla="*/ 5562600 w 5562600"/>
              <a:gd name="connsiteY1" fmla="*/ 4188168 h 6376086"/>
              <a:gd name="connsiteX2" fmla="*/ 4960737 w 5562600"/>
              <a:gd name="connsiteY2" fmla="*/ 6359886 h 6376086"/>
              <a:gd name="connsiteX3" fmla="*/ 4950428 w 5562600"/>
              <a:gd name="connsiteY3" fmla="*/ 6376086 h 6376086"/>
              <a:gd name="connsiteX4" fmla="*/ 0 w 5562600"/>
              <a:gd name="connsiteY4" fmla="*/ 6376086 h 6376086"/>
              <a:gd name="connsiteX5" fmla="*/ 0 w 5562600"/>
              <a:gd name="connsiteY5" fmla="*/ 245926 h 6376086"/>
              <a:gd name="connsiteX6" fmla="*/ 169077 w 5562600"/>
              <a:gd name="connsiteY6" fmla="*/ 188292 h 6376086"/>
              <a:gd name="connsiteX7" fmla="*/ 1405324 w 5562600"/>
              <a:gd name="connsiteY7" fmla="*/ 0 h 6376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62600" h="6376086">
                <a:moveTo>
                  <a:pt x="1405324" y="0"/>
                </a:moveTo>
                <a:cubicBezTo>
                  <a:pt x="3701324" y="0"/>
                  <a:pt x="5562600" y="1875107"/>
                  <a:pt x="5562600" y="4188168"/>
                </a:cubicBezTo>
                <a:cubicBezTo>
                  <a:pt x="5562600" y="4983283"/>
                  <a:pt x="5342664" y="5726647"/>
                  <a:pt x="4960737" y="6359886"/>
                </a:cubicBezTo>
                <a:lnTo>
                  <a:pt x="4950428" y="6376086"/>
                </a:lnTo>
                <a:lnTo>
                  <a:pt x="0" y="6376086"/>
                </a:lnTo>
                <a:lnTo>
                  <a:pt x="0" y="245926"/>
                </a:lnTo>
                <a:lnTo>
                  <a:pt x="169077" y="188292"/>
                </a:lnTo>
                <a:cubicBezTo>
                  <a:pt x="559607" y="65922"/>
                  <a:pt x="974824" y="0"/>
                  <a:pt x="1405324" y="0"/>
                </a:cubicBezTo>
                <a:close/>
              </a:path>
            </a:pathLst>
          </a:custGeom>
          <a:solidFill>
            <a:schemeClr val="bg1">
              <a:lumMod val="5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 rot="17400533" flipH="1">
            <a:off x="7142435" y="-507954"/>
            <a:ext cx="6240459" cy="6158545"/>
          </a:xfrm>
          <a:custGeom>
            <a:avLst/>
            <a:gdLst>
              <a:gd name="connsiteX0" fmla="*/ 677823 w 6240459"/>
              <a:gd name="connsiteY0" fmla="*/ 2215987 h 6158545"/>
              <a:gd name="connsiteX1" fmla="*/ 0 w 6240459"/>
              <a:gd name="connsiteY1" fmla="*/ 4077391 h 6158545"/>
              <a:gd name="connsiteX2" fmla="*/ 64609 w 6240459"/>
              <a:gd name="connsiteY2" fmla="*/ 4097547 h 6158545"/>
              <a:gd name="connsiteX3" fmla="*/ 677859 w 6240459"/>
              <a:gd name="connsiteY3" fmla="*/ 4288419 h 6158545"/>
              <a:gd name="connsiteX4" fmla="*/ 5813512 w 6240459"/>
              <a:gd name="connsiteY4" fmla="*/ 6158545 h 6158545"/>
              <a:gd name="connsiteX5" fmla="*/ 5893763 w 6240459"/>
              <a:gd name="connsiteY5" fmla="*/ 5985943 h 6158545"/>
              <a:gd name="connsiteX6" fmla="*/ 6240459 w 6240459"/>
              <a:gd name="connsiteY6" fmla="*/ 4274372 h 6158545"/>
              <a:gd name="connsiteX7" fmla="*/ 2083183 w 6240459"/>
              <a:gd name="connsiteY7" fmla="*/ 0 h 6158545"/>
              <a:gd name="connsiteX8" fmla="*/ 1763321 w 6240459"/>
              <a:gd name="connsiteY8" fmla="*/ 12464 h 6158545"/>
              <a:gd name="connsiteX9" fmla="*/ 1467581 w 6240459"/>
              <a:gd name="connsiteY9" fmla="*/ 47194 h 6158545"/>
              <a:gd name="connsiteX10" fmla="*/ 677859 w 6240459"/>
              <a:gd name="connsiteY10" fmla="*/ 2215892 h 615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40459" h="6158545">
                <a:moveTo>
                  <a:pt x="677823" y="2215987"/>
                </a:moveTo>
                <a:lnTo>
                  <a:pt x="0" y="4077391"/>
                </a:lnTo>
                <a:lnTo>
                  <a:pt x="64609" y="4097547"/>
                </a:lnTo>
                <a:cubicBezTo>
                  <a:pt x="212041" y="4142752"/>
                  <a:pt x="412916" y="4201445"/>
                  <a:pt x="677859" y="4288419"/>
                </a:cubicBezTo>
                <a:cubicBezTo>
                  <a:pt x="2373497" y="4845057"/>
                  <a:pt x="4101628" y="5535170"/>
                  <a:pt x="5813512" y="6158545"/>
                </a:cubicBezTo>
                <a:lnTo>
                  <a:pt x="5893763" y="5985943"/>
                </a:lnTo>
                <a:cubicBezTo>
                  <a:pt x="6116745" y="5461884"/>
                  <a:pt x="6240459" y="4882982"/>
                  <a:pt x="6240459" y="4274372"/>
                </a:cubicBezTo>
                <a:cubicBezTo>
                  <a:pt x="6240459" y="1913702"/>
                  <a:pt x="4379183" y="0"/>
                  <a:pt x="2083183" y="0"/>
                </a:cubicBezTo>
                <a:cubicBezTo>
                  <a:pt x="1975558" y="1"/>
                  <a:pt x="1868888" y="4205"/>
                  <a:pt x="1763321" y="12464"/>
                </a:cubicBezTo>
                <a:lnTo>
                  <a:pt x="1467581" y="47194"/>
                </a:lnTo>
                <a:lnTo>
                  <a:pt x="677859" y="2215892"/>
                </a:lnTo>
                <a:close/>
              </a:path>
            </a:pathLst>
          </a:custGeom>
          <a:solidFill>
            <a:schemeClr val="bg1">
              <a:lumMod val="5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048750" y="1428750"/>
            <a:ext cx="211455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content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993422" y="1866900"/>
            <a:ext cx="2538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212,300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492094" y="3656410"/>
            <a:ext cx="349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455626" y="859770"/>
            <a:ext cx="286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455626" y="1340515"/>
            <a:ext cx="286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Click here to add content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196652" y="2077726"/>
            <a:ext cx="286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196652" y="2558471"/>
            <a:ext cx="286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Click here to add content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642595" y="3502236"/>
            <a:ext cx="286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642595" y="3982981"/>
            <a:ext cx="286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Click here to add content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679499" y="4898937"/>
            <a:ext cx="286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679499" y="5379682"/>
            <a:ext cx="286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Click here to add content</a:t>
            </a:r>
          </a:p>
        </p:txBody>
      </p:sp>
      <p:sp>
        <p:nvSpPr>
          <p:cNvPr id="28" name="椭圆 27"/>
          <p:cNvSpPr/>
          <p:nvPr/>
        </p:nvSpPr>
        <p:spPr>
          <a:xfrm>
            <a:off x="3935847" y="1330191"/>
            <a:ext cx="98826" cy="945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4915032" y="2467006"/>
            <a:ext cx="98826" cy="945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5434607" y="3836952"/>
            <a:ext cx="98826" cy="945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434607" y="5249429"/>
            <a:ext cx="98826" cy="945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>
            <a:grpSpLocks/>
          </p:cNvGrpSpPr>
          <p:nvPr/>
        </p:nvGrpSpPr>
        <p:grpSpPr bwMode="auto">
          <a:xfrm>
            <a:off x="-2174484" y="1499265"/>
            <a:ext cx="6216369" cy="5113528"/>
            <a:chOff x="1595438" y="968375"/>
            <a:chExt cx="5953125" cy="4921250"/>
          </a:xfrm>
          <a:solidFill>
            <a:schemeClr val="bg1">
              <a:alpha val="54000"/>
            </a:schemeClr>
          </a:solidFill>
        </p:grpSpPr>
        <p:sp>
          <p:nvSpPr>
            <p:cNvPr id="33" name="内蒙古"/>
            <p:cNvSpPr>
              <a:spLocks/>
            </p:cNvSpPr>
            <p:nvPr/>
          </p:nvSpPr>
          <p:spPr bwMode="auto">
            <a:xfrm>
              <a:off x="4095750" y="1023938"/>
              <a:ext cx="2608263" cy="2225675"/>
            </a:xfrm>
            <a:custGeom>
              <a:avLst/>
              <a:gdLst>
                <a:gd name="T0" fmla="*/ 2147483646 w 1428"/>
                <a:gd name="T1" fmla="*/ 2147483646 h 1218"/>
                <a:gd name="T2" fmla="*/ 2147483646 w 1428"/>
                <a:gd name="T3" fmla="*/ 2147483646 h 1218"/>
                <a:gd name="T4" fmla="*/ 2147483646 w 1428"/>
                <a:gd name="T5" fmla="*/ 2147483646 h 1218"/>
                <a:gd name="T6" fmla="*/ 2147483646 w 1428"/>
                <a:gd name="T7" fmla="*/ 2147483646 h 1218"/>
                <a:gd name="T8" fmla="*/ 2147483646 w 1428"/>
                <a:gd name="T9" fmla="*/ 2147483646 h 1218"/>
                <a:gd name="T10" fmla="*/ 2147483646 w 1428"/>
                <a:gd name="T11" fmla="*/ 2147483646 h 1218"/>
                <a:gd name="T12" fmla="*/ 2147483646 w 1428"/>
                <a:gd name="T13" fmla="*/ 2147483646 h 1218"/>
                <a:gd name="T14" fmla="*/ 2147483646 w 1428"/>
                <a:gd name="T15" fmla="*/ 2147483646 h 1218"/>
                <a:gd name="T16" fmla="*/ 2147483646 w 1428"/>
                <a:gd name="T17" fmla="*/ 2147483646 h 1218"/>
                <a:gd name="T18" fmla="*/ 2147483646 w 1428"/>
                <a:gd name="T19" fmla="*/ 2147483646 h 1218"/>
                <a:gd name="T20" fmla="*/ 2147483646 w 1428"/>
                <a:gd name="T21" fmla="*/ 2147483646 h 1218"/>
                <a:gd name="T22" fmla="*/ 2147483646 w 1428"/>
                <a:gd name="T23" fmla="*/ 2147483646 h 1218"/>
                <a:gd name="T24" fmla="*/ 2147483646 w 1428"/>
                <a:gd name="T25" fmla="*/ 2147483646 h 1218"/>
                <a:gd name="T26" fmla="*/ 2147483646 w 1428"/>
                <a:gd name="T27" fmla="*/ 2147483646 h 1218"/>
                <a:gd name="T28" fmla="*/ 2147483646 w 1428"/>
                <a:gd name="T29" fmla="*/ 2147483646 h 1218"/>
                <a:gd name="T30" fmla="*/ 2147483646 w 1428"/>
                <a:gd name="T31" fmla="*/ 2147483646 h 1218"/>
                <a:gd name="T32" fmla="*/ 2147483646 w 1428"/>
                <a:gd name="T33" fmla="*/ 2147483646 h 1218"/>
                <a:gd name="T34" fmla="*/ 2147483646 w 1428"/>
                <a:gd name="T35" fmla="*/ 2147483646 h 1218"/>
                <a:gd name="T36" fmla="*/ 2147483646 w 1428"/>
                <a:gd name="T37" fmla="*/ 2147483646 h 1218"/>
                <a:gd name="T38" fmla="*/ 2147483646 w 1428"/>
                <a:gd name="T39" fmla="*/ 2147483646 h 1218"/>
                <a:gd name="T40" fmla="*/ 2147483646 w 1428"/>
                <a:gd name="T41" fmla="*/ 2147483646 h 1218"/>
                <a:gd name="T42" fmla="*/ 2147483646 w 1428"/>
                <a:gd name="T43" fmla="*/ 2147483646 h 1218"/>
                <a:gd name="T44" fmla="*/ 0 w 1428"/>
                <a:gd name="T45" fmla="*/ 2147483646 h 1218"/>
                <a:gd name="T46" fmla="*/ 2147483646 w 1428"/>
                <a:gd name="T47" fmla="*/ 2147483646 h 1218"/>
                <a:gd name="T48" fmla="*/ 2147483646 w 1428"/>
                <a:gd name="T49" fmla="*/ 2147483646 h 1218"/>
                <a:gd name="T50" fmla="*/ 2147483646 w 1428"/>
                <a:gd name="T51" fmla="*/ 2147483646 h 1218"/>
                <a:gd name="T52" fmla="*/ 2147483646 w 1428"/>
                <a:gd name="T53" fmla="*/ 2147483646 h 1218"/>
                <a:gd name="T54" fmla="*/ 2147483646 w 1428"/>
                <a:gd name="T55" fmla="*/ 2147483646 h 1218"/>
                <a:gd name="T56" fmla="*/ 2147483646 w 1428"/>
                <a:gd name="T57" fmla="*/ 2147483646 h 1218"/>
                <a:gd name="T58" fmla="*/ 2147483646 w 1428"/>
                <a:gd name="T59" fmla="*/ 2147483646 h 1218"/>
                <a:gd name="T60" fmla="*/ 2147483646 w 1428"/>
                <a:gd name="T61" fmla="*/ 2147483646 h 1218"/>
                <a:gd name="T62" fmla="*/ 2147483646 w 1428"/>
                <a:gd name="T63" fmla="*/ 2147483646 h 1218"/>
                <a:gd name="T64" fmla="*/ 2147483646 w 1428"/>
                <a:gd name="T65" fmla="*/ 2147483646 h 1218"/>
                <a:gd name="T66" fmla="*/ 2147483646 w 1428"/>
                <a:gd name="T67" fmla="*/ 2147483646 h 1218"/>
                <a:gd name="T68" fmla="*/ 2147483646 w 1428"/>
                <a:gd name="T69" fmla="*/ 2147483646 h 1218"/>
                <a:gd name="T70" fmla="*/ 2147483646 w 1428"/>
                <a:gd name="T71" fmla="*/ 2147483646 h 1218"/>
                <a:gd name="T72" fmla="*/ 2147483646 w 1428"/>
                <a:gd name="T73" fmla="*/ 2147483646 h 1218"/>
                <a:gd name="T74" fmla="*/ 2147483646 w 1428"/>
                <a:gd name="T75" fmla="*/ 2147483646 h 1218"/>
                <a:gd name="T76" fmla="*/ 2147483646 w 1428"/>
                <a:gd name="T77" fmla="*/ 2147483646 h 1218"/>
                <a:gd name="T78" fmla="*/ 2147483646 w 1428"/>
                <a:gd name="T79" fmla="*/ 2147483646 h 1218"/>
                <a:gd name="T80" fmla="*/ 2147483646 w 1428"/>
                <a:gd name="T81" fmla="*/ 2147483646 h 1218"/>
                <a:gd name="T82" fmla="*/ 2147483646 w 1428"/>
                <a:gd name="T83" fmla="*/ 2147483646 h 1218"/>
                <a:gd name="T84" fmla="*/ 2147483646 w 1428"/>
                <a:gd name="T85" fmla="*/ 2147483646 h 1218"/>
                <a:gd name="T86" fmla="*/ 2147483646 w 1428"/>
                <a:gd name="T87" fmla="*/ 2147483646 h 1218"/>
                <a:gd name="T88" fmla="*/ 2147483646 w 1428"/>
                <a:gd name="T89" fmla="*/ 2147483646 h 1218"/>
                <a:gd name="T90" fmla="*/ 2147483646 w 1428"/>
                <a:gd name="T91" fmla="*/ 2147483646 h 1218"/>
                <a:gd name="T92" fmla="*/ 2147483646 w 1428"/>
                <a:gd name="T93" fmla="*/ 2147483646 h 1218"/>
                <a:gd name="T94" fmla="*/ 2147483646 w 1428"/>
                <a:gd name="T95" fmla="*/ 2147483646 h 1218"/>
                <a:gd name="T96" fmla="*/ 2147483646 w 1428"/>
                <a:gd name="T97" fmla="*/ 2147483646 h 1218"/>
                <a:gd name="T98" fmla="*/ 2147483646 w 1428"/>
                <a:gd name="T99" fmla="*/ 2147483646 h 1218"/>
                <a:gd name="T100" fmla="*/ 2147483646 w 1428"/>
                <a:gd name="T101" fmla="*/ 2147483646 h 1218"/>
                <a:gd name="T102" fmla="*/ 2147483646 w 1428"/>
                <a:gd name="T103" fmla="*/ 2147483646 h 1218"/>
                <a:gd name="T104" fmla="*/ 2147483646 w 1428"/>
                <a:gd name="T105" fmla="*/ 2147483646 h 1218"/>
                <a:gd name="T106" fmla="*/ 2147483646 w 1428"/>
                <a:gd name="T107" fmla="*/ 2147483646 h 1218"/>
                <a:gd name="T108" fmla="*/ 2147483646 w 1428"/>
                <a:gd name="T109" fmla="*/ 2147483646 h 1218"/>
                <a:gd name="T110" fmla="*/ 2147483646 w 1428"/>
                <a:gd name="T111" fmla="*/ 2147483646 h 1218"/>
                <a:gd name="T112" fmla="*/ 2147483646 w 1428"/>
                <a:gd name="T113" fmla="*/ 2147483646 h 1218"/>
                <a:gd name="T114" fmla="*/ 2147483646 w 1428"/>
                <a:gd name="T115" fmla="*/ 2147483646 h 1218"/>
                <a:gd name="T116" fmla="*/ 2147483646 w 1428"/>
                <a:gd name="T117" fmla="*/ 2147483646 h 12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428" h="1218">
                  <a:moveTo>
                    <a:pt x="1398" y="128"/>
                  </a:moveTo>
                  <a:lnTo>
                    <a:pt x="1394" y="112"/>
                  </a:lnTo>
                  <a:lnTo>
                    <a:pt x="1378" y="86"/>
                  </a:lnTo>
                  <a:lnTo>
                    <a:pt x="1366" y="80"/>
                  </a:lnTo>
                  <a:lnTo>
                    <a:pt x="1354" y="86"/>
                  </a:lnTo>
                  <a:lnTo>
                    <a:pt x="1348" y="100"/>
                  </a:lnTo>
                  <a:lnTo>
                    <a:pt x="1346" y="102"/>
                  </a:lnTo>
                  <a:lnTo>
                    <a:pt x="1344" y="102"/>
                  </a:lnTo>
                  <a:lnTo>
                    <a:pt x="1322" y="106"/>
                  </a:lnTo>
                  <a:lnTo>
                    <a:pt x="1318" y="108"/>
                  </a:lnTo>
                  <a:lnTo>
                    <a:pt x="1316" y="112"/>
                  </a:lnTo>
                  <a:lnTo>
                    <a:pt x="1310" y="116"/>
                  </a:lnTo>
                  <a:lnTo>
                    <a:pt x="1298" y="126"/>
                  </a:lnTo>
                  <a:lnTo>
                    <a:pt x="1296" y="128"/>
                  </a:lnTo>
                  <a:lnTo>
                    <a:pt x="1286" y="130"/>
                  </a:lnTo>
                  <a:lnTo>
                    <a:pt x="1276" y="126"/>
                  </a:lnTo>
                  <a:lnTo>
                    <a:pt x="1264" y="118"/>
                  </a:lnTo>
                  <a:lnTo>
                    <a:pt x="1262" y="116"/>
                  </a:lnTo>
                  <a:lnTo>
                    <a:pt x="1244" y="96"/>
                  </a:lnTo>
                  <a:lnTo>
                    <a:pt x="1240" y="90"/>
                  </a:lnTo>
                  <a:lnTo>
                    <a:pt x="1238" y="84"/>
                  </a:lnTo>
                  <a:lnTo>
                    <a:pt x="1238" y="62"/>
                  </a:lnTo>
                  <a:lnTo>
                    <a:pt x="1238" y="60"/>
                  </a:lnTo>
                  <a:lnTo>
                    <a:pt x="1242" y="56"/>
                  </a:lnTo>
                  <a:lnTo>
                    <a:pt x="1218" y="48"/>
                  </a:lnTo>
                  <a:lnTo>
                    <a:pt x="1218" y="56"/>
                  </a:lnTo>
                  <a:lnTo>
                    <a:pt x="1216" y="60"/>
                  </a:lnTo>
                  <a:lnTo>
                    <a:pt x="1210" y="64"/>
                  </a:lnTo>
                  <a:lnTo>
                    <a:pt x="1202" y="68"/>
                  </a:lnTo>
                  <a:lnTo>
                    <a:pt x="1200" y="68"/>
                  </a:lnTo>
                  <a:lnTo>
                    <a:pt x="1200" y="66"/>
                  </a:lnTo>
                  <a:lnTo>
                    <a:pt x="1188" y="64"/>
                  </a:lnTo>
                  <a:lnTo>
                    <a:pt x="1190" y="72"/>
                  </a:lnTo>
                  <a:lnTo>
                    <a:pt x="1170" y="60"/>
                  </a:lnTo>
                  <a:lnTo>
                    <a:pt x="1168" y="60"/>
                  </a:lnTo>
                  <a:lnTo>
                    <a:pt x="1168" y="58"/>
                  </a:lnTo>
                  <a:lnTo>
                    <a:pt x="1164" y="46"/>
                  </a:lnTo>
                  <a:lnTo>
                    <a:pt x="1162" y="32"/>
                  </a:lnTo>
                  <a:lnTo>
                    <a:pt x="1164" y="22"/>
                  </a:lnTo>
                  <a:lnTo>
                    <a:pt x="1166" y="16"/>
                  </a:lnTo>
                  <a:lnTo>
                    <a:pt x="1172" y="6"/>
                  </a:lnTo>
                  <a:lnTo>
                    <a:pt x="1170" y="0"/>
                  </a:lnTo>
                  <a:lnTo>
                    <a:pt x="1150" y="2"/>
                  </a:lnTo>
                  <a:lnTo>
                    <a:pt x="1142" y="4"/>
                  </a:lnTo>
                  <a:lnTo>
                    <a:pt x="1136" y="8"/>
                  </a:lnTo>
                  <a:lnTo>
                    <a:pt x="1132" y="14"/>
                  </a:lnTo>
                  <a:lnTo>
                    <a:pt x="1128" y="22"/>
                  </a:lnTo>
                  <a:lnTo>
                    <a:pt x="1116" y="40"/>
                  </a:lnTo>
                  <a:lnTo>
                    <a:pt x="1128" y="40"/>
                  </a:lnTo>
                  <a:lnTo>
                    <a:pt x="1130" y="40"/>
                  </a:lnTo>
                  <a:lnTo>
                    <a:pt x="1140" y="44"/>
                  </a:lnTo>
                  <a:lnTo>
                    <a:pt x="1142" y="44"/>
                  </a:lnTo>
                  <a:lnTo>
                    <a:pt x="1142" y="46"/>
                  </a:lnTo>
                  <a:lnTo>
                    <a:pt x="1142" y="48"/>
                  </a:lnTo>
                  <a:lnTo>
                    <a:pt x="1144" y="64"/>
                  </a:lnTo>
                  <a:lnTo>
                    <a:pt x="1150" y="80"/>
                  </a:lnTo>
                  <a:lnTo>
                    <a:pt x="1150" y="82"/>
                  </a:lnTo>
                  <a:lnTo>
                    <a:pt x="1150" y="84"/>
                  </a:lnTo>
                  <a:lnTo>
                    <a:pt x="1122" y="136"/>
                  </a:lnTo>
                  <a:lnTo>
                    <a:pt x="1120" y="142"/>
                  </a:lnTo>
                  <a:lnTo>
                    <a:pt x="1118" y="154"/>
                  </a:lnTo>
                  <a:lnTo>
                    <a:pt x="1114" y="190"/>
                  </a:lnTo>
                  <a:lnTo>
                    <a:pt x="1114" y="192"/>
                  </a:lnTo>
                  <a:lnTo>
                    <a:pt x="1104" y="212"/>
                  </a:lnTo>
                  <a:lnTo>
                    <a:pt x="1110" y="220"/>
                  </a:lnTo>
                  <a:lnTo>
                    <a:pt x="1110" y="222"/>
                  </a:lnTo>
                  <a:lnTo>
                    <a:pt x="1110" y="236"/>
                  </a:lnTo>
                  <a:lnTo>
                    <a:pt x="1110" y="242"/>
                  </a:lnTo>
                  <a:lnTo>
                    <a:pt x="1108" y="244"/>
                  </a:lnTo>
                  <a:lnTo>
                    <a:pt x="1106" y="244"/>
                  </a:lnTo>
                  <a:lnTo>
                    <a:pt x="1098" y="250"/>
                  </a:lnTo>
                  <a:lnTo>
                    <a:pt x="1088" y="262"/>
                  </a:lnTo>
                  <a:lnTo>
                    <a:pt x="1052" y="302"/>
                  </a:lnTo>
                  <a:lnTo>
                    <a:pt x="1050" y="304"/>
                  </a:lnTo>
                  <a:lnTo>
                    <a:pt x="1048" y="304"/>
                  </a:lnTo>
                  <a:lnTo>
                    <a:pt x="1046" y="302"/>
                  </a:lnTo>
                  <a:lnTo>
                    <a:pt x="1030" y="292"/>
                  </a:lnTo>
                  <a:lnTo>
                    <a:pt x="1020" y="282"/>
                  </a:lnTo>
                  <a:lnTo>
                    <a:pt x="1014" y="280"/>
                  </a:lnTo>
                  <a:lnTo>
                    <a:pt x="1008" y="278"/>
                  </a:lnTo>
                  <a:lnTo>
                    <a:pt x="982" y="276"/>
                  </a:lnTo>
                  <a:lnTo>
                    <a:pt x="982" y="314"/>
                  </a:lnTo>
                  <a:lnTo>
                    <a:pt x="966" y="384"/>
                  </a:lnTo>
                  <a:lnTo>
                    <a:pt x="964" y="392"/>
                  </a:lnTo>
                  <a:lnTo>
                    <a:pt x="964" y="402"/>
                  </a:lnTo>
                  <a:lnTo>
                    <a:pt x="962" y="432"/>
                  </a:lnTo>
                  <a:lnTo>
                    <a:pt x="968" y="440"/>
                  </a:lnTo>
                  <a:lnTo>
                    <a:pt x="974" y="430"/>
                  </a:lnTo>
                  <a:lnTo>
                    <a:pt x="974" y="428"/>
                  </a:lnTo>
                  <a:lnTo>
                    <a:pt x="994" y="420"/>
                  </a:lnTo>
                  <a:lnTo>
                    <a:pt x="1044" y="428"/>
                  </a:lnTo>
                  <a:lnTo>
                    <a:pt x="1050" y="420"/>
                  </a:lnTo>
                  <a:lnTo>
                    <a:pt x="1058" y="408"/>
                  </a:lnTo>
                  <a:lnTo>
                    <a:pt x="1060" y="406"/>
                  </a:lnTo>
                  <a:lnTo>
                    <a:pt x="1080" y="402"/>
                  </a:lnTo>
                  <a:lnTo>
                    <a:pt x="1106" y="400"/>
                  </a:lnTo>
                  <a:lnTo>
                    <a:pt x="1112" y="404"/>
                  </a:lnTo>
                  <a:lnTo>
                    <a:pt x="1120" y="410"/>
                  </a:lnTo>
                  <a:lnTo>
                    <a:pt x="1136" y="428"/>
                  </a:lnTo>
                  <a:lnTo>
                    <a:pt x="1158" y="440"/>
                  </a:lnTo>
                  <a:lnTo>
                    <a:pt x="1174" y="452"/>
                  </a:lnTo>
                  <a:lnTo>
                    <a:pt x="1184" y="462"/>
                  </a:lnTo>
                  <a:lnTo>
                    <a:pt x="1190" y="472"/>
                  </a:lnTo>
                  <a:lnTo>
                    <a:pt x="1192" y="480"/>
                  </a:lnTo>
                  <a:lnTo>
                    <a:pt x="1190" y="488"/>
                  </a:lnTo>
                  <a:lnTo>
                    <a:pt x="1186" y="492"/>
                  </a:lnTo>
                  <a:lnTo>
                    <a:pt x="1184" y="496"/>
                  </a:lnTo>
                  <a:lnTo>
                    <a:pt x="1174" y="498"/>
                  </a:lnTo>
                  <a:lnTo>
                    <a:pt x="1172" y="498"/>
                  </a:lnTo>
                  <a:lnTo>
                    <a:pt x="1126" y="498"/>
                  </a:lnTo>
                  <a:lnTo>
                    <a:pt x="1112" y="498"/>
                  </a:lnTo>
                  <a:lnTo>
                    <a:pt x="1102" y="500"/>
                  </a:lnTo>
                  <a:lnTo>
                    <a:pt x="1084" y="512"/>
                  </a:lnTo>
                  <a:lnTo>
                    <a:pt x="1054" y="532"/>
                  </a:lnTo>
                  <a:lnTo>
                    <a:pt x="1042" y="536"/>
                  </a:lnTo>
                  <a:lnTo>
                    <a:pt x="1034" y="538"/>
                  </a:lnTo>
                  <a:lnTo>
                    <a:pt x="1018" y="540"/>
                  </a:lnTo>
                  <a:lnTo>
                    <a:pt x="1010" y="580"/>
                  </a:lnTo>
                  <a:lnTo>
                    <a:pt x="1004" y="596"/>
                  </a:lnTo>
                  <a:lnTo>
                    <a:pt x="1000" y="602"/>
                  </a:lnTo>
                  <a:lnTo>
                    <a:pt x="996" y="606"/>
                  </a:lnTo>
                  <a:lnTo>
                    <a:pt x="990" y="610"/>
                  </a:lnTo>
                  <a:lnTo>
                    <a:pt x="984" y="614"/>
                  </a:lnTo>
                  <a:lnTo>
                    <a:pt x="966" y="620"/>
                  </a:lnTo>
                  <a:lnTo>
                    <a:pt x="956" y="622"/>
                  </a:lnTo>
                  <a:lnTo>
                    <a:pt x="946" y="626"/>
                  </a:lnTo>
                  <a:lnTo>
                    <a:pt x="926" y="634"/>
                  </a:lnTo>
                  <a:lnTo>
                    <a:pt x="914" y="664"/>
                  </a:lnTo>
                  <a:lnTo>
                    <a:pt x="912" y="664"/>
                  </a:lnTo>
                  <a:lnTo>
                    <a:pt x="910" y="664"/>
                  </a:lnTo>
                  <a:lnTo>
                    <a:pt x="874" y="680"/>
                  </a:lnTo>
                  <a:lnTo>
                    <a:pt x="872" y="680"/>
                  </a:lnTo>
                  <a:lnTo>
                    <a:pt x="854" y="676"/>
                  </a:lnTo>
                  <a:lnTo>
                    <a:pt x="834" y="670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6" y="660"/>
                  </a:lnTo>
                  <a:lnTo>
                    <a:pt x="798" y="660"/>
                  </a:lnTo>
                  <a:lnTo>
                    <a:pt x="790" y="662"/>
                  </a:lnTo>
                  <a:lnTo>
                    <a:pt x="784" y="672"/>
                  </a:lnTo>
                  <a:lnTo>
                    <a:pt x="778" y="684"/>
                  </a:lnTo>
                  <a:lnTo>
                    <a:pt x="776" y="698"/>
                  </a:lnTo>
                  <a:lnTo>
                    <a:pt x="776" y="710"/>
                  </a:lnTo>
                  <a:lnTo>
                    <a:pt x="778" y="722"/>
                  </a:lnTo>
                  <a:lnTo>
                    <a:pt x="782" y="728"/>
                  </a:lnTo>
                  <a:lnTo>
                    <a:pt x="786" y="728"/>
                  </a:lnTo>
                  <a:lnTo>
                    <a:pt x="794" y="724"/>
                  </a:lnTo>
                  <a:lnTo>
                    <a:pt x="794" y="748"/>
                  </a:lnTo>
                  <a:lnTo>
                    <a:pt x="794" y="756"/>
                  </a:lnTo>
                  <a:lnTo>
                    <a:pt x="792" y="760"/>
                  </a:lnTo>
                  <a:lnTo>
                    <a:pt x="790" y="764"/>
                  </a:lnTo>
                  <a:lnTo>
                    <a:pt x="786" y="768"/>
                  </a:lnTo>
                  <a:lnTo>
                    <a:pt x="776" y="774"/>
                  </a:lnTo>
                  <a:lnTo>
                    <a:pt x="764" y="778"/>
                  </a:lnTo>
                  <a:lnTo>
                    <a:pt x="758" y="780"/>
                  </a:lnTo>
                  <a:lnTo>
                    <a:pt x="750" y="786"/>
                  </a:lnTo>
                  <a:lnTo>
                    <a:pt x="738" y="798"/>
                  </a:lnTo>
                  <a:lnTo>
                    <a:pt x="724" y="818"/>
                  </a:lnTo>
                  <a:lnTo>
                    <a:pt x="708" y="844"/>
                  </a:lnTo>
                  <a:lnTo>
                    <a:pt x="706" y="844"/>
                  </a:lnTo>
                  <a:lnTo>
                    <a:pt x="682" y="860"/>
                  </a:lnTo>
                  <a:lnTo>
                    <a:pt x="688" y="860"/>
                  </a:lnTo>
                  <a:lnTo>
                    <a:pt x="688" y="862"/>
                  </a:lnTo>
                  <a:lnTo>
                    <a:pt x="688" y="864"/>
                  </a:lnTo>
                  <a:lnTo>
                    <a:pt x="686" y="868"/>
                  </a:lnTo>
                  <a:lnTo>
                    <a:pt x="678" y="868"/>
                  </a:lnTo>
                  <a:lnTo>
                    <a:pt x="610" y="868"/>
                  </a:lnTo>
                  <a:lnTo>
                    <a:pt x="584" y="868"/>
                  </a:lnTo>
                  <a:lnTo>
                    <a:pt x="558" y="870"/>
                  </a:lnTo>
                  <a:lnTo>
                    <a:pt x="532" y="874"/>
                  </a:lnTo>
                  <a:lnTo>
                    <a:pt x="510" y="882"/>
                  </a:lnTo>
                  <a:lnTo>
                    <a:pt x="488" y="890"/>
                  </a:lnTo>
                  <a:lnTo>
                    <a:pt x="468" y="900"/>
                  </a:lnTo>
                  <a:lnTo>
                    <a:pt x="450" y="914"/>
                  </a:lnTo>
                  <a:lnTo>
                    <a:pt x="434" y="928"/>
                  </a:lnTo>
                  <a:lnTo>
                    <a:pt x="432" y="930"/>
                  </a:lnTo>
                  <a:lnTo>
                    <a:pt x="430" y="930"/>
                  </a:lnTo>
                  <a:lnTo>
                    <a:pt x="402" y="934"/>
                  </a:lnTo>
                  <a:lnTo>
                    <a:pt x="400" y="934"/>
                  </a:lnTo>
                  <a:lnTo>
                    <a:pt x="398" y="934"/>
                  </a:lnTo>
                  <a:lnTo>
                    <a:pt x="390" y="916"/>
                  </a:lnTo>
                  <a:lnTo>
                    <a:pt x="362" y="922"/>
                  </a:lnTo>
                  <a:lnTo>
                    <a:pt x="350" y="922"/>
                  </a:lnTo>
                  <a:lnTo>
                    <a:pt x="336" y="920"/>
                  </a:lnTo>
                  <a:lnTo>
                    <a:pt x="320" y="916"/>
                  </a:lnTo>
                  <a:lnTo>
                    <a:pt x="304" y="908"/>
                  </a:lnTo>
                  <a:lnTo>
                    <a:pt x="290" y="900"/>
                  </a:lnTo>
                  <a:lnTo>
                    <a:pt x="274" y="892"/>
                  </a:lnTo>
                  <a:lnTo>
                    <a:pt x="246" y="872"/>
                  </a:lnTo>
                  <a:lnTo>
                    <a:pt x="238" y="866"/>
                  </a:lnTo>
                  <a:lnTo>
                    <a:pt x="226" y="860"/>
                  </a:lnTo>
                  <a:lnTo>
                    <a:pt x="214" y="856"/>
                  </a:lnTo>
                  <a:lnTo>
                    <a:pt x="202" y="854"/>
                  </a:lnTo>
                  <a:lnTo>
                    <a:pt x="176" y="852"/>
                  </a:lnTo>
                  <a:lnTo>
                    <a:pt x="148" y="856"/>
                  </a:lnTo>
                  <a:lnTo>
                    <a:pt x="116" y="858"/>
                  </a:lnTo>
                  <a:lnTo>
                    <a:pt x="86" y="856"/>
                  </a:lnTo>
                  <a:lnTo>
                    <a:pt x="68" y="854"/>
                  </a:lnTo>
                  <a:lnTo>
                    <a:pt x="48" y="852"/>
                  </a:lnTo>
                  <a:lnTo>
                    <a:pt x="2" y="838"/>
                  </a:lnTo>
                  <a:lnTo>
                    <a:pt x="0" y="844"/>
                  </a:lnTo>
                  <a:lnTo>
                    <a:pt x="2" y="844"/>
                  </a:lnTo>
                  <a:lnTo>
                    <a:pt x="2" y="852"/>
                  </a:lnTo>
                  <a:lnTo>
                    <a:pt x="10" y="868"/>
                  </a:lnTo>
                  <a:lnTo>
                    <a:pt x="26" y="888"/>
                  </a:lnTo>
                  <a:lnTo>
                    <a:pt x="28" y="892"/>
                  </a:lnTo>
                  <a:lnTo>
                    <a:pt x="24" y="906"/>
                  </a:lnTo>
                  <a:lnTo>
                    <a:pt x="24" y="908"/>
                  </a:lnTo>
                  <a:lnTo>
                    <a:pt x="14" y="920"/>
                  </a:lnTo>
                  <a:lnTo>
                    <a:pt x="24" y="930"/>
                  </a:lnTo>
                  <a:lnTo>
                    <a:pt x="30" y="936"/>
                  </a:lnTo>
                  <a:lnTo>
                    <a:pt x="30" y="940"/>
                  </a:lnTo>
                  <a:lnTo>
                    <a:pt x="34" y="956"/>
                  </a:lnTo>
                  <a:lnTo>
                    <a:pt x="46" y="968"/>
                  </a:lnTo>
                  <a:lnTo>
                    <a:pt x="46" y="970"/>
                  </a:lnTo>
                  <a:lnTo>
                    <a:pt x="46" y="980"/>
                  </a:lnTo>
                  <a:lnTo>
                    <a:pt x="46" y="988"/>
                  </a:lnTo>
                  <a:lnTo>
                    <a:pt x="54" y="994"/>
                  </a:lnTo>
                  <a:lnTo>
                    <a:pt x="58" y="992"/>
                  </a:lnTo>
                  <a:lnTo>
                    <a:pt x="60" y="990"/>
                  </a:lnTo>
                  <a:lnTo>
                    <a:pt x="64" y="982"/>
                  </a:lnTo>
                  <a:lnTo>
                    <a:pt x="72" y="980"/>
                  </a:lnTo>
                  <a:lnTo>
                    <a:pt x="78" y="976"/>
                  </a:lnTo>
                  <a:lnTo>
                    <a:pt x="120" y="972"/>
                  </a:lnTo>
                  <a:lnTo>
                    <a:pt x="138" y="966"/>
                  </a:lnTo>
                  <a:lnTo>
                    <a:pt x="142" y="964"/>
                  </a:lnTo>
                  <a:lnTo>
                    <a:pt x="150" y="984"/>
                  </a:lnTo>
                  <a:lnTo>
                    <a:pt x="150" y="990"/>
                  </a:lnTo>
                  <a:lnTo>
                    <a:pt x="148" y="996"/>
                  </a:lnTo>
                  <a:lnTo>
                    <a:pt x="126" y="1028"/>
                  </a:lnTo>
                  <a:lnTo>
                    <a:pt x="126" y="1034"/>
                  </a:lnTo>
                  <a:lnTo>
                    <a:pt x="138" y="1044"/>
                  </a:lnTo>
                  <a:lnTo>
                    <a:pt x="148" y="1052"/>
                  </a:lnTo>
                  <a:lnTo>
                    <a:pt x="156" y="1060"/>
                  </a:lnTo>
                  <a:lnTo>
                    <a:pt x="162" y="1064"/>
                  </a:lnTo>
                  <a:lnTo>
                    <a:pt x="170" y="1068"/>
                  </a:lnTo>
                  <a:lnTo>
                    <a:pt x="178" y="1076"/>
                  </a:lnTo>
                  <a:lnTo>
                    <a:pt x="178" y="1078"/>
                  </a:lnTo>
                  <a:lnTo>
                    <a:pt x="186" y="1082"/>
                  </a:lnTo>
                  <a:lnTo>
                    <a:pt x="190" y="1082"/>
                  </a:lnTo>
                  <a:lnTo>
                    <a:pt x="192" y="1092"/>
                  </a:lnTo>
                  <a:lnTo>
                    <a:pt x="194" y="1100"/>
                  </a:lnTo>
                  <a:lnTo>
                    <a:pt x="196" y="1112"/>
                  </a:lnTo>
                  <a:lnTo>
                    <a:pt x="216" y="1116"/>
                  </a:lnTo>
                  <a:lnTo>
                    <a:pt x="218" y="1116"/>
                  </a:lnTo>
                  <a:lnTo>
                    <a:pt x="218" y="1118"/>
                  </a:lnTo>
                  <a:lnTo>
                    <a:pt x="220" y="1120"/>
                  </a:lnTo>
                  <a:lnTo>
                    <a:pt x="226" y="1130"/>
                  </a:lnTo>
                  <a:lnTo>
                    <a:pt x="242" y="1136"/>
                  </a:lnTo>
                  <a:lnTo>
                    <a:pt x="252" y="1130"/>
                  </a:lnTo>
                  <a:lnTo>
                    <a:pt x="250" y="1124"/>
                  </a:lnTo>
                  <a:lnTo>
                    <a:pt x="240" y="1114"/>
                  </a:lnTo>
                  <a:lnTo>
                    <a:pt x="242" y="1112"/>
                  </a:lnTo>
                  <a:lnTo>
                    <a:pt x="250" y="1094"/>
                  </a:lnTo>
                  <a:lnTo>
                    <a:pt x="270" y="1094"/>
                  </a:lnTo>
                  <a:lnTo>
                    <a:pt x="270" y="1096"/>
                  </a:lnTo>
                  <a:lnTo>
                    <a:pt x="298" y="1104"/>
                  </a:lnTo>
                  <a:lnTo>
                    <a:pt x="314" y="1102"/>
                  </a:lnTo>
                  <a:lnTo>
                    <a:pt x="326" y="1092"/>
                  </a:lnTo>
                  <a:lnTo>
                    <a:pt x="334" y="1080"/>
                  </a:lnTo>
                  <a:lnTo>
                    <a:pt x="342" y="1074"/>
                  </a:lnTo>
                  <a:lnTo>
                    <a:pt x="348" y="1070"/>
                  </a:lnTo>
                  <a:lnTo>
                    <a:pt x="354" y="1072"/>
                  </a:lnTo>
                  <a:lnTo>
                    <a:pt x="360" y="1070"/>
                  </a:lnTo>
                  <a:lnTo>
                    <a:pt x="368" y="1072"/>
                  </a:lnTo>
                  <a:lnTo>
                    <a:pt x="374" y="1072"/>
                  </a:lnTo>
                  <a:lnTo>
                    <a:pt x="374" y="1076"/>
                  </a:lnTo>
                  <a:lnTo>
                    <a:pt x="378" y="1084"/>
                  </a:lnTo>
                  <a:lnTo>
                    <a:pt x="382" y="1096"/>
                  </a:lnTo>
                  <a:lnTo>
                    <a:pt x="386" y="1108"/>
                  </a:lnTo>
                  <a:lnTo>
                    <a:pt x="386" y="1110"/>
                  </a:lnTo>
                  <a:lnTo>
                    <a:pt x="382" y="1124"/>
                  </a:lnTo>
                  <a:lnTo>
                    <a:pt x="368" y="1140"/>
                  </a:lnTo>
                  <a:lnTo>
                    <a:pt x="366" y="1142"/>
                  </a:lnTo>
                  <a:lnTo>
                    <a:pt x="338" y="1154"/>
                  </a:lnTo>
                  <a:lnTo>
                    <a:pt x="334" y="1162"/>
                  </a:lnTo>
                  <a:lnTo>
                    <a:pt x="330" y="1186"/>
                  </a:lnTo>
                  <a:lnTo>
                    <a:pt x="332" y="1196"/>
                  </a:lnTo>
                  <a:lnTo>
                    <a:pt x="340" y="1208"/>
                  </a:lnTo>
                  <a:lnTo>
                    <a:pt x="342" y="1212"/>
                  </a:lnTo>
                  <a:lnTo>
                    <a:pt x="352" y="1218"/>
                  </a:lnTo>
                  <a:lnTo>
                    <a:pt x="386" y="1218"/>
                  </a:lnTo>
                  <a:lnTo>
                    <a:pt x="414" y="1214"/>
                  </a:lnTo>
                  <a:lnTo>
                    <a:pt x="418" y="1210"/>
                  </a:lnTo>
                  <a:lnTo>
                    <a:pt x="424" y="1204"/>
                  </a:lnTo>
                  <a:lnTo>
                    <a:pt x="428" y="1204"/>
                  </a:lnTo>
                  <a:lnTo>
                    <a:pt x="448" y="1206"/>
                  </a:lnTo>
                  <a:lnTo>
                    <a:pt x="450" y="1204"/>
                  </a:lnTo>
                  <a:lnTo>
                    <a:pt x="448" y="1196"/>
                  </a:lnTo>
                  <a:lnTo>
                    <a:pt x="450" y="1188"/>
                  </a:lnTo>
                  <a:lnTo>
                    <a:pt x="458" y="1174"/>
                  </a:lnTo>
                  <a:lnTo>
                    <a:pt x="458" y="1148"/>
                  </a:lnTo>
                  <a:lnTo>
                    <a:pt x="474" y="1106"/>
                  </a:lnTo>
                  <a:lnTo>
                    <a:pt x="474" y="1104"/>
                  </a:lnTo>
                  <a:lnTo>
                    <a:pt x="500" y="1084"/>
                  </a:lnTo>
                  <a:lnTo>
                    <a:pt x="502" y="1082"/>
                  </a:lnTo>
                  <a:lnTo>
                    <a:pt x="522" y="1092"/>
                  </a:lnTo>
                  <a:lnTo>
                    <a:pt x="536" y="1102"/>
                  </a:lnTo>
                  <a:lnTo>
                    <a:pt x="538" y="1108"/>
                  </a:lnTo>
                  <a:lnTo>
                    <a:pt x="540" y="1110"/>
                  </a:lnTo>
                  <a:lnTo>
                    <a:pt x="538" y="1128"/>
                  </a:lnTo>
                  <a:lnTo>
                    <a:pt x="530" y="1140"/>
                  </a:lnTo>
                  <a:lnTo>
                    <a:pt x="526" y="1156"/>
                  </a:lnTo>
                  <a:lnTo>
                    <a:pt x="526" y="1172"/>
                  </a:lnTo>
                  <a:lnTo>
                    <a:pt x="530" y="1180"/>
                  </a:lnTo>
                  <a:lnTo>
                    <a:pt x="538" y="1180"/>
                  </a:lnTo>
                  <a:lnTo>
                    <a:pt x="540" y="1180"/>
                  </a:lnTo>
                  <a:lnTo>
                    <a:pt x="552" y="1180"/>
                  </a:lnTo>
                  <a:lnTo>
                    <a:pt x="556" y="1182"/>
                  </a:lnTo>
                  <a:lnTo>
                    <a:pt x="560" y="1186"/>
                  </a:lnTo>
                  <a:lnTo>
                    <a:pt x="566" y="1196"/>
                  </a:lnTo>
                  <a:lnTo>
                    <a:pt x="572" y="1200"/>
                  </a:lnTo>
                  <a:lnTo>
                    <a:pt x="574" y="1200"/>
                  </a:lnTo>
                  <a:lnTo>
                    <a:pt x="602" y="1212"/>
                  </a:lnTo>
                  <a:lnTo>
                    <a:pt x="614" y="1216"/>
                  </a:lnTo>
                  <a:lnTo>
                    <a:pt x="630" y="1214"/>
                  </a:lnTo>
                  <a:lnTo>
                    <a:pt x="638" y="1204"/>
                  </a:lnTo>
                  <a:lnTo>
                    <a:pt x="646" y="1164"/>
                  </a:lnTo>
                  <a:lnTo>
                    <a:pt x="648" y="1144"/>
                  </a:lnTo>
                  <a:lnTo>
                    <a:pt x="648" y="1142"/>
                  </a:lnTo>
                  <a:lnTo>
                    <a:pt x="650" y="1140"/>
                  </a:lnTo>
                  <a:lnTo>
                    <a:pt x="666" y="1128"/>
                  </a:lnTo>
                  <a:lnTo>
                    <a:pt x="674" y="1116"/>
                  </a:lnTo>
                  <a:lnTo>
                    <a:pt x="690" y="1108"/>
                  </a:lnTo>
                  <a:lnTo>
                    <a:pt x="700" y="1102"/>
                  </a:lnTo>
                  <a:lnTo>
                    <a:pt x="712" y="1098"/>
                  </a:lnTo>
                  <a:lnTo>
                    <a:pt x="706" y="1074"/>
                  </a:lnTo>
                  <a:lnTo>
                    <a:pt x="734" y="1076"/>
                  </a:lnTo>
                  <a:lnTo>
                    <a:pt x="734" y="1078"/>
                  </a:lnTo>
                  <a:lnTo>
                    <a:pt x="748" y="1084"/>
                  </a:lnTo>
                  <a:lnTo>
                    <a:pt x="748" y="1082"/>
                  </a:lnTo>
                  <a:lnTo>
                    <a:pt x="752" y="1068"/>
                  </a:lnTo>
                  <a:lnTo>
                    <a:pt x="752" y="1064"/>
                  </a:lnTo>
                  <a:lnTo>
                    <a:pt x="754" y="1066"/>
                  </a:lnTo>
                  <a:lnTo>
                    <a:pt x="756" y="1066"/>
                  </a:lnTo>
                  <a:lnTo>
                    <a:pt x="768" y="1068"/>
                  </a:lnTo>
                  <a:lnTo>
                    <a:pt x="774" y="1068"/>
                  </a:lnTo>
                  <a:lnTo>
                    <a:pt x="786" y="1056"/>
                  </a:lnTo>
                  <a:lnTo>
                    <a:pt x="788" y="1056"/>
                  </a:lnTo>
                  <a:lnTo>
                    <a:pt x="788" y="1054"/>
                  </a:lnTo>
                  <a:lnTo>
                    <a:pt x="790" y="1054"/>
                  </a:lnTo>
                  <a:lnTo>
                    <a:pt x="806" y="1052"/>
                  </a:lnTo>
                  <a:lnTo>
                    <a:pt x="818" y="1038"/>
                  </a:lnTo>
                  <a:lnTo>
                    <a:pt x="826" y="1028"/>
                  </a:lnTo>
                  <a:lnTo>
                    <a:pt x="826" y="1016"/>
                  </a:lnTo>
                  <a:lnTo>
                    <a:pt x="828" y="1010"/>
                  </a:lnTo>
                  <a:lnTo>
                    <a:pt x="834" y="1004"/>
                  </a:lnTo>
                  <a:lnTo>
                    <a:pt x="836" y="1004"/>
                  </a:lnTo>
                  <a:lnTo>
                    <a:pt x="850" y="1006"/>
                  </a:lnTo>
                  <a:lnTo>
                    <a:pt x="858" y="1002"/>
                  </a:lnTo>
                  <a:lnTo>
                    <a:pt x="860" y="992"/>
                  </a:lnTo>
                  <a:lnTo>
                    <a:pt x="876" y="986"/>
                  </a:lnTo>
                  <a:lnTo>
                    <a:pt x="878" y="986"/>
                  </a:lnTo>
                  <a:lnTo>
                    <a:pt x="898" y="988"/>
                  </a:lnTo>
                  <a:lnTo>
                    <a:pt x="914" y="984"/>
                  </a:lnTo>
                  <a:lnTo>
                    <a:pt x="922" y="976"/>
                  </a:lnTo>
                  <a:lnTo>
                    <a:pt x="930" y="962"/>
                  </a:lnTo>
                  <a:lnTo>
                    <a:pt x="918" y="950"/>
                  </a:lnTo>
                  <a:lnTo>
                    <a:pt x="918" y="948"/>
                  </a:lnTo>
                  <a:lnTo>
                    <a:pt x="914" y="940"/>
                  </a:lnTo>
                  <a:lnTo>
                    <a:pt x="912" y="924"/>
                  </a:lnTo>
                  <a:lnTo>
                    <a:pt x="918" y="912"/>
                  </a:lnTo>
                  <a:lnTo>
                    <a:pt x="920" y="904"/>
                  </a:lnTo>
                  <a:lnTo>
                    <a:pt x="928" y="896"/>
                  </a:lnTo>
                  <a:lnTo>
                    <a:pt x="936" y="878"/>
                  </a:lnTo>
                  <a:lnTo>
                    <a:pt x="936" y="876"/>
                  </a:lnTo>
                  <a:lnTo>
                    <a:pt x="938" y="876"/>
                  </a:lnTo>
                  <a:lnTo>
                    <a:pt x="946" y="864"/>
                  </a:lnTo>
                  <a:lnTo>
                    <a:pt x="958" y="840"/>
                  </a:lnTo>
                  <a:lnTo>
                    <a:pt x="968" y="856"/>
                  </a:lnTo>
                  <a:lnTo>
                    <a:pt x="970" y="856"/>
                  </a:lnTo>
                  <a:lnTo>
                    <a:pt x="970" y="858"/>
                  </a:lnTo>
                  <a:lnTo>
                    <a:pt x="974" y="874"/>
                  </a:lnTo>
                  <a:lnTo>
                    <a:pt x="976" y="890"/>
                  </a:lnTo>
                  <a:lnTo>
                    <a:pt x="986" y="896"/>
                  </a:lnTo>
                  <a:lnTo>
                    <a:pt x="988" y="896"/>
                  </a:lnTo>
                  <a:lnTo>
                    <a:pt x="990" y="896"/>
                  </a:lnTo>
                  <a:lnTo>
                    <a:pt x="992" y="896"/>
                  </a:lnTo>
                  <a:lnTo>
                    <a:pt x="1002" y="880"/>
                  </a:lnTo>
                  <a:lnTo>
                    <a:pt x="1006" y="864"/>
                  </a:lnTo>
                  <a:lnTo>
                    <a:pt x="1010" y="864"/>
                  </a:lnTo>
                  <a:lnTo>
                    <a:pt x="1012" y="864"/>
                  </a:lnTo>
                  <a:lnTo>
                    <a:pt x="1034" y="872"/>
                  </a:lnTo>
                  <a:lnTo>
                    <a:pt x="1046" y="864"/>
                  </a:lnTo>
                  <a:lnTo>
                    <a:pt x="1048" y="864"/>
                  </a:lnTo>
                  <a:lnTo>
                    <a:pt x="1060" y="862"/>
                  </a:lnTo>
                  <a:lnTo>
                    <a:pt x="1068" y="848"/>
                  </a:lnTo>
                  <a:lnTo>
                    <a:pt x="1068" y="832"/>
                  </a:lnTo>
                  <a:lnTo>
                    <a:pt x="1074" y="806"/>
                  </a:lnTo>
                  <a:lnTo>
                    <a:pt x="1074" y="808"/>
                  </a:lnTo>
                  <a:lnTo>
                    <a:pt x="1078" y="808"/>
                  </a:lnTo>
                  <a:lnTo>
                    <a:pt x="1094" y="812"/>
                  </a:lnTo>
                  <a:lnTo>
                    <a:pt x="1102" y="796"/>
                  </a:lnTo>
                  <a:lnTo>
                    <a:pt x="1104" y="796"/>
                  </a:lnTo>
                  <a:lnTo>
                    <a:pt x="1106" y="796"/>
                  </a:lnTo>
                  <a:lnTo>
                    <a:pt x="1122" y="796"/>
                  </a:lnTo>
                  <a:lnTo>
                    <a:pt x="1124" y="796"/>
                  </a:lnTo>
                  <a:lnTo>
                    <a:pt x="1126" y="796"/>
                  </a:lnTo>
                  <a:lnTo>
                    <a:pt x="1134" y="808"/>
                  </a:lnTo>
                  <a:lnTo>
                    <a:pt x="1134" y="810"/>
                  </a:lnTo>
                  <a:lnTo>
                    <a:pt x="1134" y="812"/>
                  </a:lnTo>
                  <a:lnTo>
                    <a:pt x="1136" y="828"/>
                  </a:lnTo>
                  <a:lnTo>
                    <a:pt x="1144" y="834"/>
                  </a:lnTo>
                  <a:lnTo>
                    <a:pt x="1154" y="824"/>
                  </a:lnTo>
                  <a:lnTo>
                    <a:pt x="1158" y="828"/>
                  </a:lnTo>
                  <a:lnTo>
                    <a:pt x="1162" y="834"/>
                  </a:lnTo>
                  <a:lnTo>
                    <a:pt x="1162" y="840"/>
                  </a:lnTo>
                  <a:lnTo>
                    <a:pt x="1162" y="854"/>
                  </a:lnTo>
                  <a:lnTo>
                    <a:pt x="1158" y="868"/>
                  </a:lnTo>
                  <a:lnTo>
                    <a:pt x="1162" y="876"/>
                  </a:lnTo>
                  <a:lnTo>
                    <a:pt x="1170" y="884"/>
                  </a:lnTo>
                  <a:lnTo>
                    <a:pt x="1202" y="888"/>
                  </a:lnTo>
                  <a:lnTo>
                    <a:pt x="1204" y="890"/>
                  </a:lnTo>
                  <a:lnTo>
                    <a:pt x="1206" y="890"/>
                  </a:lnTo>
                  <a:lnTo>
                    <a:pt x="1208" y="892"/>
                  </a:lnTo>
                  <a:lnTo>
                    <a:pt x="1218" y="880"/>
                  </a:lnTo>
                  <a:lnTo>
                    <a:pt x="1226" y="872"/>
                  </a:lnTo>
                  <a:lnTo>
                    <a:pt x="1222" y="860"/>
                  </a:lnTo>
                  <a:lnTo>
                    <a:pt x="1214" y="808"/>
                  </a:lnTo>
                  <a:lnTo>
                    <a:pt x="1238" y="820"/>
                  </a:lnTo>
                  <a:lnTo>
                    <a:pt x="1250" y="832"/>
                  </a:lnTo>
                  <a:lnTo>
                    <a:pt x="1256" y="838"/>
                  </a:lnTo>
                  <a:lnTo>
                    <a:pt x="1266" y="832"/>
                  </a:lnTo>
                  <a:lnTo>
                    <a:pt x="1298" y="796"/>
                  </a:lnTo>
                  <a:lnTo>
                    <a:pt x="1300" y="796"/>
                  </a:lnTo>
                  <a:lnTo>
                    <a:pt x="1312" y="786"/>
                  </a:lnTo>
                  <a:lnTo>
                    <a:pt x="1326" y="768"/>
                  </a:lnTo>
                  <a:lnTo>
                    <a:pt x="1326" y="766"/>
                  </a:lnTo>
                  <a:lnTo>
                    <a:pt x="1344" y="770"/>
                  </a:lnTo>
                  <a:lnTo>
                    <a:pt x="1354" y="770"/>
                  </a:lnTo>
                  <a:lnTo>
                    <a:pt x="1354" y="762"/>
                  </a:lnTo>
                  <a:lnTo>
                    <a:pt x="1356" y="756"/>
                  </a:lnTo>
                  <a:lnTo>
                    <a:pt x="1370" y="740"/>
                  </a:lnTo>
                  <a:lnTo>
                    <a:pt x="1374" y="736"/>
                  </a:lnTo>
                  <a:lnTo>
                    <a:pt x="1390" y="742"/>
                  </a:lnTo>
                  <a:lnTo>
                    <a:pt x="1408" y="740"/>
                  </a:lnTo>
                  <a:lnTo>
                    <a:pt x="1422" y="726"/>
                  </a:lnTo>
                  <a:lnTo>
                    <a:pt x="1428" y="714"/>
                  </a:lnTo>
                  <a:lnTo>
                    <a:pt x="1424" y="708"/>
                  </a:lnTo>
                  <a:lnTo>
                    <a:pt x="1412" y="714"/>
                  </a:lnTo>
                  <a:lnTo>
                    <a:pt x="1412" y="712"/>
                  </a:lnTo>
                  <a:lnTo>
                    <a:pt x="1410" y="712"/>
                  </a:lnTo>
                  <a:lnTo>
                    <a:pt x="1396" y="700"/>
                  </a:lnTo>
                  <a:lnTo>
                    <a:pt x="1396" y="698"/>
                  </a:lnTo>
                  <a:lnTo>
                    <a:pt x="1402" y="676"/>
                  </a:lnTo>
                  <a:lnTo>
                    <a:pt x="1402" y="660"/>
                  </a:lnTo>
                  <a:lnTo>
                    <a:pt x="1398" y="648"/>
                  </a:lnTo>
                  <a:lnTo>
                    <a:pt x="1388" y="644"/>
                  </a:lnTo>
                  <a:lnTo>
                    <a:pt x="1388" y="642"/>
                  </a:lnTo>
                  <a:lnTo>
                    <a:pt x="1386" y="642"/>
                  </a:lnTo>
                  <a:lnTo>
                    <a:pt x="1386" y="640"/>
                  </a:lnTo>
                  <a:lnTo>
                    <a:pt x="1376" y="622"/>
                  </a:lnTo>
                  <a:lnTo>
                    <a:pt x="1374" y="620"/>
                  </a:lnTo>
                  <a:lnTo>
                    <a:pt x="1362" y="636"/>
                  </a:lnTo>
                  <a:lnTo>
                    <a:pt x="1348" y="644"/>
                  </a:lnTo>
                  <a:lnTo>
                    <a:pt x="1344" y="646"/>
                  </a:lnTo>
                  <a:lnTo>
                    <a:pt x="1344" y="644"/>
                  </a:lnTo>
                  <a:lnTo>
                    <a:pt x="1342" y="644"/>
                  </a:lnTo>
                  <a:lnTo>
                    <a:pt x="1328" y="630"/>
                  </a:lnTo>
                  <a:lnTo>
                    <a:pt x="1328" y="628"/>
                  </a:lnTo>
                  <a:lnTo>
                    <a:pt x="1318" y="606"/>
                  </a:lnTo>
                  <a:lnTo>
                    <a:pt x="1314" y="590"/>
                  </a:lnTo>
                  <a:lnTo>
                    <a:pt x="1314" y="588"/>
                  </a:lnTo>
                  <a:lnTo>
                    <a:pt x="1314" y="564"/>
                  </a:lnTo>
                  <a:lnTo>
                    <a:pt x="1312" y="550"/>
                  </a:lnTo>
                  <a:lnTo>
                    <a:pt x="1300" y="546"/>
                  </a:lnTo>
                  <a:lnTo>
                    <a:pt x="1274" y="526"/>
                  </a:lnTo>
                  <a:lnTo>
                    <a:pt x="1276" y="524"/>
                  </a:lnTo>
                  <a:lnTo>
                    <a:pt x="1288" y="510"/>
                  </a:lnTo>
                  <a:lnTo>
                    <a:pt x="1288" y="508"/>
                  </a:lnTo>
                  <a:lnTo>
                    <a:pt x="1290" y="508"/>
                  </a:lnTo>
                  <a:lnTo>
                    <a:pt x="1302" y="508"/>
                  </a:lnTo>
                  <a:lnTo>
                    <a:pt x="1304" y="508"/>
                  </a:lnTo>
                  <a:lnTo>
                    <a:pt x="1310" y="510"/>
                  </a:lnTo>
                  <a:lnTo>
                    <a:pt x="1314" y="514"/>
                  </a:lnTo>
                  <a:lnTo>
                    <a:pt x="1326" y="522"/>
                  </a:lnTo>
                  <a:lnTo>
                    <a:pt x="1338" y="512"/>
                  </a:lnTo>
                  <a:lnTo>
                    <a:pt x="1346" y="500"/>
                  </a:lnTo>
                  <a:lnTo>
                    <a:pt x="1346" y="490"/>
                  </a:lnTo>
                  <a:lnTo>
                    <a:pt x="1344" y="464"/>
                  </a:lnTo>
                  <a:lnTo>
                    <a:pt x="1342" y="454"/>
                  </a:lnTo>
                  <a:lnTo>
                    <a:pt x="1324" y="452"/>
                  </a:lnTo>
                  <a:lnTo>
                    <a:pt x="1324" y="440"/>
                  </a:lnTo>
                  <a:lnTo>
                    <a:pt x="1308" y="420"/>
                  </a:lnTo>
                  <a:lnTo>
                    <a:pt x="1306" y="420"/>
                  </a:lnTo>
                  <a:lnTo>
                    <a:pt x="1298" y="406"/>
                  </a:lnTo>
                  <a:lnTo>
                    <a:pt x="1298" y="404"/>
                  </a:lnTo>
                  <a:lnTo>
                    <a:pt x="1298" y="402"/>
                  </a:lnTo>
                  <a:lnTo>
                    <a:pt x="1314" y="380"/>
                  </a:lnTo>
                  <a:lnTo>
                    <a:pt x="1314" y="378"/>
                  </a:lnTo>
                  <a:lnTo>
                    <a:pt x="1316" y="378"/>
                  </a:lnTo>
                  <a:lnTo>
                    <a:pt x="1316" y="376"/>
                  </a:lnTo>
                  <a:lnTo>
                    <a:pt x="1318" y="376"/>
                  </a:lnTo>
                  <a:lnTo>
                    <a:pt x="1324" y="376"/>
                  </a:lnTo>
                  <a:lnTo>
                    <a:pt x="1334" y="368"/>
                  </a:lnTo>
                  <a:lnTo>
                    <a:pt x="1344" y="336"/>
                  </a:lnTo>
                  <a:lnTo>
                    <a:pt x="1358" y="322"/>
                  </a:lnTo>
                  <a:lnTo>
                    <a:pt x="1358" y="320"/>
                  </a:lnTo>
                  <a:lnTo>
                    <a:pt x="1374" y="316"/>
                  </a:lnTo>
                  <a:lnTo>
                    <a:pt x="1374" y="318"/>
                  </a:lnTo>
                  <a:lnTo>
                    <a:pt x="1382" y="326"/>
                  </a:lnTo>
                  <a:lnTo>
                    <a:pt x="1386" y="328"/>
                  </a:lnTo>
                  <a:lnTo>
                    <a:pt x="1392" y="302"/>
                  </a:lnTo>
                  <a:lnTo>
                    <a:pt x="1386" y="284"/>
                  </a:lnTo>
                  <a:lnTo>
                    <a:pt x="1386" y="282"/>
                  </a:lnTo>
                  <a:lnTo>
                    <a:pt x="1388" y="262"/>
                  </a:lnTo>
                  <a:lnTo>
                    <a:pt x="1388" y="260"/>
                  </a:lnTo>
                  <a:lnTo>
                    <a:pt x="1398" y="250"/>
                  </a:lnTo>
                  <a:lnTo>
                    <a:pt x="1404" y="240"/>
                  </a:lnTo>
                  <a:lnTo>
                    <a:pt x="1404" y="230"/>
                  </a:lnTo>
                  <a:lnTo>
                    <a:pt x="1402" y="220"/>
                  </a:lnTo>
                  <a:lnTo>
                    <a:pt x="1398" y="204"/>
                  </a:lnTo>
                  <a:lnTo>
                    <a:pt x="1398" y="186"/>
                  </a:lnTo>
                  <a:lnTo>
                    <a:pt x="1398" y="184"/>
                  </a:lnTo>
                  <a:lnTo>
                    <a:pt x="1402" y="168"/>
                  </a:lnTo>
                  <a:lnTo>
                    <a:pt x="1398" y="158"/>
                  </a:lnTo>
                  <a:lnTo>
                    <a:pt x="1396" y="152"/>
                  </a:lnTo>
                  <a:lnTo>
                    <a:pt x="139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4" name="甘肃"/>
            <p:cNvSpPr>
              <a:spLocks/>
            </p:cNvSpPr>
            <p:nvPr/>
          </p:nvSpPr>
          <p:spPr bwMode="auto">
            <a:xfrm>
              <a:off x="3594100" y="2528888"/>
              <a:ext cx="1666875" cy="1411287"/>
            </a:xfrm>
            <a:custGeom>
              <a:avLst/>
              <a:gdLst>
                <a:gd name="T0" fmla="*/ 2147483646 w 912"/>
                <a:gd name="T1" fmla="*/ 2147483646 h 772"/>
                <a:gd name="T2" fmla="*/ 2147483646 w 912"/>
                <a:gd name="T3" fmla="*/ 2147483646 h 772"/>
                <a:gd name="T4" fmla="*/ 2147483646 w 912"/>
                <a:gd name="T5" fmla="*/ 2147483646 h 772"/>
                <a:gd name="T6" fmla="*/ 2147483646 w 912"/>
                <a:gd name="T7" fmla="*/ 2147483646 h 772"/>
                <a:gd name="T8" fmla="*/ 2147483646 w 912"/>
                <a:gd name="T9" fmla="*/ 2147483646 h 772"/>
                <a:gd name="T10" fmla="*/ 2147483646 w 912"/>
                <a:gd name="T11" fmla="*/ 2147483646 h 772"/>
                <a:gd name="T12" fmla="*/ 2147483646 w 912"/>
                <a:gd name="T13" fmla="*/ 2147483646 h 772"/>
                <a:gd name="T14" fmla="*/ 2147483646 w 912"/>
                <a:gd name="T15" fmla="*/ 2147483646 h 772"/>
                <a:gd name="T16" fmla="*/ 2147483646 w 912"/>
                <a:gd name="T17" fmla="*/ 2147483646 h 772"/>
                <a:gd name="T18" fmla="*/ 2147483646 w 912"/>
                <a:gd name="T19" fmla="*/ 2147483646 h 772"/>
                <a:gd name="T20" fmla="*/ 2147483646 w 912"/>
                <a:gd name="T21" fmla="*/ 2147483646 h 772"/>
                <a:gd name="T22" fmla="*/ 2147483646 w 912"/>
                <a:gd name="T23" fmla="*/ 2147483646 h 772"/>
                <a:gd name="T24" fmla="*/ 2147483646 w 912"/>
                <a:gd name="T25" fmla="*/ 2147483646 h 772"/>
                <a:gd name="T26" fmla="*/ 2147483646 w 912"/>
                <a:gd name="T27" fmla="*/ 2147483646 h 772"/>
                <a:gd name="T28" fmla="*/ 2147483646 w 912"/>
                <a:gd name="T29" fmla="*/ 2147483646 h 772"/>
                <a:gd name="T30" fmla="*/ 2147483646 w 912"/>
                <a:gd name="T31" fmla="*/ 2147483646 h 772"/>
                <a:gd name="T32" fmla="*/ 2147483646 w 912"/>
                <a:gd name="T33" fmla="*/ 2147483646 h 772"/>
                <a:gd name="T34" fmla="*/ 2147483646 w 912"/>
                <a:gd name="T35" fmla="*/ 2147483646 h 772"/>
                <a:gd name="T36" fmla="*/ 2147483646 w 912"/>
                <a:gd name="T37" fmla="*/ 2147483646 h 772"/>
                <a:gd name="T38" fmla="*/ 2147483646 w 912"/>
                <a:gd name="T39" fmla="*/ 2147483646 h 772"/>
                <a:gd name="T40" fmla="*/ 2147483646 w 912"/>
                <a:gd name="T41" fmla="*/ 2147483646 h 772"/>
                <a:gd name="T42" fmla="*/ 2147483646 w 912"/>
                <a:gd name="T43" fmla="*/ 2147483646 h 772"/>
                <a:gd name="T44" fmla="*/ 2147483646 w 912"/>
                <a:gd name="T45" fmla="*/ 2147483646 h 772"/>
                <a:gd name="T46" fmla="*/ 2147483646 w 912"/>
                <a:gd name="T47" fmla="*/ 2147483646 h 772"/>
                <a:gd name="T48" fmla="*/ 2147483646 w 912"/>
                <a:gd name="T49" fmla="*/ 2147483646 h 772"/>
                <a:gd name="T50" fmla="*/ 2147483646 w 912"/>
                <a:gd name="T51" fmla="*/ 2147483646 h 772"/>
                <a:gd name="T52" fmla="*/ 2147483646 w 912"/>
                <a:gd name="T53" fmla="*/ 2147483646 h 772"/>
                <a:gd name="T54" fmla="*/ 2147483646 w 912"/>
                <a:gd name="T55" fmla="*/ 2147483646 h 772"/>
                <a:gd name="T56" fmla="*/ 2147483646 w 912"/>
                <a:gd name="T57" fmla="*/ 2147483646 h 772"/>
                <a:gd name="T58" fmla="*/ 2147483646 w 912"/>
                <a:gd name="T59" fmla="*/ 2147483646 h 772"/>
                <a:gd name="T60" fmla="*/ 2147483646 w 912"/>
                <a:gd name="T61" fmla="*/ 2147483646 h 772"/>
                <a:gd name="T62" fmla="*/ 2147483646 w 912"/>
                <a:gd name="T63" fmla="*/ 2147483646 h 772"/>
                <a:gd name="T64" fmla="*/ 2147483646 w 912"/>
                <a:gd name="T65" fmla="*/ 2147483646 h 772"/>
                <a:gd name="T66" fmla="*/ 2147483646 w 912"/>
                <a:gd name="T67" fmla="*/ 2147483646 h 772"/>
                <a:gd name="T68" fmla="*/ 2147483646 w 912"/>
                <a:gd name="T69" fmla="*/ 2147483646 h 772"/>
                <a:gd name="T70" fmla="*/ 2147483646 w 912"/>
                <a:gd name="T71" fmla="*/ 2147483646 h 772"/>
                <a:gd name="T72" fmla="*/ 2147483646 w 912"/>
                <a:gd name="T73" fmla="*/ 2147483646 h 772"/>
                <a:gd name="T74" fmla="*/ 2147483646 w 912"/>
                <a:gd name="T75" fmla="*/ 2147483646 h 772"/>
                <a:gd name="T76" fmla="*/ 2147483646 w 912"/>
                <a:gd name="T77" fmla="*/ 2147483646 h 772"/>
                <a:gd name="T78" fmla="*/ 2147483646 w 912"/>
                <a:gd name="T79" fmla="*/ 2147483646 h 772"/>
                <a:gd name="T80" fmla="*/ 2147483646 w 912"/>
                <a:gd name="T81" fmla="*/ 2147483646 h 772"/>
                <a:gd name="T82" fmla="*/ 2147483646 w 912"/>
                <a:gd name="T83" fmla="*/ 2147483646 h 772"/>
                <a:gd name="T84" fmla="*/ 2147483646 w 912"/>
                <a:gd name="T85" fmla="*/ 2147483646 h 772"/>
                <a:gd name="T86" fmla="*/ 2147483646 w 912"/>
                <a:gd name="T87" fmla="*/ 2147483646 h 772"/>
                <a:gd name="T88" fmla="*/ 2147483646 w 912"/>
                <a:gd name="T89" fmla="*/ 2147483646 h 772"/>
                <a:gd name="T90" fmla="*/ 2147483646 w 912"/>
                <a:gd name="T91" fmla="*/ 2147483646 h 772"/>
                <a:gd name="T92" fmla="*/ 2147483646 w 912"/>
                <a:gd name="T93" fmla="*/ 2147483646 h 772"/>
                <a:gd name="T94" fmla="*/ 2147483646 w 912"/>
                <a:gd name="T95" fmla="*/ 2147483646 h 772"/>
                <a:gd name="T96" fmla="*/ 2147483646 w 912"/>
                <a:gd name="T97" fmla="*/ 2147483646 h 772"/>
                <a:gd name="T98" fmla="*/ 2147483646 w 912"/>
                <a:gd name="T99" fmla="*/ 2147483646 h 772"/>
                <a:gd name="T100" fmla="*/ 2147483646 w 912"/>
                <a:gd name="T101" fmla="*/ 2147483646 h 772"/>
                <a:gd name="T102" fmla="*/ 2147483646 w 912"/>
                <a:gd name="T103" fmla="*/ 2147483646 h 772"/>
                <a:gd name="T104" fmla="*/ 2147483646 w 912"/>
                <a:gd name="T105" fmla="*/ 2147483646 h 772"/>
                <a:gd name="T106" fmla="*/ 2147483646 w 912"/>
                <a:gd name="T107" fmla="*/ 2147483646 h 772"/>
                <a:gd name="T108" fmla="*/ 2147483646 w 912"/>
                <a:gd name="T109" fmla="*/ 2147483646 h 772"/>
                <a:gd name="T110" fmla="*/ 2147483646 w 912"/>
                <a:gd name="T111" fmla="*/ 2147483646 h 7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12" h="772">
                  <a:moveTo>
                    <a:pt x="542" y="280"/>
                  </a:moveTo>
                  <a:lnTo>
                    <a:pt x="530" y="280"/>
                  </a:lnTo>
                  <a:lnTo>
                    <a:pt x="526" y="288"/>
                  </a:lnTo>
                  <a:lnTo>
                    <a:pt x="532" y="296"/>
                  </a:lnTo>
                  <a:lnTo>
                    <a:pt x="536" y="308"/>
                  </a:lnTo>
                  <a:lnTo>
                    <a:pt x="536" y="310"/>
                  </a:lnTo>
                  <a:lnTo>
                    <a:pt x="536" y="312"/>
                  </a:lnTo>
                  <a:lnTo>
                    <a:pt x="518" y="320"/>
                  </a:lnTo>
                  <a:lnTo>
                    <a:pt x="516" y="320"/>
                  </a:lnTo>
                  <a:lnTo>
                    <a:pt x="506" y="320"/>
                  </a:lnTo>
                  <a:lnTo>
                    <a:pt x="500" y="316"/>
                  </a:lnTo>
                  <a:lnTo>
                    <a:pt x="494" y="314"/>
                  </a:lnTo>
                  <a:lnTo>
                    <a:pt x="492" y="310"/>
                  </a:lnTo>
                  <a:lnTo>
                    <a:pt x="488" y="300"/>
                  </a:lnTo>
                  <a:lnTo>
                    <a:pt x="464" y="296"/>
                  </a:lnTo>
                  <a:lnTo>
                    <a:pt x="456" y="264"/>
                  </a:lnTo>
                  <a:lnTo>
                    <a:pt x="450" y="262"/>
                  </a:lnTo>
                  <a:lnTo>
                    <a:pt x="446" y="258"/>
                  </a:lnTo>
                  <a:lnTo>
                    <a:pt x="444" y="256"/>
                  </a:lnTo>
                  <a:lnTo>
                    <a:pt x="440" y="250"/>
                  </a:lnTo>
                  <a:lnTo>
                    <a:pt x="432" y="248"/>
                  </a:lnTo>
                  <a:lnTo>
                    <a:pt x="424" y="242"/>
                  </a:lnTo>
                  <a:lnTo>
                    <a:pt x="416" y="232"/>
                  </a:lnTo>
                  <a:lnTo>
                    <a:pt x="406" y="228"/>
                  </a:lnTo>
                  <a:lnTo>
                    <a:pt x="392" y="214"/>
                  </a:lnTo>
                  <a:lnTo>
                    <a:pt x="390" y="204"/>
                  </a:lnTo>
                  <a:lnTo>
                    <a:pt x="390" y="202"/>
                  </a:lnTo>
                  <a:lnTo>
                    <a:pt x="416" y="168"/>
                  </a:lnTo>
                  <a:lnTo>
                    <a:pt x="416" y="164"/>
                  </a:lnTo>
                  <a:lnTo>
                    <a:pt x="416" y="162"/>
                  </a:lnTo>
                  <a:lnTo>
                    <a:pt x="412" y="152"/>
                  </a:lnTo>
                  <a:lnTo>
                    <a:pt x="398" y="156"/>
                  </a:lnTo>
                  <a:lnTo>
                    <a:pt x="396" y="156"/>
                  </a:lnTo>
                  <a:lnTo>
                    <a:pt x="396" y="158"/>
                  </a:lnTo>
                  <a:lnTo>
                    <a:pt x="360" y="160"/>
                  </a:lnTo>
                  <a:lnTo>
                    <a:pt x="348" y="164"/>
                  </a:lnTo>
                  <a:lnTo>
                    <a:pt x="342" y="168"/>
                  </a:lnTo>
                  <a:lnTo>
                    <a:pt x="340" y="172"/>
                  </a:lnTo>
                  <a:lnTo>
                    <a:pt x="334" y="178"/>
                  </a:lnTo>
                  <a:lnTo>
                    <a:pt x="330" y="178"/>
                  </a:lnTo>
                  <a:lnTo>
                    <a:pt x="324" y="178"/>
                  </a:lnTo>
                  <a:lnTo>
                    <a:pt x="324" y="176"/>
                  </a:lnTo>
                  <a:lnTo>
                    <a:pt x="312" y="168"/>
                  </a:lnTo>
                  <a:lnTo>
                    <a:pt x="312" y="148"/>
                  </a:lnTo>
                  <a:lnTo>
                    <a:pt x="304" y="142"/>
                  </a:lnTo>
                  <a:lnTo>
                    <a:pt x="300" y="134"/>
                  </a:lnTo>
                  <a:lnTo>
                    <a:pt x="296" y="116"/>
                  </a:lnTo>
                  <a:lnTo>
                    <a:pt x="288" y="108"/>
                  </a:lnTo>
                  <a:lnTo>
                    <a:pt x="280" y="100"/>
                  </a:lnTo>
                  <a:lnTo>
                    <a:pt x="276" y="98"/>
                  </a:lnTo>
                  <a:lnTo>
                    <a:pt x="290" y="80"/>
                  </a:lnTo>
                  <a:lnTo>
                    <a:pt x="292" y="68"/>
                  </a:lnTo>
                  <a:lnTo>
                    <a:pt x="276" y="48"/>
                  </a:lnTo>
                  <a:lnTo>
                    <a:pt x="268" y="32"/>
                  </a:lnTo>
                  <a:lnTo>
                    <a:pt x="268" y="24"/>
                  </a:lnTo>
                  <a:lnTo>
                    <a:pt x="256" y="16"/>
                  </a:lnTo>
                  <a:lnTo>
                    <a:pt x="256" y="14"/>
                  </a:lnTo>
                  <a:lnTo>
                    <a:pt x="246" y="2"/>
                  </a:lnTo>
                  <a:lnTo>
                    <a:pt x="232" y="0"/>
                  </a:lnTo>
                  <a:lnTo>
                    <a:pt x="216" y="4"/>
                  </a:lnTo>
                  <a:lnTo>
                    <a:pt x="212" y="8"/>
                  </a:lnTo>
                  <a:lnTo>
                    <a:pt x="210" y="30"/>
                  </a:lnTo>
                  <a:lnTo>
                    <a:pt x="210" y="56"/>
                  </a:lnTo>
                  <a:lnTo>
                    <a:pt x="208" y="56"/>
                  </a:lnTo>
                  <a:lnTo>
                    <a:pt x="192" y="62"/>
                  </a:lnTo>
                  <a:lnTo>
                    <a:pt x="178" y="64"/>
                  </a:lnTo>
                  <a:lnTo>
                    <a:pt x="168" y="70"/>
                  </a:lnTo>
                  <a:lnTo>
                    <a:pt x="154" y="74"/>
                  </a:lnTo>
                  <a:lnTo>
                    <a:pt x="152" y="76"/>
                  </a:lnTo>
                  <a:lnTo>
                    <a:pt x="124" y="68"/>
                  </a:lnTo>
                  <a:lnTo>
                    <a:pt x="114" y="80"/>
                  </a:lnTo>
                  <a:lnTo>
                    <a:pt x="108" y="86"/>
                  </a:lnTo>
                  <a:lnTo>
                    <a:pt x="98" y="88"/>
                  </a:lnTo>
                  <a:lnTo>
                    <a:pt x="82" y="102"/>
                  </a:lnTo>
                  <a:lnTo>
                    <a:pt x="72" y="116"/>
                  </a:lnTo>
                  <a:lnTo>
                    <a:pt x="72" y="118"/>
                  </a:lnTo>
                  <a:lnTo>
                    <a:pt x="66" y="128"/>
                  </a:lnTo>
                  <a:lnTo>
                    <a:pt x="60" y="132"/>
                  </a:lnTo>
                  <a:lnTo>
                    <a:pt x="50" y="144"/>
                  </a:lnTo>
                  <a:lnTo>
                    <a:pt x="50" y="146"/>
                  </a:lnTo>
                  <a:lnTo>
                    <a:pt x="44" y="150"/>
                  </a:lnTo>
                  <a:lnTo>
                    <a:pt x="32" y="152"/>
                  </a:lnTo>
                  <a:lnTo>
                    <a:pt x="12" y="152"/>
                  </a:lnTo>
                  <a:lnTo>
                    <a:pt x="8" y="158"/>
                  </a:lnTo>
                  <a:lnTo>
                    <a:pt x="0" y="172"/>
                  </a:lnTo>
                  <a:lnTo>
                    <a:pt x="4" y="184"/>
                  </a:lnTo>
                  <a:lnTo>
                    <a:pt x="2" y="216"/>
                  </a:lnTo>
                  <a:lnTo>
                    <a:pt x="8" y="224"/>
                  </a:lnTo>
                  <a:lnTo>
                    <a:pt x="8" y="226"/>
                  </a:lnTo>
                  <a:lnTo>
                    <a:pt x="10" y="232"/>
                  </a:lnTo>
                  <a:lnTo>
                    <a:pt x="22" y="232"/>
                  </a:lnTo>
                  <a:lnTo>
                    <a:pt x="40" y="236"/>
                  </a:lnTo>
                  <a:lnTo>
                    <a:pt x="66" y="238"/>
                  </a:lnTo>
                  <a:lnTo>
                    <a:pt x="76" y="236"/>
                  </a:lnTo>
                  <a:lnTo>
                    <a:pt x="78" y="236"/>
                  </a:lnTo>
                  <a:lnTo>
                    <a:pt x="80" y="236"/>
                  </a:lnTo>
                  <a:lnTo>
                    <a:pt x="100" y="244"/>
                  </a:lnTo>
                  <a:lnTo>
                    <a:pt x="102" y="244"/>
                  </a:lnTo>
                  <a:lnTo>
                    <a:pt x="112" y="254"/>
                  </a:lnTo>
                  <a:lnTo>
                    <a:pt x="136" y="262"/>
                  </a:lnTo>
                  <a:lnTo>
                    <a:pt x="138" y="262"/>
                  </a:lnTo>
                  <a:lnTo>
                    <a:pt x="154" y="272"/>
                  </a:lnTo>
                  <a:lnTo>
                    <a:pt x="192" y="308"/>
                  </a:lnTo>
                  <a:lnTo>
                    <a:pt x="210" y="316"/>
                  </a:lnTo>
                  <a:lnTo>
                    <a:pt x="218" y="312"/>
                  </a:lnTo>
                  <a:lnTo>
                    <a:pt x="224" y="300"/>
                  </a:lnTo>
                  <a:lnTo>
                    <a:pt x="220" y="278"/>
                  </a:lnTo>
                  <a:lnTo>
                    <a:pt x="222" y="274"/>
                  </a:lnTo>
                  <a:lnTo>
                    <a:pt x="224" y="270"/>
                  </a:lnTo>
                  <a:lnTo>
                    <a:pt x="236" y="264"/>
                  </a:lnTo>
                  <a:lnTo>
                    <a:pt x="236" y="262"/>
                  </a:lnTo>
                  <a:lnTo>
                    <a:pt x="286" y="292"/>
                  </a:lnTo>
                  <a:lnTo>
                    <a:pt x="292" y="290"/>
                  </a:lnTo>
                  <a:lnTo>
                    <a:pt x="302" y="284"/>
                  </a:lnTo>
                  <a:lnTo>
                    <a:pt x="304" y="284"/>
                  </a:lnTo>
                  <a:lnTo>
                    <a:pt x="310" y="284"/>
                  </a:lnTo>
                  <a:lnTo>
                    <a:pt x="320" y="276"/>
                  </a:lnTo>
                  <a:lnTo>
                    <a:pt x="322" y="276"/>
                  </a:lnTo>
                  <a:lnTo>
                    <a:pt x="324" y="276"/>
                  </a:lnTo>
                  <a:lnTo>
                    <a:pt x="352" y="296"/>
                  </a:lnTo>
                  <a:lnTo>
                    <a:pt x="354" y="298"/>
                  </a:lnTo>
                  <a:lnTo>
                    <a:pt x="372" y="312"/>
                  </a:lnTo>
                  <a:lnTo>
                    <a:pt x="380" y="320"/>
                  </a:lnTo>
                  <a:lnTo>
                    <a:pt x="388" y="330"/>
                  </a:lnTo>
                  <a:lnTo>
                    <a:pt x="398" y="340"/>
                  </a:lnTo>
                  <a:lnTo>
                    <a:pt x="404" y="338"/>
                  </a:lnTo>
                  <a:lnTo>
                    <a:pt x="412" y="324"/>
                  </a:lnTo>
                  <a:lnTo>
                    <a:pt x="430" y="336"/>
                  </a:lnTo>
                  <a:lnTo>
                    <a:pt x="432" y="336"/>
                  </a:lnTo>
                  <a:lnTo>
                    <a:pt x="444" y="352"/>
                  </a:lnTo>
                  <a:lnTo>
                    <a:pt x="480" y="380"/>
                  </a:lnTo>
                  <a:lnTo>
                    <a:pt x="492" y="392"/>
                  </a:lnTo>
                  <a:lnTo>
                    <a:pt x="522" y="382"/>
                  </a:lnTo>
                  <a:lnTo>
                    <a:pt x="524" y="406"/>
                  </a:lnTo>
                  <a:lnTo>
                    <a:pt x="538" y="420"/>
                  </a:lnTo>
                  <a:lnTo>
                    <a:pt x="548" y="436"/>
                  </a:lnTo>
                  <a:lnTo>
                    <a:pt x="548" y="438"/>
                  </a:lnTo>
                  <a:lnTo>
                    <a:pt x="548" y="440"/>
                  </a:lnTo>
                  <a:lnTo>
                    <a:pt x="560" y="494"/>
                  </a:lnTo>
                  <a:lnTo>
                    <a:pt x="572" y="516"/>
                  </a:lnTo>
                  <a:lnTo>
                    <a:pt x="556" y="558"/>
                  </a:lnTo>
                  <a:lnTo>
                    <a:pt x="556" y="560"/>
                  </a:lnTo>
                  <a:lnTo>
                    <a:pt x="544" y="564"/>
                  </a:lnTo>
                  <a:lnTo>
                    <a:pt x="544" y="576"/>
                  </a:lnTo>
                  <a:lnTo>
                    <a:pt x="542" y="576"/>
                  </a:lnTo>
                  <a:lnTo>
                    <a:pt x="528" y="598"/>
                  </a:lnTo>
                  <a:lnTo>
                    <a:pt x="508" y="600"/>
                  </a:lnTo>
                  <a:lnTo>
                    <a:pt x="488" y="616"/>
                  </a:lnTo>
                  <a:lnTo>
                    <a:pt x="494" y="620"/>
                  </a:lnTo>
                  <a:lnTo>
                    <a:pt x="500" y="622"/>
                  </a:lnTo>
                  <a:lnTo>
                    <a:pt x="504" y="626"/>
                  </a:lnTo>
                  <a:lnTo>
                    <a:pt x="508" y="630"/>
                  </a:lnTo>
                  <a:lnTo>
                    <a:pt x="508" y="634"/>
                  </a:lnTo>
                  <a:lnTo>
                    <a:pt x="504" y="642"/>
                  </a:lnTo>
                  <a:lnTo>
                    <a:pt x="504" y="644"/>
                  </a:lnTo>
                  <a:lnTo>
                    <a:pt x="492" y="656"/>
                  </a:lnTo>
                  <a:lnTo>
                    <a:pt x="490" y="656"/>
                  </a:lnTo>
                  <a:lnTo>
                    <a:pt x="490" y="658"/>
                  </a:lnTo>
                  <a:lnTo>
                    <a:pt x="488" y="658"/>
                  </a:lnTo>
                  <a:lnTo>
                    <a:pt x="450" y="652"/>
                  </a:lnTo>
                  <a:lnTo>
                    <a:pt x="448" y="666"/>
                  </a:lnTo>
                  <a:lnTo>
                    <a:pt x="452" y="696"/>
                  </a:lnTo>
                  <a:lnTo>
                    <a:pt x="484" y="708"/>
                  </a:lnTo>
                  <a:lnTo>
                    <a:pt x="484" y="710"/>
                  </a:lnTo>
                  <a:lnTo>
                    <a:pt x="496" y="706"/>
                  </a:lnTo>
                  <a:lnTo>
                    <a:pt x="498" y="706"/>
                  </a:lnTo>
                  <a:lnTo>
                    <a:pt x="500" y="704"/>
                  </a:lnTo>
                  <a:lnTo>
                    <a:pt x="500" y="706"/>
                  </a:lnTo>
                  <a:lnTo>
                    <a:pt x="510" y="712"/>
                  </a:lnTo>
                  <a:lnTo>
                    <a:pt x="524" y="712"/>
                  </a:lnTo>
                  <a:lnTo>
                    <a:pt x="528" y="710"/>
                  </a:lnTo>
                  <a:lnTo>
                    <a:pt x="524" y="696"/>
                  </a:lnTo>
                  <a:lnTo>
                    <a:pt x="520" y="680"/>
                  </a:lnTo>
                  <a:lnTo>
                    <a:pt x="520" y="678"/>
                  </a:lnTo>
                  <a:lnTo>
                    <a:pt x="520" y="676"/>
                  </a:lnTo>
                  <a:lnTo>
                    <a:pt x="526" y="670"/>
                  </a:lnTo>
                  <a:lnTo>
                    <a:pt x="528" y="668"/>
                  </a:lnTo>
                  <a:lnTo>
                    <a:pt x="536" y="656"/>
                  </a:lnTo>
                  <a:lnTo>
                    <a:pt x="538" y="654"/>
                  </a:lnTo>
                  <a:lnTo>
                    <a:pt x="552" y="644"/>
                  </a:lnTo>
                  <a:lnTo>
                    <a:pt x="552" y="642"/>
                  </a:lnTo>
                  <a:lnTo>
                    <a:pt x="554" y="642"/>
                  </a:lnTo>
                  <a:lnTo>
                    <a:pt x="572" y="640"/>
                  </a:lnTo>
                  <a:lnTo>
                    <a:pt x="572" y="644"/>
                  </a:lnTo>
                  <a:lnTo>
                    <a:pt x="572" y="656"/>
                  </a:lnTo>
                  <a:lnTo>
                    <a:pt x="576" y="664"/>
                  </a:lnTo>
                  <a:lnTo>
                    <a:pt x="580" y="674"/>
                  </a:lnTo>
                  <a:lnTo>
                    <a:pt x="596" y="684"/>
                  </a:lnTo>
                  <a:lnTo>
                    <a:pt x="640" y="688"/>
                  </a:lnTo>
                  <a:lnTo>
                    <a:pt x="642" y="688"/>
                  </a:lnTo>
                  <a:lnTo>
                    <a:pt x="644" y="688"/>
                  </a:lnTo>
                  <a:lnTo>
                    <a:pt x="644" y="690"/>
                  </a:lnTo>
                  <a:lnTo>
                    <a:pt x="644" y="692"/>
                  </a:lnTo>
                  <a:lnTo>
                    <a:pt x="644" y="706"/>
                  </a:lnTo>
                  <a:lnTo>
                    <a:pt x="656" y="720"/>
                  </a:lnTo>
                  <a:lnTo>
                    <a:pt x="666" y="724"/>
                  </a:lnTo>
                  <a:lnTo>
                    <a:pt x="668" y="724"/>
                  </a:lnTo>
                  <a:lnTo>
                    <a:pt x="668" y="726"/>
                  </a:lnTo>
                  <a:lnTo>
                    <a:pt x="668" y="732"/>
                  </a:lnTo>
                  <a:lnTo>
                    <a:pt x="668" y="740"/>
                  </a:lnTo>
                  <a:lnTo>
                    <a:pt x="664" y="756"/>
                  </a:lnTo>
                  <a:lnTo>
                    <a:pt x="670" y="760"/>
                  </a:lnTo>
                  <a:lnTo>
                    <a:pt x="678" y="760"/>
                  </a:lnTo>
                  <a:lnTo>
                    <a:pt x="684" y="762"/>
                  </a:lnTo>
                  <a:lnTo>
                    <a:pt x="688" y="764"/>
                  </a:lnTo>
                  <a:lnTo>
                    <a:pt x="706" y="772"/>
                  </a:lnTo>
                  <a:lnTo>
                    <a:pt x="716" y="764"/>
                  </a:lnTo>
                  <a:lnTo>
                    <a:pt x="728" y="750"/>
                  </a:lnTo>
                  <a:lnTo>
                    <a:pt x="730" y="744"/>
                  </a:lnTo>
                  <a:lnTo>
                    <a:pt x="732" y="742"/>
                  </a:lnTo>
                  <a:lnTo>
                    <a:pt x="734" y="740"/>
                  </a:lnTo>
                  <a:lnTo>
                    <a:pt x="730" y="722"/>
                  </a:lnTo>
                  <a:lnTo>
                    <a:pt x="728" y="714"/>
                  </a:lnTo>
                  <a:lnTo>
                    <a:pt x="728" y="712"/>
                  </a:lnTo>
                  <a:lnTo>
                    <a:pt x="728" y="710"/>
                  </a:lnTo>
                  <a:lnTo>
                    <a:pt x="736" y="700"/>
                  </a:lnTo>
                  <a:lnTo>
                    <a:pt x="748" y="690"/>
                  </a:lnTo>
                  <a:lnTo>
                    <a:pt x="750" y="690"/>
                  </a:lnTo>
                  <a:lnTo>
                    <a:pt x="776" y="690"/>
                  </a:lnTo>
                  <a:lnTo>
                    <a:pt x="780" y="688"/>
                  </a:lnTo>
                  <a:lnTo>
                    <a:pt x="780" y="676"/>
                  </a:lnTo>
                  <a:lnTo>
                    <a:pt x="776" y="664"/>
                  </a:lnTo>
                  <a:lnTo>
                    <a:pt x="766" y="648"/>
                  </a:lnTo>
                  <a:lnTo>
                    <a:pt x="766" y="628"/>
                  </a:lnTo>
                  <a:lnTo>
                    <a:pt x="766" y="626"/>
                  </a:lnTo>
                  <a:lnTo>
                    <a:pt x="770" y="614"/>
                  </a:lnTo>
                  <a:lnTo>
                    <a:pt x="772" y="614"/>
                  </a:lnTo>
                  <a:lnTo>
                    <a:pt x="792" y="582"/>
                  </a:lnTo>
                  <a:lnTo>
                    <a:pt x="794" y="582"/>
                  </a:lnTo>
                  <a:lnTo>
                    <a:pt x="796" y="580"/>
                  </a:lnTo>
                  <a:lnTo>
                    <a:pt x="800" y="580"/>
                  </a:lnTo>
                  <a:lnTo>
                    <a:pt x="808" y="582"/>
                  </a:lnTo>
                  <a:lnTo>
                    <a:pt x="828" y="592"/>
                  </a:lnTo>
                  <a:lnTo>
                    <a:pt x="840" y="596"/>
                  </a:lnTo>
                  <a:lnTo>
                    <a:pt x="840" y="590"/>
                  </a:lnTo>
                  <a:lnTo>
                    <a:pt x="838" y="588"/>
                  </a:lnTo>
                  <a:lnTo>
                    <a:pt x="838" y="586"/>
                  </a:lnTo>
                  <a:lnTo>
                    <a:pt x="840" y="580"/>
                  </a:lnTo>
                  <a:lnTo>
                    <a:pt x="846" y="572"/>
                  </a:lnTo>
                  <a:lnTo>
                    <a:pt x="860" y="562"/>
                  </a:lnTo>
                  <a:lnTo>
                    <a:pt x="860" y="560"/>
                  </a:lnTo>
                  <a:lnTo>
                    <a:pt x="876" y="556"/>
                  </a:lnTo>
                  <a:lnTo>
                    <a:pt x="890" y="556"/>
                  </a:lnTo>
                  <a:lnTo>
                    <a:pt x="892" y="556"/>
                  </a:lnTo>
                  <a:lnTo>
                    <a:pt x="900" y="556"/>
                  </a:lnTo>
                  <a:lnTo>
                    <a:pt x="904" y="536"/>
                  </a:lnTo>
                  <a:lnTo>
                    <a:pt x="904" y="524"/>
                  </a:lnTo>
                  <a:lnTo>
                    <a:pt x="906" y="512"/>
                  </a:lnTo>
                  <a:lnTo>
                    <a:pt x="906" y="510"/>
                  </a:lnTo>
                  <a:lnTo>
                    <a:pt x="908" y="508"/>
                  </a:lnTo>
                  <a:lnTo>
                    <a:pt x="912" y="496"/>
                  </a:lnTo>
                  <a:lnTo>
                    <a:pt x="906" y="488"/>
                  </a:lnTo>
                  <a:lnTo>
                    <a:pt x="896" y="480"/>
                  </a:lnTo>
                  <a:lnTo>
                    <a:pt x="876" y="476"/>
                  </a:lnTo>
                  <a:lnTo>
                    <a:pt x="868" y="472"/>
                  </a:lnTo>
                  <a:lnTo>
                    <a:pt x="852" y="460"/>
                  </a:lnTo>
                  <a:lnTo>
                    <a:pt x="840" y="456"/>
                  </a:lnTo>
                  <a:lnTo>
                    <a:pt x="840" y="454"/>
                  </a:lnTo>
                  <a:lnTo>
                    <a:pt x="824" y="436"/>
                  </a:lnTo>
                  <a:lnTo>
                    <a:pt x="812" y="436"/>
                  </a:lnTo>
                  <a:lnTo>
                    <a:pt x="810" y="436"/>
                  </a:lnTo>
                  <a:lnTo>
                    <a:pt x="798" y="430"/>
                  </a:lnTo>
                  <a:lnTo>
                    <a:pt x="790" y="440"/>
                  </a:lnTo>
                  <a:lnTo>
                    <a:pt x="788" y="476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8" y="492"/>
                  </a:lnTo>
                  <a:lnTo>
                    <a:pt x="808" y="496"/>
                  </a:lnTo>
                  <a:lnTo>
                    <a:pt x="814" y="510"/>
                  </a:lnTo>
                  <a:lnTo>
                    <a:pt x="816" y="510"/>
                  </a:lnTo>
                  <a:lnTo>
                    <a:pt x="816" y="512"/>
                  </a:lnTo>
                  <a:lnTo>
                    <a:pt x="812" y="536"/>
                  </a:lnTo>
                  <a:lnTo>
                    <a:pt x="812" y="538"/>
                  </a:lnTo>
                  <a:lnTo>
                    <a:pt x="812" y="540"/>
                  </a:lnTo>
                  <a:lnTo>
                    <a:pt x="800" y="546"/>
                  </a:lnTo>
                  <a:lnTo>
                    <a:pt x="798" y="548"/>
                  </a:lnTo>
                  <a:lnTo>
                    <a:pt x="798" y="546"/>
                  </a:lnTo>
                  <a:lnTo>
                    <a:pt x="796" y="546"/>
                  </a:lnTo>
                  <a:lnTo>
                    <a:pt x="792" y="544"/>
                  </a:lnTo>
                  <a:lnTo>
                    <a:pt x="778" y="550"/>
                  </a:lnTo>
                  <a:lnTo>
                    <a:pt x="778" y="552"/>
                  </a:lnTo>
                  <a:lnTo>
                    <a:pt x="780" y="552"/>
                  </a:lnTo>
                  <a:lnTo>
                    <a:pt x="782" y="574"/>
                  </a:lnTo>
                  <a:lnTo>
                    <a:pt x="780" y="578"/>
                  </a:lnTo>
                  <a:lnTo>
                    <a:pt x="776" y="580"/>
                  </a:lnTo>
                  <a:lnTo>
                    <a:pt x="768" y="580"/>
                  </a:lnTo>
                  <a:lnTo>
                    <a:pt x="762" y="578"/>
                  </a:lnTo>
                  <a:lnTo>
                    <a:pt x="758" y="576"/>
                  </a:lnTo>
                  <a:lnTo>
                    <a:pt x="748" y="568"/>
                  </a:lnTo>
                  <a:lnTo>
                    <a:pt x="746" y="568"/>
                  </a:lnTo>
                  <a:lnTo>
                    <a:pt x="746" y="566"/>
                  </a:lnTo>
                  <a:lnTo>
                    <a:pt x="740" y="552"/>
                  </a:lnTo>
                  <a:lnTo>
                    <a:pt x="736" y="550"/>
                  </a:lnTo>
                  <a:lnTo>
                    <a:pt x="728" y="546"/>
                  </a:lnTo>
                  <a:lnTo>
                    <a:pt x="726" y="546"/>
                  </a:lnTo>
                  <a:lnTo>
                    <a:pt x="714" y="538"/>
                  </a:lnTo>
                  <a:lnTo>
                    <a:pt x="712" y="538"/>
                  </a:lnTo>
                  <a:lnTo>
                    <a:pt x="712" y="536"/>
                  </a:lnTo>
                  <a:lnTo>
                    <a:pt x="710" y="524"/>
                  </a:lnTo>
                  <a:lnTo>
                    <a:pt x="712" y="512"/>
                  </a:lnTo>
                  <a:lnTo>
                    <a:pt x="716" y="506"/>
                  </a:lnTo>
                  <a:lnTo>
                    <a:pt x="716" y="502"/>
                  </a:lnTo>
                  <a:lnTo>
                    <a:pt x="712" y="488"/>
                  </a:lnTo>
                  <a:lnTo>
                    <a:pt x="700" y="478"/>
                  </a:lnTo>
                  <a:lnTo>
                    <a:pt x="700" y="476"/>
                  </a:lnTo>
                  <a:lnTo>
                    <a:pt x="698" y="444"/>
                  </a:lnTo>
                  <a:lnTo>
                    <a:pt x="690" y="436"/>
                  </a:lnTo>
                  <a:lnTo>
                    <a:pt x="688" y="436"/>
                  </a:lnTo>
                  <a:lnTo>
                    <a:pt x="688" y="434"/>
                  </a:lnTo>
                  <a:lnTo>
                    <a:pt x="682" y="420"/>
                  </a:lnTo>
                  <a:lnTo>
                    <a:pt x="652" y="416"/>
                  </a:lnTo>
                  <a:lnTo>
                    <a:pt x="644" y="410"/>
                  </a:lnTo>
                  <a:lnTo>
                    <a:pt x="638" y="402"/>
                  </a:lnTo>
                  <a:lnTo>
                    <a:pt x="624" y="402"/>
                  </a:lnTo>
                  <a:lnTo>
                    <a:pt x="618" y="398"/>
                  </a:lnTo>
                  <a:lnTo>
                    <a:pt x="610" y="392"/>
                  </a:lnTo>
                  <a:lnTo>
                    <a:pt x="608" y="390"/>
                  </a:lnTo>
                  <a:lnTo>
                    <a:pt x="604" y="384"/>
                  </a:lnTo>
                  <a:lnTo>
                    <a:pt x="598" y="376"/>
                  </a:lnTo>
                  <a:lnTo>
                    <a:pt x="596" y="362"/>
                  </a:lnTo>
                  <a:lnTo>
                    <a:pt x="596" y="360"/>
                  </a:lnTo>
                  <a:lnTo>
                    <a:pt x="600" y="336"/>
                  </a:lnTo>
                  <a:lnTo>
                    <a:pt x="604" y="324"/>
                  </a:lnTo>
                  <a:lnTo>
                    <a:pt x="606" y="324"/>
                  </a:lnTo>
                  <a:lnTo>
                    <a:pt x="636" y="310"/>
                  </a:lnTo>
                  <a:lnTo>
                    <a:pt x="648" y="296"/>
                  </a:lnTo>
                  <a:lnTo>
                    <a:pt x="650" y="284"/>
                  </a:lnTo>
                  <a:lnTo>
                    <a:pt x="648" y="276"/>
                  </a:lnTo>
                  <a:lnTo>
                    <a:pt x="644" y="262"/>
                  </a:lnTo>
                  <a:lnTo>
                    <a:pt x="640" y="254"/>
                  </a:lnTo>
                  <a:lnTo>
                    <a:pt x="634" y="256"/>
                  </a:lnTo>
                  <a:lnTo>
                    <a:pt x="624" y="254"/>
                  </a:lnTo>
                  <a:lnTo>
                    <a:pt x="616" y="260"/>
                  </a:lnTo>
                  <a:lnTo>
                    <a:pt x="606" y="272"/>
                  </a:lnTo>
                  <a:lnTo>
                    <a:pt x="592" y="286"/>
                  </a:lnTo>
                  <a:lnTo>
                    <a:pt x="590" y="286"/>
                  </a:lnTo>
                  <a:lnTo>
                    <a:pt x="578" y="290"/>
                  </a:lnTo>
                  <a:lnTo>
                    <a:pt x="568" y="288"/>
                  </a:lnTo>
                  <a:lnTo>
                    <a:pt x="542" y="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5" name="宁夏"/>
            <p:cNvSpPr>
              <a:spLocks/>
            </p:cNvSpPr>
            <p:nvPr/>
          </p:nvSpPr>
          <p:spPr bwMode="auto">
            <a:xfrm>
              <a:off x="4778375" y="3019425"/>
              <a:ext cx="336550" cy="555625"/>
            </a:xfrm>
            <a:custGeom>
              <a:avLst/>
              <a:gdLst>
                <a:gd name="T0" fmla="*/ 2147483646 w 184"/>
                <a:gd name="T1" fmla="*/ 2147483646 h 304"/>
                <a:gd name="T2" fmla="*/ 2147483646 w 184"/>
                <a:gd name="T3" fmla="*/ 2147483646 h 304"/>
                <a:gd name="T4" fmla="*/ 2147483646 w 184"/>
                <a:gd name="T5" fmla="*/ 2147483646 h 304"/>
                <a:gd name="T6" fmla="*/ 2147483646 w 184"/>
                <a:gd name="T7" fmla="*/ 2147483646 h 304"/>
                <a:gd name="T8" fmla="*/ 2147483646 w 184"/>
                <a:gd name="T9" fmla="*/ 2147483646 h 304"/>
                <a:gd name="T10" fmla="*/ 2147483646 w 184"/>
                <a:gd name="T11" fmla="*/ 2147483646 h 304"/>
                <a:gd name="T12" fmla="*/ 2147483646 w 184"/>
                <a:gd name="T13" fmla="*/ 2147483646 h 304"/>
                <a:gd name="T14" fmla="*/ 2147483646 w 184"/>
                <a:gd name="T15" fmla="*/ 2147483646 h 304"/>
                <a:gd name="T16" fmla="*/ 2147483646 w 184"/>
                <a:gd name="T17" fmla="*/ 2147483646 h 304"/>
                <a:gd name="T18" fmla="*/ 2147483646 w 184"/>
                <a:gd name="T19" fmla="*/ 2147483646 h 304"/>
                <a:gd name="T20" fmla="*/ 2147483646 w 184"/>
                <a:gd name="T21" fmla="*/ 2147483646 h 304"/>
                <a:gd name="T22" fmla="*/ 2147483646 w 184"/>
                <a:gd name="T23" fmla="*/ 2147483646 h 304"/>
                <a:gd name="T24" fmla="*/ 2147483646 w 184"/>
                <a:gd name="T25" fmla="*/ 2147483646 h 304"/>
                <a:gd name="T26" fmla="*/ 2147483646 w 184"/>
                <a:gd name="T27" fmla="*/ 2147483646 h 304"/>
                <a:gd name="T28" fmla="*/ 2147483646 w 184"/>
                <a:gd name="T29" fmla="*/ 2147483646 h 304"/>
                <a:gd name="T30" fmla="*/ 2147483646 w 184"/>
                <a:gd name="T31" fmla="*/ 2147483646 h 304"/>
                <a:gd name="T32" fmla="*/ 2147483646 w 184"/>
                <a:gd name="T33" fmla="*/ 2147483646 h 304"/>
                <a:gd name="T34" fmla="*/ 2147483646 w 184"/>
                <a:gd name="T35" fmla="*/ 2147483646 h 304"/>
                <a:gd name="T36" fmla="*/ 2147483646 w 184"/>
                <a:gd name="T37" fmla="*/ 2147483646 h 304"/>
                <a:gd name="T38" fmla="*/ 2147483646 w 184"/>
                <a:gd name="T39" fmla="*/ 2147483646 h 304"/>
                <a:gd name="T40" fmla="*/ 2147483646 w 184"/>
                <a:gd name="T41" fmla="*/ 2147483646 h 304"/>
                <a:gd name="T42" fmla="*/ 2147483646 w 184"/>
                <a:gd name="T43" fmla="*/ 2147483646 h 304"/>
                <a:gd name="T44" fmla="*/ 2147483646 w 184"/>
                <a:gd name="T45" fmla="*/ 2147483646 h 304"/>
                <a:gd name="T46" fmla="*/ 2147483646 w 184"/>
                <a:gd name="T47" fmla="*/ 2147483646 h 304"/>
                <a:gd name="T48" fmla="*/ 2147483646 w 184"/>
                <a:gd name="T49" fmla="*/ 2147483646 h 304"/>
                <a:gd name="T50" fmla="*/ 2147483646 w 184"/>
                <a:gd name="T51" fmla="*/ 2147483646 h 304"/>
                <a:gd name="T52" fmla="*/ 2147483646 w 184"/>
                <a:gd name="T53" fmla="*/ 2147483646 h 304"/>
                <a:gd name="T54" fmla="*/ 2147483646 w 184"/>
                <a:gd name="T55" fmla="*/ 2147483646 h 304"/>
                <a:gd name="T56" fmla="*/ 2147483646 w 184"/>
                <a:gd name="T57" fmla="*/ 2147483646 h 304"/>
                <a:gd name="T58" fmla="*/ 2147483646 w 184"/>
                <a:gd name="T59" fmla="*/ 2147483646 h 304"/>
                <a:gd name="T60" fmla="*/ 2147483646 w 184"/>
                <a:gd name="T61" fmla="*/ 2147483646 h 304"/>
                <a:gd name="T62" fmla="*/ 2147483646 w 184"/>
                <a:gd name="T63" fmla="*/ 2147483646 h 304"/>
                <a:gd name="T64" fmla="*/ 2147483646 w 184"/>
                <a:gd name="T65" fmla="*/ 2147483646 h 304"/>
                <a:gd name="T66" fmla="*/ 2147483646 w 184"/>
                <a:gd name="T67" fmla="*/ 2147483646 h 304"/>
                <a:gd name="T68" fmla="*/ 2147483646 w 184"/>
                <a:gd name="T69" fmla="*/ 2147483646 h 304"/>
                <a:gd name="T70" fmla="*/ 2147483646 w 184"/>
                <a:gd name="T71" fmla="*/ 2147483646 h 304"/>
                <a:gd name="T72" fmla="*/ 2147483646 w 184"/>
                <a:gd name="T73" fmla="*/ 2147483646 h 304"/>
                <a:gd name="T74" fmla="*/ 2147483646 w 184"/>
                <a:gd name="T75" fmla="*/ 2147483646 h 304"/>
                <a:gd name="T76" fmla="*/ 2147483646 w 184"/>
                <a:gd name="T77" fmla="*/ 2147483646 h 304"/>
                <a:gd name="T78" fmla="*/ 2147483646 w 184"/>
                <a:gd name="T79" fmla="*/ 2147483646 h 304"/>
                <a:gd name="T80" fmla="*/ 2147483646 w 184"/>
                <a:gd name="T81" fmla="*/ 2147483646 h 304"/>
                <a:gd name="T82" fmla="*/ 2147483646 w 184"/>
                <a:gd name="T83" fmla="*/ 2147483646 h 304"/>
                <a:gd name="T84" fmla="*/ 2147483646 w 184"/>
                <a:gd name="T85" fmla="*/ 2147483646 h 304"/>
                <a:gd name="T86" fmla="*/ 2147483646 w 184"/>
                <a:gd name="T87" fmla="*/ 2147483646 h 304"/>
                <a:gd name="T88" fmla="*/ 2147483646 w 184"/>
                <a:gd name="T89" fmla="*/ 2147483646 h 304"/>
                <a:gd name="T90" fmla="*/ 2147483646 w 184"/>
                <a:gd name="T91" fmla="*/ 2147483646 h 304"/>
                <a:gd name="T92" fmla="*/ 2147483646 w 184"/>
                <a:gd name="T93" fmla="*/ 2147483646 h 304"/>
                <a:gd name="T94" fmla="*/ 2147483646 w 184"/>
                <a:gd name="T95" fmla="*/ 2147483646 h 304"/>
                <a:gd name="T96" fmla="*/ 2147483646 w 184"/>
                <a:gd name="T97" fmla="*/ 2147483646 h 304"/>
                <a:gd name="T98" fmla="*/ 2147483646 w 184"/>
                <a:gd name="T99" fmla="*/ 0 h 30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4" h="304">
                  <a:moveTo>
                    <a:pt x="108" y="18"/>
                  </a:moveTo>
                  <a:lnTo>
                    <a:pt x="92" y="58"/>
                  </a:lnTo>
                  <a:lnTo>
                    <a:pt x="92" y="84"/>
                  </a:lnTo>
                  <a:lnTo>
                    <a:pt x="92" y="86"/>
                  </a:lnTo>
                  <a:lnTo>
                    <a:pt x="84" y="100"/>
                  </a:lnTo>
                  <a:lnTo>
                    <a:pt x="84" y="108"/>
                  </a:lnTo>
                  <a:lnTo>
                    <a:pt x="84" y="112"/>
                  </a:lnTo>
                  <a:lnTo>
                    <a:pt x="82" y="116"/>
                  </a:lnTo>
                  <a:lnTo>
                    <a:pt x="80" y="120"/>
                  </a:lnTo>
                  <a:lnTo>
                    <a:pt x="76" y="122"/>
                  </a:lnTo>
                  <a:lnTo>
                    <a:pt x="76" y="124"/>
                  </a:lnTo>
                  <a:lnTo>
                    <a:pt x="74" y="124"/>
                  </a:lnTo>
                  <a:lnTo>
                    <a:pt x="74" y="122"/>
                  </a:lnTo>
                  <a:lnTo>
                    <a:pt x="54" y="120"/>
                  </a:lnTo>
                  <a:lnTo>
                    <a:pt x="44" y="130"/>
                  </a:lnTo>
                  <a:lnTo>
                    <a:pt x="12" y="134"/>
                  </a:lnTo>
                  <a:lnTo>
                    <a:pt x="0" y="134"/>
                  </a:lnTo>
                  <a:lnTo>
                    <a:pt x="8" y="140"/>
                  </a:lnTo>
                  <a:lnTo>
                    <a:pt x="36" y="144"/>
                  </a:lnTo>
                  <a:lnTo>
                    <a:pt x="38" y="144"/>
                  </a:lnTo>
                  <a:lnTo>
                    <a:pt x="40" y="144"/>
                  </a:lnTo>
                  <a:lnTo>
                    <a:pt x="48" y="162"/>
                  </a:lnTo>
                  <a:lnTo>
                    <a:pt x="56" y="168"/>
                  </a:lnTo>
                  <a:lnTo>
                    <a:pt x="60" y="174"/>
                  </a:lnTo>
                  <a:lnTo>
                    <a:pt x="60" y="184"/>
                  </a:lnTo>
                  <a:lnTo>
                    <a:pt x="60" y="206"/>
                  </a:lnTo>
                  <a:lnTo>
                    <a:pt x="70" y="216"/>
                  </a:lnTo>
                  <a:lnTo>
                    <a:pt x="72" y="216"/>
                  </a:lnTo>
                  <a:lnTo>
                    <a:pt x="76" y="232"/>
                  </a:lnTo>
                  <a:lnTo>
                    <a:pt x="76" y="240"/>
                  </a:lnTo>
                  <a:lnTo>
                    <a:pt x="72" y="248"/>
                  </a:lnTo>
                  <a:lnTo>
                    <a:pt x="70" y="256"/>
                  </a:lnTo>
                  <a:lnTo>
                    <a:pt x="72" y="264"/>
                  </a:lnTo>
                  <a:lnTo>
                    <a:pt x="82" y="270"/>
                  </a:lnTo>
                  <a:lnTo>
                    <a:pt x="94" y="276"/>
                  </a:lnTo>
                  <a:lnTo>
                    <a:pt x="100" y="280"/>
                  </a:lnTo>
                  <a:lnTo>
                    <a:pt x="106" y="292"/>
                  </a:lnTo>
                  <a:lnTo>
                    <a:pt x="114" y="298"/>
                  </a:lnTo>
                  <a:lnTo>
                    <a:pt x="116" y="302"/>
                  </a:lnTo>
                  <a:lnTo>
                    <a:pt x="124" y="304"/>
                  </a:lnTo>
                  <a:lnTo>
                    <a:pt x="122" y="288"/>
                  </a:lnTo>
                  <a:lnTo>
                    <a:pt x="122" y="282"/>
                  </a:lnTo>
                  <a:lnTo>
                    <a:pt x="122" y="278"/>
                  </a:lnTo>
                  <a:lnTo>
                    <a:pt x="126" y="274"/>
                  </a:lnTo>
                  <a:lnTo>
                    <a:pt x="128" y="272"/>
                  </a:lnTo>
                  <a:lnTo>
                    <a:pt x="140" y="268"/>
                  </a:lnTo>
                  <a:lnTo>
                    <a:pt x="142" y="268"/>
                  </a:lnTo>
                  <a:lnTo>
                    <a:pt x="144" y="268"/>
                  </a:lnTo>
                  <a:lnTo>
                    <a:pt x="148" y="270"/>
                  </a:lnTo>
                  <a:lnTo>
                    <a:pt x="156" y="266"/>
                  </a:lnTo>
                  <a:lnTo>
                    <a:pt x="156" y="264"/>
                  </a:lnTo>
                  <a:lnTo>
                    <a:pt x="158" y="244"/>
                  </a:lnTo>
                  <a:lnTo>
                    <a:pt x="154" y="236"/>
                  </a:lnTo>
                  <a:lnTo>
                    <a:pt x="148" y="232"/>
                  </a:lnTo>
                  <a:lnTo>
                    <a:pt x="140" y="232"/>
                  </a:lnTo>
                  <a:lnTo>
                    <a:pt x="138" y="232"/>
                  </a:lnTo>
                  <a:lnTo>
                    <a:pt x="136" y="230"/>
                  </a:lnTo>
                  <a:lnTo>
                    <a:pt x="132" y="210"/>
                  </a:lnTo>
                  <a:lnTo>
                    <a:pt x="134" y="168"/>
                  </a:lnTo>
                  <a:lnTo>
                    <a:pt x="136" y="168"/>
                  </a:lnTo>
                  <a:lnTo>
                    <a:pt x="148" y="150"/>
                  </a:lnTo>
                  <a:lnTo>
                    <a:pt x="164" y="160"/>
                  </a:lnTo>
                  <a:lnTo>
                    <a:pt x="176" y="160"/>
                  </a:lnTo>
                  <a:lnTo>
                    <a:pt x="184" y="108"/>
                  </a:lnTo>
                  <a:lnTo>
                    <a:pt x="180" y="100"/>
                  </a:lnTo>
                  <a:lnTo>
                    <a:pt x="174" y="96"/>
                  </a:lnTo>
                  <a:lnTo>
                    <a:pt x="168" y="96"/>
                  </a:lnTo>
                  <a:lnTo>
                    <a:pt x="166" y="96"/>
                  </a:lnTo>
                  <a:lnTo>
                    <a:pt x="154" y="98"/>
                  </a:lnTo>
                  <a:lnTo>
                    <a:pt x="152" y="96"/>
                  </a:lnTo>
                  <a:lnTo>
                    <a:pt x="144" y="84"/>
                  </a:lnTo>
                  <a:lnTo>
                    <a:pt x="142" y="84"/>
                  </a:lnTo>
                  <a:lnTo>
                    <a:pt x="142" y="64"/>
                  </a:lnTo>
                  <a:lnTo>
                    <a:pt x="146" y="52"/>
                  </a:lnTo>
                  <a:lnTo>
                    <a:pt x="148" y="48"/>
                  </a:lnTo>
                  <a:lnTo>
                    <a:pt x="150" y="42"/>
                  </a:lnTo>
                  <a:lnTo>
                    <a:pt x="152" y="36"/>
                  </a:lnTo>
                  <a:lnTo>
                    <a:pt x="156" y="32"/>
                  </a:lnTo>
                  <a:lnTo>
                    <a:pt x="156" y="20"/>
                  </a:lnTo>
                  <a:lnTo>
                    <a:pt x="144" y="8"/>
                  </a:lnTo>
                  <a:lnTo>
                    <a:pt x="128" y="0"/>
                  </a:lnTo>
                  <a:lnTo>
                    <a:pt x="10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6" name="新疆"/>
            <p:cNvSpPr>
              <a:spLocks/>
            </p:cNvSpPr>
            <p:nvPr/>
          </p:nvSpPr>
          <p:spPr bwMode="auto">
            <a:xfrm>
              <a:off x="1595438" y="1557338"/>
              <a:ext cx="2382837" cy="1801812"/>
            </a:xfrm>
            <a:custGeom>
              <a:avLst/>
              <a:gdLst>
                <a:gd name="T0" fmla="*/ 2147483646 w 1304"/>
                <a:gd name="T1" fmla="*/ 2147483646 h 986"/>
                <a:gd name="T2" fmla="*/ 2147483646 w 1304"/>
                <a:gd name="T3" fmla="*/ 2147483646 h 986"/>
                <a:gd name="T4" fmla="*/ 2147483646 w 1304"/>
                <a:gd name="T5" fmla="*/ 2147483646 h 986"/>
                <a:gd name="T6" fmla="*/ 2147483646 w 1304"/>
                <a:gd name="T7" fmla="*/ 2147483646 h 986"/>
                <a:gd name="T8" fmla="*/ 2147483646 w 1304"/>
                <a:gd name="T9" fmla="*/ 2147483646 h 986"/>
                <a:gd name="T10" fmla="*/ 2147483646 w 1304"/>
                <a:gd name="T11" fmla="*/ 2147483646 h 986"/>
                <a:gd name="T12" fmla="*/ 2147483646 w 1304"/>
                <a:gd name="T13" fmla="*/ 2147483646 h 986"/>
                <a:gd name="T14" fmla="*/ 2147483646 w 1304"/>
                <a:gd name="T15" fmla="*/ 2147483646 h 986"/>
                <a:gd name="T16" fmla="*/ 2147483646 w 1304"/>
                <a:gd name="T17" fmla="*/ 2147483646 h 986"/>
                <a:gd name="T18" fmla="*/ 2147483646 w 1304"/>
                <a:gd name="T19" fmla="*/ 2147483646 h 986"/>
                <a:gd name="T20" fmla="*/ 2147483646 w 1304"/>
                <a:gd name="T21" fmla="*/ 2147483646 h 986"/>
                <a:gd name="T22" fmla="*/ 2147483646 w 1304"/>
                <a:gd name="T23" fmla="*/ 2147483646 h 986"/>
                <a:gd name="T24" fmla="*/ 2147483646 w 1304"/>
                <a:gd name="T25" fmla="*/ 2147483646 h 986"/>
                <a:gd name="T26" fmla="*/ 2147483646 w 1304"/>
                <a:gd name="T27" fmla="*/ 2147483646 h 986"/>
                <a:gd name="T28" fmla="*/ 2147483646 w 1304"/>
                <a:gd name="T29" fmla="*/ 2147483646 h 986"/>
                <a:gd name="T30" fmla="*/ 2147483646 w 1304"/>
                <a:gd name="T31" fmla="*/ 2147483646 h 986"/>
                <a:gd name="T32" fmla="*/ 2147483646 w 1304"/>
                <a:gd name="T33" fmla="*/ 2147483646 h 986"/>
                <a:gd name="T34" fmla="*/ 2147483646 w 1304"/>
                <a:gd name="T35" fmla="*/ 2147483646 h 986"/>
                <a:gd name="T36" fmla="*/ 2147483646 w 1304"/>
                <a:gd name="T37" fmla="*/ 2147483646 h 986"/>
                <a:gd name="T38" fmla="*/ 2147483646 w 1304"/>
                <a:gd name="T39" fmla="*/ 2147483646 h 986"/>
                <a:gd name="T40" fmla="*/ 2147483646 w 1304"/>
                <a:gd name="T41" fmla="*/ 2147483646 h 986"/>
                <a:gd name="T42" fmla="*/ 2147483646 w 1304"/>
                <a:gd name="T43" fmla="*/ 2147483646 h 986"/>
                <a:gd name="T44" fmla="*/ 2147483646 w 1304"/>
                <a:gd name="T45" fmla="*/ 2147483646 h 986"/>
                <a:gd name="T46" fmla="*/ 2147483646 w 1304"/>
                <a:gd name="T47" fmla="*/ 2147483646 h 986"/>
                <a:gd name="T48" fmla="*/ 2147483646 w 1304"/>
                <a:gd name="T49" fmla="*/ 2147483646 h 986"/>
                <a:gd name="T50" fmla="*/ 2147483646 w 1304"/>
                <a:gd name="T51" fmla="*/ 2147483646 h 986"/>
                <a:gd name="T52" fmla="*/ 2147483646 w 1304"/>
                <a:gd name="T53" fmla="*/ 2147483646 h 986"/>
                <a:gd name="T54" fmla="*/ 2147483646 w 1304"/>
                <a:gd name="T55" fmla="*/ 2147483646 h 986"/>
                <a:gd name="T56" fmla="*/ 2147483646 w 1304"/>
                <a:gd name="T57" fmla="*/ 2147483646 h 986"/>
                <a:gd name="T58" fmla="*/ 2147483646 w 1304"/>
                <a:gd name="T59" fmla="*/ 2147483646 h 986"/>
                <a:gd name="T60" fmla="*/ 2147483646 w 1304"/>
                <a:gd name="T61" fmla="*/ 2147483646 h 986"/>
                <a:gd name="T62" fmla="*/ 2147483646 w 1304"/>
                <a:gd name="T63" fmla="*/ 2147483646 h 986"/>
                <a:gd name="T64" fmla="*/ 2147483646 w 1304"/>
                <a:gd name="T65" fmla="*/ 2147483646 h 986"/>
                <a:gd name="T66" fmla="*/ 2147483646 w 1304"/>
                <a:gd name="T67" fmla="*/ 2147483646 h 986"/>
                <a:gd name="T68" fmla="*/ 2147483646 w 1304"/>
                <a:gd name="T69" fmla="*/ 2147483646 h 986"/>
                <a:gd name="T70" fmla="*/ 2147483646 w 1304"/>
                <a:gd name="T71" fmla="*/ 2147483646 h 986"/>
                <a:gd name="T72" fmla="*/ 2147483646 w 1304"/>
                <a:gd name="T73" fmla="*/ 2147483646 h 986"/>
                <a:gd name="T74" fmla="*/ 2147483646 w 1304"/>
                <a:gd name="T75" fmla="*/ 2147483646 h 986"/>
                <a:gd name="T76" fmla="*/ 2147483646 w 1304"/>
                <a:gd name="T77" fmla="*/ 2147483646 h 986"/>
                <a:gd name="T78" fmla="*/ 2147483646 w 1304"/>
                <a:gd name="T79" fmla="*/ 2147483646 h 986"/>
                <a:gd name="T80" fmla="*/ 2147483646 w 1304"/>
                <a:gd name="T81" fmla="*/ 2147483646 h 986"/>
                <a:gd name="T82" fmla="*/ 2147483646 w 1304"/>
                <a:gd name="T83" fmla="*/ 2147483646 h 986"/>
                <a:gd name="T84" fmla="*/ 2147483646 w 1304"/>
                <a:gd name="T85" fmla="*/ 2147483646 h 986"/>
                <a:gd name="T86" fmla="*/ 2147483646 w 1304"/>
                <a:gd name="T87" fmla="*/ 2147483646 h 986"/>
                <a:gd name="T88" fmla="*/ 2147483646 w 1304"/>
                <a:gd name="T89" fmla="*/ 2147483646 h 986"/>
                <a:gd name="T90" fmla="*/ 2147483646 w 1304"/>
                <a:gd name="T91" fmla="*/ 2147483646 h 986"/>
                <a:gd name="T92" fmla="*/ 2147483646 w 1304"/>
                <a:gd name="T93" fmla="*/ 2147483646 h 986"/>
                <a:gd name="T94" fmla="*/ 2147483646 w 1304"/>
                <a:gd name="T95" fmla="*/ 2147483646 h 986"/>
                <a:gd name="T96" fmla="*/ 2147483646 w 1304"/>
                <a:gd name="T97" fmla="*/ 2147483646 h 986"/>
                <a:gd name="T98" fmla="*/ 2147483646 w 1304"/>
                <a:gd name="T99" fmla="*/ 2147483646 h 986"/>
                <a:gd name="T100" fmla="*/ 2147483646 w 1304"/>
                <a:gd name="T101" fmla="*/ 2147483646 h 986"/>
                <a:gd name="T102" fmla="*/ 2147483646 w 1304"/>
                <a:gd name="T103" fmla="*/ 2147483646 h 986"/>
                <a:gd name="T104" fmla="*/ 2147483646 w 1304"/>
                <a:gd name="T105" fmla="*/ 2147483646 h 986"/>
                <a:gd name="T106" fmla="*/ 2147483646 w 1304"/>
                <a:gd name="T107" fmla="*/ 2147483646 h 986"/>
                <a:gd name="T108" fmla="*/ 2147483646 w 1304"/>
                <a:gd name="T109" fmla="*/ 2147483646 h 986"/>
                <a:gd name="T110" fmla="*/ 2147483646 w 1304"/>
                <a:gd name="T111" fmla="*/ 2147483646 h 986"/>
                <a:gd name="T112" fmla="*/ 2147483646 w 1304"/>
                <a:gd name="T113" fmla="*/ 2147483646 h 986"/>
                <a:gd name="T114" fmla="*/ 2147483646 w 1304"/>
                <a:gd name="T115" fmla="*/ 2147483646 h 98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04" h="986">
                  <a:moveTo>
                    <a:pt x="1302" y="530"/>
                  </a:moveTo>
                  <a:lnTo>
                    <a:pt x="1304" y="530"/>
                  </a:lnTo>
                  <a:lnTo>
                    <a:pt x="1304" y="528"/>
                  </a:lnTo>
                  <a:lnTo>
                    <a:pt x="1278" y="456"/>
                  </a:lnTo>
                  <a:lnTo>
                    <a:pt x="1262" y="444"/>
                  </a:lnTo>
                  <a:lnTo>
                    <a:pt x="1262" y="442"/>
                  </a:lnTo>
                  <a:lnTo>
                    <a:pt x="1258" y="412"/>
                  </a:lnTo>
                  <a:lnTo>
                    <a:pt x="1226" y="408"/>
                  </a:lnTo>
                  <a:lnTo>
                    <a:pt x="1224" y="408"/>
                  </a:lnTo>
                  <a:lnTo>
                    <a:pt x="1222" y="408"/>
                  </a:lnTo>
                  <a:lnTo>
                    <a:pt x="1222" y="406"/>
                  </a:lnTo>
                  <a:lnTo>
                    <a:pt x="1222" y="404"/>
                  </a:lnTo>
                  <a:lnTo>
                    <a:pt x="1218" y="396"/>
                  </a:lnTo>
                  <a:lnTo>
                    <a:pt x="1212" y="386"/>
                  </a:lnTo>
                  <a:lnTo>
                    <a:pt x="1202" y="378"/>
                  </a:lnTo>
                  <a:lnTo>
                    <a:pt x="1192" y="368"/>
                  </a:lnTo>
                  <a:lnTo>
                    <a:pt x="1178" y="360"/>
                  </a:lnTo>
                  <a:lnTo>
                    <a:pt x="1166" y="354"/>
                  </a:lnTo>
                  <a:lnTo>
                    <a:pt x="1152" y="346"/>
                  </a:lnTo>
                  <a:lnTo>
                    <a:pt x="1140" y="340"/>
                  </a:lnTo>
                  <a:lnTo>
                    <a:pt x="1116" y="336"/>
                  </a:lnTo>
                  <a:lnTo>
                    <a:pt x="1084" y="334"/>
                  </a:lnTo>
                  <a:lnTo>
                    <a:pt x="1042" y="332"/>
                  </a:lnTo>
                  <a:lnTo>
                    <a:pt x="1040" y="332"/>
                  </a:lnTo>
                  <a:lnTo>
                    <a:pt x="1032" y="320"/>
                  </a:lnTo>
                  <a:lnTo>
                    <a:pt x="1028" y="310"/>
                  </a:lnTo>
                  <a:lnTo>
                    <a:pt x="1026" y="300"/>
                  </a:lnTo>
                  <a:lnTo>
                    <a:pt x="1028" y="288"/>
                  </a:lnTo>
                  <a:lnTo>
                    <a:pt x="1034" y="272"/>
                  </a:lnTo>
                  <a:lnTo>
                    <a:pt x="1044" y="246"/>
                  </a:lnTo>
                  <a:lnTo>
                    <a:pt x="1058" y="214"/>
                  </a:lnTo>
                  <a:lnTo>
                    <a:pt x="1048" y="180"/>
                  </a:lnTo>
                  <a:lnTo>
                    <a:pt x="1036" y="124"/>
                  </a:lnTo>
                  <a:lnTo>
                    <a:pt x="1032" y="118"/>
                  </a:lnTo>
                  <a:lnTo>
                    <a:pt x="1024" y="112"/>
                  </a:lnTo>
                  <a:lnTo>
                    <a:pt x="1012" y="106"/>
                  </a:lnTo>
                  <a:lnTo>
                    <a:pt x="996" y="100"/>
                  </a:lnTo>
                  <a:lnTo>
                    <a:pt x="990" y="98"/>
                  </a:lnTo>
                  <a:lnTo>
                    <a:pt x="982" y="94"/>
                  </a:lnTo>
                  <a:lnTo>
                    <a:pt x="976" y="90"/>
                  </a:lnTo>
                  <a:lnTo>
                    <a:pt x="970" y="86"/>
                  </a:lnTo>
                  <a:lnTo>
                    <a:pt x="966" y="80"/>
                  </a:lnTo>
                  <a:lnTo>
                    <a:pt x="964" y="74"/>
                  </a:lnTo>
                  <a:lnTo>
                    <a:pt x="960" y="68"/>
                  </a:lnTo>
                  <a:lnTo>
                    <a:pt x="954" y="60"/>
                  </a:lnTo>
                  <a:lnTo>
                    <a:pt x="948" y="54"/>
                  </a:lnTo>
                  <a:lnTo>
                    <a:pt x="940" y="50"/>
                  </a:lnTo>
                  <a:lnTo>
                    <a:pt x="938" y="50"/>
                  </a:lnTo>
                  <a:lnTo>
                    <a:pt x="938" y="48"/>
                  </a:lnTo>
                  <a:lnTo>
                    <a:pt x="928" y="0"/>
                  </a:lnTo>
                  <a:lnTo>
                    <a:pt x="890" y="4"/>
                  </a:lnTo>
                  <a:lnTo>
                    <a:pt x="886" y="14"/>
                  </a:lnTo>
                  <a:lnTo>
                    <a:pt x="882" y="24"/>
                  </a:lnTo>
                  <a:lnTo>
                    <a:pt x="878" y="32"/>
                  </a:lnTo>
                  <a:lnTo>
                    <a:pt x="876" y="36"/>
                  </a:lnTo>
                  <a:lnTo>
                    <a:pt x="870" y="38"/>
                  </a:lnTo>
                  <a:lnTo>
                    <a:pt x="846" y="46"/>
                  </a:lnTo>
                  <a:lnTo>
                    <a:pt x="828" y="56"/>
                  </a:lnTo>
                  <a:lnTo>
                    <a:pt x="822" y="60"/>
                  </a:lnTo>
                  <a:lnTo>
                    <a:pt x="816" y="66"/>
                  </a:lnTo>
                  <a:lnTo>
                    <a:pt x="814" y="74"/>
                  </a:lnTo>
                  <a:lnTo>
                    <a:pt x="810" y="92"/>
                  </a:lnTo>
                  <a:lnTo>
                    <a:pt x="806" y="110"/>
                  </a:lnTo>
                  <a:lnTo>
                    <a:pt x="802" y="122"/>
                  </a:lnTo>
                  <a:lnTo>
                    <a:pt x="798" y="130"/>
                  </a:lnTo>
                  <a:lnTo>
                    <a:pt x="792" y="136"/>
                  </a:lnTo>
                  <a:lnTo>
                    <a:pt x="786" y="142"/>
                  </a:lnTo>
                  <a:lnTo>
                    <a:pt x="778" y="144"/>
                  </a:lnTo>
                  <a:lnTo>
                    <a:pt x="770" y="146"/>
                  </a:lnTo>
                  <a:lnTo>
                    <a:pt x="760" y="146"/>
                  </a:lnTo>
                  <a:lnTo>
                    <a:pt x="750" y="144"/>
                  </a:lnTo>
                  <a:lnTo>
                    <a:pt x="738" y="140"/>
                  </a:lnTo>
                  <a:lnTo>
                    <a:pt x="724" y="134"/>
                  </a:lnTo>
                  <a:lnTo>
                    <a:pt x="708" y="126"/>
                  </a:lnTo>
                  <a:lnTo>
                    <a:pt x="674" y="104"/>
                  </a:lnTo>
                  <a:lnTo>
                    <a:pt x="608" y="188"/>
                  </a:lnTo>
                  <a:lnTo>
                    <a:pt x="616" y="224"/>
                  </a:lnTo>
                  <a:lnTo>
                    <a:pt x="618" y="224"/>
                  </a:lnTo>
                  <a:lnTo>
                    <a:pt x="616" y="226"/>
                  </a:lnTo>
                  <a:lnTo>
                    <a:pt x="610" y="232"/>
                  </a:lnTo>
                  <a:lnTo>
                    <a:pt x="602" y="236"/>
                  </a:lnTo>
                  <a:lnTo>
                    <a:pt x="598" y="236"/>
                  </a:lnTo>
                  <a:lnTo>
                    <a:pt x="594" y="234"/>
                  </a:lnTo>
                  <a:lnTo>
                    <a:pt x="582" y="230"/>
                  </a:lnTo>
                  <a:lnTo>
                    <a:pt x="576" y="226"/>
                  </a:lnTo>
                  <a:lnTo>
                    <a:pt x="564" y="224"/>
                  </a:lnTo>
                  <a:lnTo>
                    <a:pt x="548" y="220"/>
                  </a:lnTo>
                  <a:lnTo>
                    <a:pt x="528" y="220"/>
                  </a:lnTo>
                  <a:lnTo>
                    <a:pt x="514" y="218"/>
                  </a:lnTo>
                  <a:lnTo>
                    <a:pt x="494" y="216"/>
                  </a:lnTo>
                  <a:lnTo>
                    <a:pt x="474" y="220"/>
                  </a:lnTo>
                  <a:lnTo>
                    <a:pt x="482" y="234"/>
                  </a:lnTo>
                  <a:lnTo>
                    <a:pt x="492" y="248"/>
                  </a:lnTo>
                  <a:lnTo>
                    <a:pt x="494" y="252"/>
                  </a:lnTo>
                  <a:lnTo>
                    <a:pt x="494" y="256"/>
                  </a:lnTo>
                  <a:lnTo>
                    <a:pt x="484" y="308"/>
                  </a:lnTo>
                  <a:lnTo>
                    <a:pt x="488" y="336"/>
                  </a:lnTo>
                  <a:lnTo>
                    <a:pt x="490" y="336"/>
                  </a:lnTo>
                  <a:lnTo>
                    <a:pt x="488" y="336"/>
                  </a:lnTo>
                  <a:lnTo>
                    <a:pt x="472" y="388"/>
                  </a:lnTo>
                  <a:lnTo>
                    <a:pt x="470" y="394"/>
                  </a:lnTo>
                  <a:lnTo>
                    <a:pt x="468" y="396"/>
                  </a:lnTo>
                  <a:lnTo>
                    <a:pt x="466" y="396"/>
                  </a:lnTo>
                  <a:lnTo>
                    <a:pt x="466" y="394"/>
                  </a:lnTo>
                  <a:lnTo>
                    <a:pt x="464" y="390"/>
                  </a:lnTo>
                  <a:lnTo>
                    <a:pt x="460" y="384"/>
                  </a:lnTo>
                  <a:lnTo>
                    <a:pt x="460" y="382"/>
                  </a:lnTo>
                  <a:lnTo>
                    <a:pt x="458" y="382"/>
                  </a:lnTo>
                  <a:lnTo>
                    <a:pt x="454" y="384"/>
                  </a:lnTo>
                  <a:lnTo>
                    <a:pt x="452" y="392"/>
                  </a:lnTo>
                  <a:lnTo>
                    <a:pt x="450" y="404"/>
                  </a:lnTo>
                  <a:lnTo>
                    <a:pt x="444" y="414"/>
                  </a:lnTo>
                  <a:lnTo>
                    <a:pt x="436" y="422"/>
                  </a:lnTo>
                  <a:lnTo>
                    <a:pt x="426" y="432"/>
                  </a:lnTo>
                  <a:lnTo>
                    <a:pt x="412" y="444"/>
                  </a:lnTo>
                  <a:lnTo>
                    <a:pt x="406" y="448"/>
                  </a:lnTo>
                  <a:lnTo>
                    <a:pt x="404" y="448"/>
                  </a:lnTo>
                  <a:lnTo>
                    <a:pt x="352" y="448"/>
                  </a:lnTo>
                  <a:lnTo>
                    <a:pt x="332" y="468"/>
                  </a:lnTo>
                  <a:lnTo>
                    <a:pt x="330" y="468"/>
                  </a:lnTo>
                  <a:lnTo>
                    <a:pt x="274" y="460"/>
                  </a:lnTo>
                  <a:lnTo>
                    <a:pt x="268" y="466"/>
                  </a:lnTo>
                  <a:lnTo>
                    <a:pt x="260" y="470"/>
                  </a:lnTo>
                  <a:lnTo>
                    <a:pt x="254" y="470"/>
                  </a:lnTo>
                  <a:lnTo>
                    <a:pt x="248" y="470"/>
                  </a:lnTo>
                  <a:lnTo>
                    <a:pt x="240" y="470"/>
                  </a:lnTo>
                  <a:lnTo>
                    <a:pt x="232" y="470"/>
                  </a:lnTo>
                  <a:lnTo>
                    <a:pt x="206" y="478"/>
                  </a:lnTo>
                  <a:lnTo>
                    <a:pt x="184" y="504"/>
                  </a:lnTo>
                  <a:lnTo>
                    <a:pt x="184" y="506"/>
                  </a:lnTo>
                  <a:lnTo>
                    <a:pt x="148" y="508"/>
                  </a:lnTo>
                  <a:lnTo>
                    <a:pt x="148" y="478"/>
                  </a:lnTo>
                  <a:lnTo>
                    <a:pt x="126" y="478"/>
                  </a:lnTo>
                  <a:lnTo>
                    <a:pt x="122" y="490"/>
                  </a:lnTo>
                  <a:lnTo>
                    <a:pt x="106" y="494"/>
                  </a:lnTo>
                  <a:lnTo>
                    <a:pt x="104" y="494"/>
                  </a:lnTo>
                  <a:lnTo>
                    <a:pt x="102" y="494"/>
                  </a:lnTo>
                  <a:lnTo>
                    <a:pt x="86" y="486"/>
                  </a:lnTo>
                  <a:lnTo>
                    <a:pt x="66" y="480"/>
                  </a:lnTo>
                  <a:lnTo>
                    <a:pt x="60" y="482"/>
                  </a:lnTo>
                  <a:lnTo>
                    <a:pt x="54" y="484"/>
                  </a:lnTo>
                  <a:lnTo>
                    <a:pt x="38" y="496"/>
                  </a:lnTo>
                  <a:lnTo>
                    <a:pt x="20" y="512"/>
                  </a:lnTo>
                  <a:lnTo>
                    <a:pt x="14" y="520"/>
                  </a:lnTo>
                  <a:lnTo>
                    <a:pt x="10" y="528"/>
                  </a:lnTo>
                  <a:lnTo>
                    <a:pt x="12" y="530"/>
                  </a:lnTo>
                  <a:lnTo>
                    <a:pt x="14" y="536"/>
                  </a:lnTo>
                  <a:lnTo>
                    <a:pt x="16" y="546"/>
                  </a:lnTo>
                  <a:lnTo>
                    <a:pt x="16" y="554"/>
                  </a:lnTo>
                  <a:lnTo>
                    <a:pt x="14" y="562"/>
                  </a:lnTo>
                  <a:lnTo>
                    <a:pt x="10" y="568"/>
                  </a:lnTo>
                  <a:lnTo>
                    <a:pt x="6" y="570"/>
                  </a:lnTo>
                  <a:lnTo>
                    <a:pt x="4" y="574"/>
                  </a:lnTo>
                  <a:lnTo>
                    <a:pt x="0" y="590"/>
                  </a:lnTo>
                  <a:lnTo>
                    <a:pt x="14" y="598"/>
                  </a:lnTo>
                  <a:lnTo>
                    <a:pt x="30" y="580"/>
                  </a:lnTo>
                  <a:lnTo>
                    <a:pt x="54" y="604"/>
                  </a:lnTo>
                  <a:lnTo>
                    <a:pt x="54" y="606"/>
                  </a:lnTo>
                  <a:lnTo>
                    <a:pt x="58" y="650"/>
                  </a:lnTo>
                  <a:lnTo>
                    <a:pt x="58" y="652"/>
                  </a:lnTo>
                  <a:lnTo>
                    <a:pt x="44" y="712"/>
                  </a:lnTo>
                  <a:lnTo>
                    <a:pt x="42" y="712"/>
                  </a:lnTo>
                  <a:lnTo>
                    <a:pt x="18" y="712"/>
                  </a:lnTo>
                  <a:lnTo>
                    <a:pt x="12" y="714"/>
                  </a:lnTo>
                  <a:lnTo>
                    <a:pt x="6" y="716"/>
                  </a:lnTo>
                  <a:lnTo>
                    <a:pt x="8" y="720"/>
                  </a:lnTo>
                  <a:lnTo>
                    <a:pt x="12" y="724"/>
                  </a:lnTo>
                  <a:lnTo>
                    <a:pt x="28" y="736"/>
                  </a:lnTo>
                  <a:lnTo>
                    <a:pt x="40" y="734"/>
                  </a:lnTo>
                  <a:lnTo>
                    <a:pt x="42" y="734"/>
                  </a:lnTo>
                  <a:lnTo>
                    <a:pt x="70" y="760"/>
                  </a:lnTo>
                  <a:lnTo>
                    <a:pt x="72" y="764"/>
                  </a:lnTo>
                  <a:lnTo>
                    <a:pt x="76" y="768"/>
                  </a:lnTo>
                  <a:lnTo>
                    <a:pt x="76" y="778"/>
                  </a:lnTo>
                  <a:lnTo>
                    <a:pt x="74" y="792"/>
                  </a:lnTo>
                  <a:lnTo>
                    <a:pt x="66" y="806"/>
                  </a:lnTo>
                  <a:lnTo>
                    <a:pt x="70" y="832"/>
                  </a:lnTo>
                  <a:lnTo>
                    <a:pt x="80" y="834"/>
                  </a:lnTo>
                  <a:lnTo>
                    <a:pt x="120" y="834"/>
                  </a:lnTo>
                  <a:lnTo>
                    <a:pt x="100" y="852"/>
                  </a:lnTo>
                  <a:lnTo>
                    <a:pt x="112" y="860"/>
                  </a:lnTo>
                  <a:lnTo>
                    <a:pt x="128" y="868"/>
                  </a:lnTo>
                  <a:lnTo>
                    <a:pt x="170" y="886"/>
                  </a:lnTo>
                  <a:lnTo>
                    <a:pt x="172" y="888"/>
                  </a:lnTo>
                  <a:lnTo>
                    <a:pt x="174" y="888"/>
                  </a:lnTo>
                  <a:lnTo>
                    <a:pt x="178" y="952"/>
                  </a:lnTo>
                  <a:lnTo>
                    <a:pt x="180" y="962"/>
                  </a:lnTo>
                  <a:lnTo>
                    <a:pt x="186" y="970"/>
                  </a:lnTo>
                  <a:lnTo>
                    <a:pt x="194" y="976"/>
                  </a:lnTo>
                  <a:lnTo>
                    <a:pt x="206" y="982"/>
                  </a:lnTo>
                  <a:lnTo>
                    <a:pt x="210" y="980"/>
                  </a:lnTo>
                  <a:lnTo>
                    <a:pt x="212" y="980"/>
                  </a:lnTo>
                  <a:lnTo>
                    <a:pt x="256" y="986"/>
                  </a:lnTo>
                  <a:lnTo>
                    <a:pt x="260" y="986"/>
                  </a:lnTo>
                  <a:lnTo>
                    <a:pt x="260" y="984"/>
                  </a:lnTo>
                  <a:lnTo>
                    <a:pt x="268" y="968"/>
                  </a:lnTo>
                  <a:lnTo>
                    <a:pt x="268" y="966"/>
                  </a:lnTo>
                  <a:lnTo>
                    <a:pt x="268" y="960"/>
                  </a:lnTo>
                  <a:lnTo>
                    <a:pt x="270" y="956"/>
                  </a:lnTo>
                  <a:lnTo>
                    <a:pt x="274" y="952"/>
                  </a:lnTo>
                  <a:lnTo>
                    <a:pt x="278" y="948"/>
                  </a:lnTo>
                  <a:lnTo>
                    <a:pt x="286" y="940"/>
                  </a:lnTo>
                  <a:lnTo>
                    <a:pt x="290" y="932"/>
                  </a:lnTo>
                  <a:lnTo>
                    <a:pt x="294" y="928"/>
                  </a:lnTo>
                  <a:lnTo>
                    <a:pt x="298" y="926"/>
                  </a:lnTo>
                  <a:lnTo>
                    <a:pt x="306" y="926"/>
                  </a:lnTo>
                  <a:lnTo>
                    <a:pt x="314" y="928"/>
                  </a:lnTo>
                  <a:lnTo>
                    <a:pt x="316" y="928"/>
                  </a:lnTo>
                  <a:lnTo>
                    <a:pt x="330" y="936"/>
                  </a:lnTo>
                  <a:lnTo>
                    <a:pt x="382" y="946"/>
                  </a:lnTo>
                  <a:lnTo>
                    <a:pt x="412" y="944"/>
                  </a:lnTo>
                  <a:lnTo>
                    <a:pt x="434" y="934"/>
                  </a:lnTo>
                  <a:lnTo>
                    <a:pt x="440" y="928"/>
                  </a:lnTo>
                  <a:lnTo>
                    <a:pt x="444" y="924"/>
                  </a:lnTo>
                  <a:lnTo>
                    <a:pt x="452" y="924"/>
                  </a:lnTo>
                  <a:lnTo>
                    <a:pt x="460" y="930"/>
                  </a:lnTo>
                  <a:lnTo>
                    <a:pt x="464" y="932"/>
                  </a:lnTo>
                  <a:lnTo>
                    <a:pt x="468" y="938"/>
                  </a:lnTo>
                  <a:lnTo>
                    <a:pt x="472" y="948"/>
                  </a:lnTo>
                  <a:lnTo>
                    <a:pt x="488" y="960"/>
                  </a:lnTo>
                  <a:lnTo>
                    <a:pt x="500" y="960"/>
                  </a:lnTo>
                  <a:lnTo>
                    <a:pt x="502" y="960"/>
                  </a:lnTo>
                  <a:lnTo>
                    <a:pt x="504" y="960"/>
                  </a:lnTo>
                  <a:lnTo>
                    <a:pt x="520" y="968"/>
                  </a:lnTo>
                  <a:lnTo>
                    <a:pt x="552" y="964"/>
                  </a:lnTo>
                  <a:lnTo>
                    <a:pt x="570" y="960"/>
                  </a:lnTo>
                  <a:lnTo>
                    <a:pt x="614" y="964"/>
                  </a:lnTo>
                  <a:lnTo>
                    <a:pt x="634" y="958"/>
                  </a:lnTo>
                  <a:lnTo>
                    <a:pt x="658" y="948"/>
                  </a:lnTo>
                  <a:lnTo>
                    <a:pt x="666" y="944"/>
                  </a:lnTo>
                  <a:lnTo>
                    <a:pt x="676" y="940"/>
                  </a:lnTo>
                  <a:lnTo>
                    <a:pt x="720" y="940"/>
                  </a:lnTo>
                  <a:lnTo>
                    <a:pt x="736" y="934"/>
                  </a:lnTo>
                  <a:lnTo>
                    <a:pt x="746" y="930"/>
                  </a:lnTo>
                  <a:lnTo>
                    <a:pt x="754" y="928"/>
                  </a:lnTo>
                  <a:lnTo>
                    <a:pt x="778" y="928"/>
                  </a:lnTo>
                  <a:lnTo>
                    <a:pt x="790" y="936"/>
                  </a:lnTo>
                  <a:lnTo>
                    <a:pt x="826" y="944"/>
                  </a:lnTo>
                  <a:lnTo>
                    <a:pt x="830" y="944"/>
                  </a:lnTo>
                  <a:lnTo>
                    <a:pt x="832" y="948"/>
                  </a:lnTo>
                  <a:lnTo>
                    <a:pt x="842" y="956"/>
                  </a:lnTo>
                  <a:lnTo>
                    <a:pt x="858" y="964"/>
                  </a:lnTo>
                  <a:lnTo>
                    <a:pt x="858" y="966"/>
                  </a:lnTo>
                  <a:lnTo>
                    <a:pt x="892" y="968"/>
                  </a:lnTo>
                  <a:lnTo>
                    <a:pt x="908" y="976"/>
                  </a:lnTo>
                  <a:lnTo>
                    <a:pt x="928" y="980"/>
                  </a:lnTo>
                  <a:lnTo>
                    <a:pt x="946" y="982"/>
                  </a:lnTo>
                  <a:lnTo>
                    <a:pt x="950" y="972"/>
                  </a:lnTo>
                  <a:lnTo>
                    <a:pt x="942" y="956"/>
                  </a:lnTo>
                  <a:lnTo>
                    <a:pt x="940" y="940"/>
                  </a:lnTo>
                  <a:lnTo>
                    <a:pt x="938" y="940"/>
                  </a:lnTo>
                  <a:lnTo>
                    <a:pt x="942" y="936"/>
                  </a:lnTo>
                  <a:lnTo>
                    <a:pt x="952" y="922"/>
                  </a:lnTo>
                  <a:lnTo>
                    <a:pt x="952" y="920"/>
                  </a:lnTo>
                  <a:lnTo>
                    <a:pt x="954" y="920"/>
                  </a:lnTo>
                  <a:lnTo>
                    <a:pt x="964" y="912"/>
                  </a:lnTo>
                  <a:lnTo>
                    <a:pt x="962" y="908"/>
                  </a:lnTo>
                  <a:lnTo>
                    <a:pt x="958" y="892"/>
                  </a:lnTo>
                  <a:lnTo>
                    <a:pt x="956" y="888"/>
                  </a:lnTo>
                  <a:lnTo>
                    <a:pt x="950" y="884"/>
                  </a:lnTo>
                  <a:lnTo>
                    <a:pt x="938" y="872"/>
                  </a:lnTo>
                  <a:lnTo>
                    <a:pt x="922" y="858"/>
                  </a:lnTo>
                  <a:lnTo>
                    <a:pt x="922" y="856"/>
                  </a:lnTo>
                  <a:lnTo>
                    <a:pt x="920" y="856"/>
                  </a:lnTo>
                  <a:lnTo>
                    <a:pt x="922" y="856"/>
                  </a:lnTo>
                  <a:lnTo>
                    <a:pt x="922" y="854"/>
                  </a:lnTo>
                  <a:lnTo>
                    <a:pt x="924" y="838"/>
                  </a:lnTo>
                  <a:lnTo>
                    <a:pt x="924" y="828"/>
                  </a:lnTo>
                  <a:lnTo>
                    <a:pt x="916" y="808"/>
                  </a:lnTo>
                  <a:lnTo>
                    <a:pt x="934" y="804"/>
                  </a:lnTo>
                  <a:lnTo>
                    <a:pt x="944" y="796"/>
                  </a:lnTo>
                  <a:lnTo>
                    <a:pt x="966" y="796"/>
                  </a:lnTo>
                  <a:lnTo>
                    <a:pt x="988" y="792"/>
                  </a:lnTo>
                  <a:lnTo>
                    <a:pt x="990" y="792"/>
                  </a:lnTo>
                  <a:lnTo>
                    <a:pt x="1004" y="794"/>
                  </a:lnTo>
                  <a:lnTo>
                    <a:pt x="1022" y="788"/>
                  </a:lnTo>
                  <a:lnTo>
                    <a:pt x="1042" y="784"/>
                  </a:lnTo>
                  <a:lnTo>
                    <a:pt x="1054" y="780"/>
                  </a:lnTo>
                  <a:lnTo>
                    <a:pt x="1056" y="780"/>
                  </a:lnTo>
                  <a:lnTo>
                    <a:pt x="1090" y="772"/>
                  </a:lnTo>
                  <a:lnTo>
                    <a:pt x="1096" y="768"/>
                  </a:lnTo>
                  <a:lnTo>
                    <a:pt x="1094" y="760"/>
                  </a:lnTo>
                  <a:lnTo>
                    <a:pt x="1088" y="750"/>
                  </a:lnTo>
                  <a:lnTo>
                    <a:pt x="1088" y="748"/>
                  </a:lnTo>
                  <a:lnTo>
                    <a:pt x="1086" y="748"/>
                  </a:lnTo>
                  <a:lnTo>
                    <a:pt x="1088" y="736"/>
                  </a:lnTo>
                  <a:lnTo>
                    <a:pt x="1090" y="734"/>
                  </a:lnTo>
                  <a:lnTo>
                    <a:pt x="1090" y="718"/>
                  </a:lnTo>
                  <a:lnTo>
                    <a:pt x="1086" y="704"/>
                  </a:lnTo>
                  <a:lnTo>
                    <a:pt x="1086" y="702"/>
                  </a:lnTo>
                  <a:lnTo>
                    <a:pt x="1094" y="686"/>
                  </a:lnTo>
                  <a:lnTo>
                    <a:pt x="1100" y="678"/>
                  </a:lnTo>
                  <a:lnTo>
                    <a:pt x="1102" y="676"/>
                  </a:lnTo>
                  <a:lnTo>
                    <a:pt x="1106" y="676"/>
                  </a:lnTo>
                  <a:lnTo>
                    <a:pt x="1126" y="676"/>
                  </a:lnTo>
                  <a:lnTo>
                    <a:pt x="1132" y="676"/>
                  </a:lnTo>
                  <a:lnTo>
                    <a:pt x="1138" y="672"/>
                  </a:lnTo>
                  <a:lnTo>
                    <a:pt x="1170" y="630"/>
                  </a:lnTo>
                  <a:lnTo>
                    <a:pt x="1170" y="628"/>
                  </a:lnTo>
                  <a:lnTo>
                    <a:pt x="1186" y="614"/>
                  </a:lnTo>
                  <a:lnTo>
                    <a:pt x="1188" y="612"/>
                  </a:lnTo>
                  <a:lnTo>
                    <a:pt x="1196" y="610"/>
                  </a:lnTo>
                  <a:lnTo>
                    <a:pt x="1202" y="608"/>
                  </a:lnTo>
                  <a:lnTo>
                    <a:pt x="1206" y="604"/>
                  </a:lnTo>
                  <a:lnTo>
                    <a:pt x="1214" y="596"/>
                  </a:lnTo>
                  <a:lnTo>
                    <a:pt x="1218" y="592"/>
                  </a:lnTo>
                  <a:lnTo>
                    <a:pt x="1246" y="598"/>
                  </a:lnTo>
                  <a:lnTo>
                    <a:pt x="1270" y="588"/>
                  </a:lnTo>
                  <a:lnTo>
                    <a:pt x="1284" y="586"/>
                  </a:lnTo>
                  <a:lnTo>
                    <a:pt x="1296" y="580"/>
                  </a:lnTo>
                  <a:lnTo>
                    <a:pt x="1296" y="562"/>
                  </a:lnTo>
                  <a:lnTo>
                    <a:pt x="1298" y="540"/>
                  </a:lnTo>
                  <a:lnTo>
                    <a:pt x="1298" y="538"/>
                  </a:lnTo>
                  <a:lnTo>
                    <a:pt x="1302" y="532"/>
                  </a:lnTo>
                  <a:lnTo>
                    <a:pt x="1302" y="5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7" name="青海"/>
            <p:cNvSpPr>
              <a:spLocks/>
            </p:cNvSpPr>
            <p:nvPr/>
          </p:nvSpPr>
          <p:spPr bwMode="auto">
            <a:xfrm>
              <a:off x="3141663" y="2971800"/>
              <a:ext cx="1482725" cy="1063625"/>
            </a:xfrm>
            <a:custGeom>
              <a:avLst/>
              <a:gdLst>
                <a:gd name="T0" fmla="*/ 2147483646 w 812"/>
                <a:gd name="T1" fmla="*/ 2147483646 h 582"/>
                <a:gd name="T2" fmla="*/ 2147483646 w 812"/>
                <a:gd name="T3" fmla="*/ 2147483646 h 582"/>
                <a:gd name="T4" fmla="*/ 2147483646 w 812"/>
                <a:gd name="T5" fmla="*/ 2147483646 h 582"/>
                <a:gd name="T6" fmla="*/ 2147483646 w 812"/>
                <a:gd name="T7" fmla="*/ 2147483646 h 582"/>
                <a:gd name="T8" fmla="*/ 2147483646 w 812"/>
                <a:gd name="T9" fmla="*/ 2147483646 h 582"/>
                <a:gd name="T10" fmla="*/ 2147483646 w 812"/>
                <a:gd name="T11" fmla="*/ 2147483646 h 582"/>
                <a:gd name="T12" fmla="*/ 2147483646 w 812"/>
                <a:gd name="T13" fmla="*/ 2147483646 h 582"/>
                <a:gd name="T14" fmla="*/ 2147483646 w 812"/>
                <a:gd name="T15" fmla="*/ 2147483646 h 582"/>
                <a:gd name="T16" fmla="*/ 2147483646 w 812"/>
                <a:gd name="T17" fmla="*/ 2147483646 h 582"/>
                <a:gd name="T18" fmla="*/ 2147483646 w 812"/>
                <a:gd name="T19" fmla="*/ 2147483646 h 582"/>
                <a:gd name="T20" fmla="*/ 2147483646 w 812"/>
                <a:gd name="T21" fmla="*/ 2147483646 h 582"/>
                <a:gd name="T22" fmla="*/ 2147483646 w 812"/>
                <a:gd name="T23" fmla="*/ 2147483646 h 582"/>
                <a:gd name="T24" fmla="*/ 2147483646 w 812"/>
                <a:gd name="T25" fmla="*/ 2147483646 h 582"/>
                <a:gd name="T26" fmla="*/ 2147483646 w 812"/>
                <a:gd name="T27" fmla="*/ 2147483646 h 582"/>
                <a:gd name="T28" fmla="*/ 2147483646 w 812"/>
                <a:gd name="T29" fmla="*/ 2147483646 h 582"/>
                <a:gd name="T30" fmla="*/ 2147483646 w 812"/>
                <a:gd name="T31" fmla="*/ 2147483646 h 582"/>
                <a:gd name="T32" fmla="*/ 2147483646 w 812"/>
                <a:gd name="T33" fmla="*/ 2147483646 h 582"/>
                <a:gd name="T34" fmla="*/ 0 w 812"/>
                <a:gd name="T35" fmla="*/ 2147483646 h 582"/>
                <a:gd name="T36" fmla="*/ 2147483646 w 812"/>
                <a:gd name="T37" fmla="*/ 2147483646 h 582"/>
                <a:gd name="T38" fmla="*/ 2147483646 w 812"/>
                <a:gd name="T39" fmla="*/ 2147483646 h 582"/>
                <a:gd name="T40" fmla="*/ 2147483646 w 812"/>
                <a:gd name="T41" fmla="*/ 2147483646 h 582"/>
                <a:gd name="T42" fmla="*/ 2147483646 w 812"/>
                <a:gd name="T43" fmla="*/ 2147483646 h 582"/>
                <a:gd name="T44" fmla="*/ 2147483646 w 812"/>
                <a:gd name="T45" fmla="*/ 2147483646 h 582"/>
                <a:gd name="T46" fmla="*/ 2147483646 w 812"/>
                <a:gd name="T47" fmla="*/ 2147483646 h 582"/>
                <a:gd name="T48" fmla="*/ 2147483646 w 812"/>
                <a:gd name="T49" fmla="*/ 2147483646 h 582"/>
                <a:gd name="T50" fmla="*/ 2147483646 w 812"/>
                <a:gd name="T51" fmla="*/ 2147483646 h 582"/>
                <a:gd name="T52" fmla="*/ 2147483646 w 812"/>
                <a:gd name="T53" fmla="*/ 2147483646 h 582"/>
                <a:gd name="T54" fmla="*/ 2147483646 w 812"/>
                <a:gd name="T55" fmla="*/ 2147483646 h 582"/>
                <a:gd name="T56" fmla="*/ 2147483646 w 812"/>
                <a:gd name="T57" fmla="*/ 2147483646 h 582"/>
                <a:gd name="T58" fmla="*/ 2147483646 w 812"/>
                <a:gd name="T59" fmla="*/ 2147483646 h 582"/>
                <a:gd name="T60" fmla="*/ 2147483646 w 812"/>
                <a:gd name="T61" fmla="*/ 2147483646 h 582"/>
                <a:gd name="T62" fmla="*/ 2147483646 w 812"/>
                <a:gd name="T63" fmla="*/ 2147483646 h 582"/>
                <a:gd name="T64" fmla="*/ 2147483646 w 812"/>
                <a:gd name="T65" fmla="*/ 2147483646 h 582"/>
                <a:gd name="T66" fmla="*/ 2147483646 w 812"/>
                <a:gd name="T67" fmla="*/ 2147483646 h 582"/>
                <a:gd name="T68" fmla="*/ 2147483646 w 812"/>
                <a:gd name="T69" fmla="*/ 2147483646 h 582"/>
                <a:gd name="T70" fmla="*/ 2147483646 w 812"/>
                <a:gd name="T71" fmla="*/ 2147483646 h 582"/>
                <a:gd name="T72" fmla="*/ 2147483646 w 812"/>
                <a:gd name="T73" fmla="*/ 2147483646 h 582"/>
                <a:gd name="T74" fmla="*/ 2147483646 w 812"/>
                <a:gd name="T75" fmla="*/ 2147483646 h 582"/>
                <a:gd name="T76" fmla="*/ 2147483646 w 812"/>
                <a:gd name="T77" fmla="*/ 2147483646 h 582"/>
                <a:gd name="T78" fmla="*/ 2147483646 w 812"/>
                <a:gd name="T79" fmla="*/ 2147483646 h 582"/>
                <a:gd name="T80" fmla="*/ 2147483646 w 812"/>
                <a:gd name="T81" fmla="*/ 2147483646 h 582"/>
                <a:gd name="T82" fmla="*/ 2147483646 w 812"/>
                <a:gd name="T83" fmla="*/ 2147483646 h 582"/>
                <a:gd name="T84" fmla="*/ 2147483646 w 812"/>
                <a:gd name="T85" fmla="*/ 2147483646 h 582"/>
                <a:gd name="T86" fmla="*/ 2147483646 w 812"/>
                <a:gd name="T87" fmla="*/ 2147483646 h 582"/>
                <a:gd name="T88" fmla="*/ 2147483646 w 812"/>
                <a:gd name="T89" fmla="*/ 2147483646 h 582"/>
                <a:gd name="T90" fmla="*/ 2147483646 w 812"/>
                <a:gd name="T91" fmla="*/ 2147483646 h 582"/>
                <a:gd name="T92" fmla="*/ 2147483646 w 812"/>
                <a:gd name="T93" fmla="*/ 2147483646 h 582"/>
                <a:gd name="T94" fmla="*/ 2147483646 w 812"/>
                <a:gd name="T95" fmla="*/ 2147483646 h 582"/>
                <a:gd name="T96" fmla="*/ 2147483646 w 812"/>
                <a:gd name="T97" fmla="*/ 2147483646 h 582"/>
                <a:gd name="T98" fmla="*/ 2147483646 w 812"/>
                <a:gd name="T99" fmla="*/ 2147483646 h 582"/>
                <a:gd name="T100" fmla="*/ 2147483646 w 812"/>
                <a:gd name="T101" fmla="*/ 2147483646 h 582"/>
                <a:gd name="T102" fmla="*/ 2147483646 w 812"/>
                <a:gd name="T103" fmla="*/ 2147483646 h 582"/>
                <a:gd name="T104" fmla="*/ 2147483646 w 812"/>
                <a:gd name="T105" fmla="*/ 2147483646 h 582"/>
                <a:gd name="T106" fmla="*/ 2147483646 w 812"/>
                <a:gd name="T107" fmla="*/ 2147483646 h 5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12" h="582">
                  <a:moveTo>
                    <a:pt x="484" y="30"/>
                  </a:moveTo>
                  <a:lnTo>
                    <a:pt x="476" y="36"/>
                  </a:lnTo>
                  <a:lnTo>
                    <a:pt x="480" y="56"/>
                  </a:lnTo>
                  <a:lnTo>
                    <a:pt x="480" y="58"/>
                  </a:lnTo>
                  <a:lnTo>
                    <a:pt x="482" y="58"/>
                  </a:lnTo>
                  <a:lnTo>
                    <a:pt x="480" y="58"/>
                  </a:lnTo>
                  <a:lnTo>
                    <a:pt x="472" y="78"/>
                  </a:lnTo>
                  <a:lnTo>
                    <a:pt x="460" y="82"/>
                  </a:lnTo>
                  <a:lnTo>
                    <a:pt x="458" y="84"/>
                  </a:lnTo>
                  <a:lnTo>
                    <a:pt x="456" y="84"/>
                  </a:lnTo>
                  <a:lnTo>
                    <a:pt x="436" y="74"/>
                  </a:lnTo>
                  <a:lnTo>
                    <a:pt x="396" y="38"/>
                  </a:lnTo>
                  <a:lnTo>
                    <a:pt x="380" y="28"/>
                  </a:lnTo>
                  <a:lnTo>
                    <a:pt x="356" y="20"/>
                  </a:lnTo>
                  <a:lnTo>
                    <a:pt x="356" y="18"/>
                  </a:lnTo>
                  <a:lnTo>
                    <a:pt x="344" y="10"/>
                  </a:lnTo>
                  <a:lnTo>
                    <a:pt x="324" y="4"/>
                  </a:lnTo>
                  <a:lnTo>
                    <a:pt x="314" y="6"/>
                  </a:lnTo>
                  <a:lnTo>
                    <a:pt x="312" y="6"/>
                  </a:lnTo>
                  <a:lnTo>
                    <a:pt x="288" y="4"/>
                  </a:lnTo>
                  <a:lnTo>
                    <a:pt x="286" y="4"/>
                  </a:lnTo>
                  <a:lnTo>
                    <a:pt x="268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40" y="8"/>
                  </a:lnTo>
                  <a:lnTo>
                    <a:pt x="228" y="10"/>
                  </a:lnTo>
                  <a:lnTo>
                    <a:pt x="212" y="14"/>
                  </a:lnTo>
                  <a:lnTo>
                    <a:pt x="198" y="18"/>
                  </a:lnTo>
                  <a:lnTo>
                    <a:pt x="196" y="20"/>
                  </a:lnTo>
                  <a:lnTo>
                    <a:pt x="180" y="22"/>
                  </a:lnTo>
                  <a:lnTo>
                    <a:pt x="160" y="28"/>
                  </a:lnTo>
                  <a:lnTo>
                    <a:pt x="158" y="28"/>
                  </a:lnTo>
                  <a:lnTo>
                    <a:pt x="144" y="26"/>
                  </a:lnTo>
                  <a:lnTo>
                    <a:pt x="120" y="30"/>
                  </a:lnTo>
                  <a:lnTo>
                    <a:pt x="100" y="30"/>
                  </a:lnTo>
                  <a:lnTo>
                    <a:pt x="92" y="38"/>
                  </a:lnTo>
                  <a:lnTo>
                    <a:pt x="82" y="40"/>
                  </a:lnTo>
                  <a:lnTo>
                    <a:pt x="86" y="50"/>
                  </a:lnTo>
                  <a:lnTo>
                    <a:pt x="86" y="66"/>
                  </a:lnTo>
                  <a:lnTo>
                    <a:pt x="84" y="78"/>
                  </a:lnTo>
                  <a:lnTo>
                    <a:pt x="98" y="90"/>
                  </a:lnTo>
                  <a:lnTo>
                    <a:pt x="110" y="102"/>
                  </a:lnTo>
                  <a:lnTo>
                    <a:pt x="118" y="110"/>
                  </a:lnTo>
                  <a:lnTo>
                    <a:pt x="120" y="114"/>
                  </a:lnTo>
                  <a:lnTo>
                    <a:pt x="120" y="118"/>
                  </a:lnTo>
                  <a:lnTo>
                    <a:pt x="124" y="130"/>
                  </a:lnTo>
                  <a:lnTo>
                    <a:pt x="130" y="142"/>
                  </a:lnTo>
                  <a:lnTo>
                    <a:pt x="128" y="142"/>
                  </a:lnTo>
                  <a:lnTo>
                    <a:pt x="112" y="154"/>
                  </a:lnTo>
                  <a:lnTo>
                    <a:pt x="102" y="166"/>
                  </a:lnTo>
                  <a:lnTo>
                    <a:pt x="104" y="178"/>
                  </a:lnTo>
                  <a:lnTo>
                    <a:pt x="112" y="196"/>
                  </a:lnTo>
                  <a:lnTo>
                    <a:pt x="112" y="198"/>
                  </a:lnTo>
                  <a:lnTo>
                    <a:pt x="112" y="204"/>
                  </a:lnTo>
                  <a:lnTo>
                    <a:pt x="108" y="210"/>
                  </a:lnTo>
                  <a:lnTo>
                    <a:pt x="106" y="214"/>
                  </a:lnTo>
                  <a:lnTo>
                    <a:pt x="102" y="216"/>
                  </a:lnTo>
                  <a:lnTo>
                    <a:pt x="96" y="216"/>
                  </a:lnTo>
                  <a:lnTo>
                    <a:pt x="80" y="214"/>
                  </a:lnTo>
                  <a:lnTo>
                    <a:pt x="60" y="210"/>
                  </a:lnTo>
                  <a:lnTo>
                    <a:pt x="58" y="210"/>
                  </a:lnTo>
                  <a:lnTo>
                    <a:pt x="44" y="202"/>
                  </a:lnTo>
                  <a:lnTo>
                    <a:pt x="20" y="202"/>
                  </a:lnTo>
                  <a:lnTo>
                    <a:pt x="22" y="202"/>
                  </a:lnTo>
                  <a:lnTo>
                    <a:pt x="20" y="242"/>
                  </a:lnTo>
                  <a:lnTo>
                    <a:pt x="18" y="246"/>
                  </a:lnTo>
                  <a:lnTo>
                    <a:pt x="16" y="248"/>
                  </a:lnTo>
                  <a:lnTo>
                    <a:pt x="8" y="250"/>
                  </a:lnTo>
                  <a:lnTo>
                    <a:pt x="6" y="254"/>
                  </a:lnTo>
                  <a:lnTo>
                    <a:pt x="6" y="262"/>
                  </a:lnTo>
                  <a:lnTo>
                    <a:pt x="4" y="262"/>
                  </a:lnTo>
                  <a:lnTo>
                    <a:pt x="4" y="272"/>
                  </a:lnTo>
                  <a:lnTo>
                    <a:pt x="10" y="280"/>
                  </a:lnTo>
                  <a:lnTo>
                    <a:pt x="14" y="284"/>
                  </a:lnTo>
                  <a:lnTo>
                    <a:pt x="18" y="304"/>
                  </a:lnTo>
                  <a:lnTo>
                    <a:pt x="18" y="310"/>
                  </a:lnTo>
                  <a:lnTo>
                    <a:pt x="16" y="322"/>
                  </a:lnTo>
                  <a:lnTo>
                    <a:pt x="10" y="338"/>
                  </a:lnTo>
                  <a:lnTo>
                    <a:pt x="0" y="358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2" y="384"/>
                  </a:lnTo>
                  <a:lnTo>
                    <a:pt x="16" y="394"/>
                  </a:lnTo>
                  <a:lnTo>
                    <a:pt x="26" y="406"/>
                  </a:lnTo>
                  <a:lnTo>
                    <a:pt x="40" y="422"/>
                  </a:lnTo>
                  <a:lnTo>
                    <a:pt x="48" y="430"/>
                  </a:lnTo>
                  <a:lnTo>
                    <a:pt x="52" y="430"/>
                  </a:lnTo>
                  <a:lnTo>
                    <a:pt x="68" y="422"/>
                  </a:lnTo>
                  <a:lnTo>
                    <a:pt x="72" y="418"/>
                  </a:lnTo>
                  <a:lnTo>
                    <a:pt x="76" y="418"/>
                  </a:lnTo>
                  <a:lnTo>
                    <a:pt x="84" y="420"/>
                  </a:lnTo>
                  <a:lnTo>
                    <a:pt x="92" y="424"/>
                  </a:lnTo>
                  <a:lnTo>
                    <a:pt x="92" y="426"/>
                  </a:lnTo>
                  <a:lnTo>
                    <a:pt x="100" y="434"/>
                  </a:lnTo>
                  <a:lnTo>
                    <a:pt x="104" y="444"/>
                  </a:lnTo>
                  <a:lnTo>
                    <a:pt x="108" y="448"/>
                  </a:lnTo>
                  <a:lnTo>
                    <a:pt x="110" y="450"/>
                  </a:lnTo>
                  <a:lnTo>
                    <a:pt x="120" y="458"/>
                  </a:lnTo>
                  <a:lnTo>
                    <a:pt x="126" y="458"/>
                  </a:lnTo>
                  <a:lnTo>
                    <a:pt x="132" y="460"/>
                  </a:lnTo>
                  <a:lnTo>
                    <a:pt x="136" y="464"/>
                  </a:lnTo>
                  <a:lnTo>
                    <a:pt x="144" y="468"/>
                  </a:lnTo>
                  <a:lnTo>
                    <a:pt x="160" y="474"/>
                  </a:lnTo>
                  <a:lnTo>
                    <a:pt x="162" y="474"/>
                  </a:lnTo>
                  <a:lnTo>
                    <a:pt x="186" y="482"/>
                  </a:lnTo>
                  <a:lnTo>
                    <a:pt x="188" y="482"/>
                  </a:lnTo>
                  <a:lnTo>
                    <a:pt x="204" y="490"/>
                  </a:lnTo>
                  <a:lnTo>
                    <a:pt x="232" y="498"/>
                  </a:lnTo>
                  <a:lnTo>
                    <a:pt x="234" y="498"/>
                  </a:lnTo>
                  <a:lnTo>
                    <a:pt x="272" y="500"/>
                  </a:lnTo>
                  <a:lnTo>
                    <a:pt x="288" y="494"/>
                  </a:lnTo>
                  <a:lnTo>
                    <a:pt x="304" y="494"/>
                  </a:lnTo>
                  <a:lnTo>
                    <a:pt x="304" y="496"/>
                  </a:lnTo>
                  <a:lnTo>
                    <a:pt x="316" y="512"/>
                  </a:lnTo>
                  <a:lnTo>
                    <a:pt x="324" y="526"/>
                  </a:lnTo>
                  <a:lnTo>
                    <a:pt x="332" y="532"/>
                  </a:lnTo>
                  <a:lnTo>
                    <a:pt x="340" y="536"/>
                  </a:lnTo>
                  <a:lnTo>
                    <a:pt x="340" y="538"/>
                  </a:lnTo>
                  <a:lnTo>
                    <a:pt x="342" y="538"/>
                  </a:lnTo>
                  <a:lnTo>
                    <a:pt x="348" y="554"/>
                  </a:lnTo>
                  <a:lnTo>
                    <a:pt x="350" y="554"/>
                  </a:lnTo>
                  <a:lnTo>
                    <a:pt x="350" y="556"/>
                  </a:lnTo>
                  <a:lnTo>
                    <a:pt x="354" y="574"/>
                  </a:lnTo>
                  <a:lnTo>
                    <a:pt x="364" y="578"/>
                  </a:lnTo>
                  <a:lnTo>
                    <a:pt x="366" y="578"/>
                  </a:lnTo>
                  <a:lnTo>
                    <a:pt x="376" y="582"/>
                  </a:lnTo>
                  <a:lnTo>
                    <a:pt x="388" y="580"/>
                  </a:lnTo>
                  <a:lnTo>
                    <a:pt x="390" y="568"/>
                  </a:lnTo>
                  <a:lnTo>
                    <a:pt x="392" y="566"/>
                  </a:lnTo>
                  <a:lnTo>
                    <a:pt x="404" y="554"/>
                  </a:lnTo>
                  <a:lnTo>
                    <a:pt x="420" y="558"/>
                  </a:lnTo>
                  <a:lnTo>
                    <a:pt x="428" y="574"/>
                  </a:lnTo>
                  <a:lnTo>
                    <a:pt x="442" y="570"/>
                  </a:lnTo>
                  <a:lnTo>
                    <a:pt x="444" y="554"/>
                  </a:lnTo>
                  <a:lnTo>
                    <a:pt x="444" y="552"/>
                  </a:lnTo>
                  <a:lnTo>
                    <a:pt x="456" y="546"/>
                  </a:lnTo>
                  <a:lnTo>
                    <a:pt x="452" y="524"/>
                  </a:lnTo>
                  <a:lnTo>
                    <a:pt x="452" y="522"/>
                  </a:lnTo>
                  <a:lnTo>
                    <a:pt x="464" y="496"/>
                  </a:lnTo>
                  <a:lnTo>
                    <a:pt x="476" y="492"/>
                  </a:lnTo>
                  <a:lnTo>
                    <a:pt x="472" y="470"/>
                  </a:lnTo>
                  <a:lnTo>
                    <a:pt x="484" y="470"/>
                  </a:lnTo>
                  <a:lnTo>
                    <a:pt x="484" y="458"/>
                  </a:lnTo>
                  <a:lnTo>
                    <a:pt x="476" y="438"/>
                  </a:lnTo>
                  <a:lnTo>
                    <a:pt x="476" y="436"/>
                  </a:lnTo>
                  <a:lnTo>
                    <a:pt x="478" y="420"/>
                  </a:lnTo>
                  <a:lnTo>
                    <a:pt x="478" y="418"/>
                  </a:lnTo>
                  <a:lnTo>
                    <a:pt x="480" y="418"/>
                  </a:lnTo>
                  <a:lnTo>
                    <a:pt x="488" y="406"/>
                  </a:lnTo>
                  <a:lnTo>
                    <a:pt x="490" y="406"/>
                  </a:lnTo>
                  <a:lnTo>
                    <a:pt x="492" y="406"/>
                  </a:lnTo>
                  <a:lnTo>
                    <a:pt x="514" y="410"/>
                  </a:lnTo>
                  <a:lnTo>
                    <a:pt x="532" y="414"/>
                  </a:lnTo>
                  <a:lnTo>
                    <a:pt x="548" y="410"/>
                  </a:lnTo>
                  <a:lnTo>
                    <a:pt x="556" y="426"/>
                  </a:lnTo>
                  <a:lnTo>
                    <a:pt x="556" y="428"/>
                  </a:lnTo>
                  <a:lnTo>
                    <a:pt x="556" y="440"/>
                  </a:lnTo>
                  <a:lnTo>
                    <a:pt x="560" y="452"/>
                  </a:lnTo>
                  <a:lnTo>
                    <a:pt x="562" y="458"/>
                  </a:lnTo>
                  <a:lnTo>
                    <a:pt x="568" y="462"/>
                  </a:lnTo>
                  <a:lnTo>
                    <a:pt x="578" y="464"/>
                  </a:lnTo>
                  <a:lnTo>
                    <a:pt x="580" y="468"/>
                  </a:lnTo>
                  <a:lnTo>
                    <a:pt x="580" y="470"/>
                  </a:lnTo>
                  <a:lnTo>
                    <a:pt x="584" y="478"/>
                  </a:lnTo>
                  <a:lnTo>
                    <a:pt x="590" y="486"/>
                  </a:lnTo>
                  <a:lnTo>
                    <a:pt x="598" y="498"/>
                  </a:lnTo>
                  <a:lnTo>
                    <a:pt x="602" y="506"/>
                  </a:lnTo>
                  <a:lnTo>
                    <a:pt x="610" y="506"/>
                  </a:lnTo>
                  <a:lnTo>
                    <a:pt x="624" y="494"/>
                  </a:lnTo>
                  <a:lnTo>
                    <a:pt x="632" y="512"/>
                  </a:lnTo>
                  <a:lnTo>
                    <a:pt x="650" y="518"/>
                  </a:lnTo>
                  <a:lnTo>
                    <a:pt x="652" y="518"/>
                  </a:lnTo>
                  <a:lnTo>
                    <a:pt x="660" y="534"/>
                  </a:lnTo>
                  <a:lnTo>
                    <a:pt x="664" y="538"/>
                  </a:lnTo>
                  <a:lnTo>
                    <a:pt x="664" y="522"/>
                  </a:lnTo>
                  <a:lnTo>
                    <a:pt x="664" y="518"/>
                  </a:lnTo>
                  <a:lnTo>
                    <a:pt x="700" y="518"/>
                  </a:lnTo>
                  <a:lnTo>
                    <a:pt x="700" y="514"/>
                  </a:lnTo>
                  <a:lnTo>
                    <a:pt x="702" y="512"/>
                  </a:lnTo>
                  <a:lnTo>
                    <a:pt x="700" y="508"/>
                  </a:lnTo>
                  <a:lnTo>
                    <a:pt x="698" y="500"/>
                  </a:lnTo>
                  <a:lnTo>
                    <a:pt x="696" y="494"/>
                  </a:lnTo>
                  <a:lnTo>
                    <a:pt x="696" y="486"/>
                  </a:lnTo>
                  <a:lnTo>
                    <a:pt x="698" y="480"/>
                  </a:lnTo>
                  <a:lnTo>
                    <a:pt x="702" y="478"/>
                  </a:lnTo>
                  <a:lnTo>
                    <a:pt x="706" y="478"/>
                  </a:lnTo>
                  <a:lnTo>
                    <a:pt x="720" y="482"/>
                  </a:lnTo>
                  <a:lnTo>
                    <a:pt x="722" y="472"/>
                  </a:lnTo>
                  <a:lnTo>
                    <a:pt x="696" y="460"/>
                  </a:lnTo>
                  <a:lnTo>
                    <a:pt x="694" y="460"/>
                  </a:lnTo>
                  <a:lnTo>
                    <a:pt x="692" y="458"/>
                  </a:lnTo>
                  <a:lnTo>
                    <a:pt x="688" y="426"/>
                  </a:lnTo>
                  <a:lnTo>
                    <a:pt x="690" y="406"/>
                  </a:lnTo>
                  <a:lnTo>
                    <a:pt x="690" y="402"/>
                  </a:lnTo>
                  <a:lnTo>
                    <a:pt x="734" y="406"/>
                  </a:lnTo>
                  <a:lnTo>
                    <a:pt x="744" y="396"/>
                  </a:lnTo>
                  <a:lnTo>
                    <a:pt x="746" y="392"/>
                  </a:lnTo>
                  <a:lnTo>
                    <a:pt x="744" y="388"/>
                  </a:lnTo>
                  <a:lnTo>
                    <a:pt x="732" y="382"/>
                  </a:lnTo>
                  <a:lnTo>
                    <a:pt x="730" y="378"/>
                  </a:lnTo>
                  <a:lnTo>
                    <a:pt x="728" y="374"/>
                  </a:lnTo>
                  <a:lnTo>
                    <a:pt x="730" y="372"/>
                  </a:lnTo>
                  <a:lnTo>
                    <a:pt x="732" y="368"/>
                  </a:lnTo>
                  <a:lnTo>
                    <a:pt x="752" y="350"/>
                  </a:lnTo>
                  <a:lnTo>
                    <a:pt x="772" y="348"/>
                  </a:lnTo>
                  <a:lnTo>
                    <a:pt x="782" y="330"/>
                  </a:lnTo>
                  <a:lnTo>
                    <a:pt x="782" y="314"/>
                  </a:lnTo>
                  <a:lnTo>
                    <a:pt x="796" y="310"/>
                  </a:lnTo>
                  <a:lnTo>
                    <a:pt x="804" y="290"/>
                  </a:lnTo>
                  <a:lnTo>
                    <a:pt x="812" y="276"/>
                  </a:lnTo>
                  <a:lnTo>
                    <a:pt x="800" y="256"/>
                  </a:lnTo>
                  <a:lnTo>
                    <a:pt x="800" y="254"/>
                  </a:lnTo>
                  <a:lnTo>
                    <a:pt x="792" y="228"/>
                  </a:lnTo>
                  <a:lnTo>
                    <a:pt x="792" y="226"/>
                  </a:lnTo>
                  <a:lnTo>
                    <a:pt x="788" y="198"/>
                  </a:lnTo>
                  <a:lnTo>
                    <a:pt x="778" y="182"/>
                  </a:lnTo>
                  <a:lnTo>
                    <a:pt x="764" y="168"/>
                  </a:lnTo>
                  <a:lnTo>
                    <a:pt x="764" y="166"/>
                  </a:lnTo>
                  <a:lnTo>
                    <a:pt x="762" y="150"/>
                  </a:lnTo>
                  <a:lnTo>
                    <a:pt x="736" y="158"/>
                  </a:lnTo>
                  <a:lnTo>
                    <a:pt x="724" y="144"/>
                  </a:lnTo>
                  <a:lnTo>
                    <a:pt x="688" y="118"/>
                  </a:lnTo>
                  <a:lnTo>
                    <a:pt x="686" y="118"/>
                  </a:lnTo>
                  <a:lnTo>
                    <a:pt x="672" y="100"/>
                  </a:lnTo>
                  <a:lnTo>
                    <a:pt x="664" y="94"/>
                  </a:lnTo>
                  <a:lnTo>
                    <a:pt x="658" y="102"/>
                  </a:lnTo>
                  <a:lnTo>
                    <a:pt x="658" y="104"/>
                  </a:lnTo>
                  <a:lnTo>
                    <a:pt x="658" y="106"/>
                  </a:lnTo>
                  <a:lnTo>
                    <a:pt x="656" y="106"/>
                  </a:lnTo>
                  <a:lnTo>
                    <a:pt x="644" y="106"/>
                  </a:lnTo>
                  <a:lnTo>
                    <a:pt x="642" y="106"/>
                  </a:lnTo>
                  <a:lnTo>
                    <a:pt x="616" y="78"/>
                  </a:lnTo>
                  <a:lnTo>
                    <a:pt x="606" y="72"/>
                  </a:lnTo>
                  <a:lnTo>
                    <a:pt x="596" y="62"/>
                  </a:lnTo>
                  <a:lnTo>
                    <a:pt x="584" y="54"/>
                  </a:lnTo>
                  <a:lnTo>
                    <a:pt x="584" y="52"/>
                  </a:lnTo>
                  <a:lnTo>
                    <a:pt x="570" y="44"/>
                  </a:lnTo>
                  <a:lnTo>
                    <a:pt x="562" y="50"/>
                  </a:lnTo>
                  <a:lnTo>
                    <a:pt x="560" y="52"/>
                  </a:lnTo>
                  <a:lnTo>
                    <a:pt x="552" y="50"/>
                  </a:lnTo>
                  <a:lnTo>
                    <a:pt x="544" y="54"/>
                  </a:lnTo>
                  <a:lnTo>
                    <a:pt x="542" y="56"/>
                  </a:lnTo>
                  <a:lnTo>
                    <a:pt x="530" y="58"/>
                  </a:lnTo>
                  <a:lnTo>
                    <a:pt x="48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四川"/>
            <p:cNvSpPr>
              <a:spLocks/>
            </p:cNvSpPr>
            <p:nvPr/>
          </p:nvSpPr>
          <p:spPr bwMode="auto">
            <a:xfrm>
              <a:off x="3992563" y="3717925"/>
              <a:ext cx="1282700" cy="1125538"/>
            </a:xfrm>
            <a:custGeom>
              <a:avLst/>
              <a:gdLst>
                <a:gd name="T0" fmla="*/ 2147483646 w 702"/>
                <a:gd name="T1" fmla="*/ 2147483646 h 616"/>
                <a:gd name="T2" fmla="*/ 2147483646 w 702"/>
                <a:gd name="T3" fmla="*/ 2147483646 h 616"/>
                <a:gd name="T4" fmla="*/ 2147483646 w 702"/>
                <a:gd name="T5" fmla="*/ 2147483646 h 616"/>
                <a:gd name="T6" fmla="*/ 2147483646 w 702"/>
                <a:gd name="T7" fmla="*/ 2147483646 h 616"/>
                <a:gd name="T8" fmla="*/ 2147483646 w 702"/>
                <a:gd name="T9" fmla="*/ 2147483646 h 616"/>
                <a:gd name="T10" fmla="*/ 2147483646 w 702"/>
                <a:gd name="T11" fmla="*/ 2147483646 h 616"/>
                <a:gd name="T12" fmla="*/ 2147483646 w 702"/>
                <a:gd name="T13" fmla="*/ 2147483646 h 616"/>
                <a:gd name="T14" fmla="*/ 2147483646 w 702"/>
                <a:gd name="T15" fmla="*/ 2147483646 h 616"/>
                <a:gd name="T16" fmla="*/ 2147483646 w 702"/>
                <a:gd name="T17" fmla="*/ 2147483646 h 616"/>
                <a:gd name="T18" fmla="*/ 2147483646 w 702"/>
                <a:gd name="T19" fmla="*/ 2147483646 h 616"/>
                <a:gd name="T20" fmla="*/ 2147483646 w 702"/>
                <a:gd name="T21" fmla="*/ 2147483646 h 616"/>
                <a:gd name="T22" fmla="*/ 2147483646 w 702"/>
                <a:gd name="T23" fmla="*/ 2147483646 h 616"/>
                <a:gd name="T24" fmla="*/ 2147483646 w 702"/>
                <a:gd name="T25" fmla="*/ 2147483646 h 616"/>
                <a:gd name="T26" fmla="*/ 2147483646 w 702"/>
                <a:gd name="T27" fmla="*/ 2147483646 h 616"/>
                <a:gd name="T28" fmla="*/ 2147483646 w 702"/>
                <a:gd name="T29" fmla="*/ 2147483646 h 616"/>
                <a:gd name="T30" fmla="*/ 2147483646 w 702"/>
                <a:gd name="T31" fmla="*/ 2147483646 h 616"/>
                <a:gd name="T32" fmla="*/ 2147483646 w 702"/>
                <a:gd name="T33" fmla="*/ 2147483646 h 616"/>
                <a:gd name="T34" fmla="*/ 2147483646 w 702"/>
                <a:gd name="T35" fmla="*/ 2147483646 h 616"/>
                <a:gd name="T36" fmla="*/ 2147483646 w 702"/>
                <a:gd name="T37" fmla="*/ 2147483646 h 616"/>
                <a:gd name="T38" fmla="*/ 2147483646 w 702"/>
                <a:gd name="T39" fmla="*/ 2147483646 h 616"/>
                <a:gd name="T40" fmla="*/ 2147483646 w 702"/>
                <a:gd name="T41" fmla="*/ 2147483646 h 616"/>
                <a:gd name="T42" fmla="*/ 2147483646 w 702"/>
                <a:gd name="T43" fmla="*/ 2147483646 h 616"/>
                <a:gd name="T44" fmla="*/ 2147483646 w 702"/>
                <a:gd name="T45" fmla="*/ 2147483646 h 616"/>
                <a:gd name="T46" fmla="*/ 2147483646 w 702"/>
                <a:gd name="T47" fmla="*/ 2147483646 h 616"/>
                <a:gd name="T48" fmla="*/ 2147483646 w 702"/>
                <a:gd name="T49" fmla="*/ 2147483646 h 616"/>
                <a:gd name="T50" fmla="*/ 2147483646 w 702"/>
                <a:gd name="T51" fmla="*/ 2147483646 h 616"/>
                <a:gd name="T52" fmla="*/ 2147483646 w 702"/>
                <a:gd name="T53" fmla="*/ 2147483646 h 616"/>
                <a:gd name="T54" fmla="*/ 2147483646 w 702"/>
                <a:gd name="T55" fmla="*/ 2147483646 h 616"/>
                <a:gd name="T56" fmla="*/ 2147483646 w 702"/>
                <a:gd name="T57" fmla="*/ 2147483646 h 616"/>
                <a:gd name="T58" fmla="*/ 2147483646 w 702"/>
                <a:gd name="T59" fmla="*/ 2147483646 h 616"/>
                <a:gd name="T60" fmla="*/ 2147483646 w 702"/>
                <a:gd name="T61" fmla="*/ 2147483646 h 616"/>
                <a:gd name="T62" fmla="*/ 2147483646 w 702"/>
                <a:gd name="T63" fmla="*/ 2147483646 h 616"/>
                <a:gd name="T64" fmla="*/ 2147483646 w 702"/>
                <a:gd name="T65" fmla="*/ 2147483646 h 616"/>
                <a:gd name="T66" fmla="*/ 2147483646 w 702"/>
                <a:gd name="T67" fmla="*/ 2147483646 h 616"/>
                <a:gd name="T68" fmla="*/ 2147483646 w 702"/>
                <a:gd name="T69" fmla="*/ 2147483646 h 616"/>
                <a:gd name="T70" fmla="*/ 2147483646 w 702"/>
                <a:gd name="T71" fmla="*/ 2147483646 h 616"/>
                <a:gd name="T72" fmla="*/ 2147483646 w 702"/>
                <a:gd name="T73" fmla="*/ 2147483646 h 616"/>
                <a:gd name="T74" fmla="*/ 2147483646 w 702"/>
                <a:gd name="T75" fmla="*/ 2147483646 h 616"/>
                <a:gd name="T76" fmla="*/ 2147483646 w 702"/>
                <a:gd name="T77" fmla="*/ 2147483646 h 616"/>
                <a:gd name="T78" fmla="*/ 2147483646 w 702"/>
                <a:gd name="T79" fmla="*/ 2147483646 h 616"/>
                <a:gd name="T80" fmla="*/ 2147483646 w 702"/>
                <a:gd name="T81" fmla="*/ 2147483646 h 616"/>
                <a:gd name="T82" fmla="*/ 2147483646 w 702"/>
                <a:gd name="T83" fmla="*/ 2147483646 h 616"/>
                <a:gd name="T84" fmla="*/ 2147483646 w 702"/>
                <a:gd name="T85" fmla="*/ 2147483646 h 616"/>
                <a:gd name="T86" fmla="*/ 2147483646 w 702"/>
                <a:gd name="T87" fmla="*/ 2147483646 h 616"/>
                <a:gd name="T88" fmla="*/ 2147483646 w 702"/>
                <a:gd name="T89" fmla="*/ 2147483646 h 616"/>
                <a:gd name="T90" fmla="*/ 2147483646 w 702"/>
                <a:gd name="T91" fmla="*/ 2147483646 h 616"/>
                <a:gd name="T92" fmla="*/ 2147483646 w 702"/>
                <a:gd name="T93" fmla="*/ 2147483646 h 616"/>
                <a:gd name="T94" fmla="*/ 2147483646 w 702"/>
                <a:gd name="T95" fmla="*/ 2147483646 h 616"/>
                <a:gd name="T96" fmla="*/ 2147483646 w 702"/>
                <a:gd name="T97" fmla="*/ 2147483646 h 616"/>
                <a:gd name="T98" fmla="*/ 2147483646 w 702"/>
                <a:gd name="T99" fmla="*/ 0 h 616"/>
                <a:gd name="T100" fmla="*/ 2147483646 w 702"/>
                <a:gd name="T101" fmla="*/ 2147483646 h 616"/>
                <a:gd name="T102" fmla="*/ 2147483646 w 702"/>
                <a:gd name="T103" fmla="*/ 2147483646 h 616"/>
                <a:gd name="T104" fmla="*/ 2147483646 w 702"/>
                <a:gd name="T105" fmla="*/ 2147483646 h 616"/>
                <a:gd name="T106" fmla="*/ 2147483646 w 702"/>
                <a:gd name="T107" fmla="*/ 2147483646 h 616"/>
                <a:gd name="T108" fmla="*/ 2147483646 w 702"/>
                <a:gd name="T109" fmla="*/ 2147483646 h 616"/>
                <a:gd name="T110" fmla="*/ 2147483646 w 702"/>
                <a:gd name="T111" fmla="*/ 2147483646 h 616"/>
                <a:gd name="T112" fmla="*/ 2147483646 w 702"/>
                <a:gd name="T113" fmla="*/ 2147483646 h 616"/>
                <a:gd name="T114" fmla="*/ 2147483646 w 702"/>
                <a:gd name="T115" fmla="*/ 2147483646 h 616"/>
                <a:gd name="T116" fmla="*/ 2147483646 w 702"/>
                <a:gd name="T117" fmla="*/ 2147483646 h 616"/>
                <a:gd name="T118" fmla="*/ 2147483646 w 702"/>
                <a:gd name="T119" fmla="*/ 2147483646 h 61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02" h="616">
                  <a:moveTo>
                    <a:pt x="66" y="14"/>
                  </a:moveTo>
                  <a:lnTo>
                    <a:pt x="46" y="10"/>
                  </a:lnTo>
                  <a:lnTo>
                    <a:pt x="28" y="6"/>
                  </a:lnTo>
                  <a:lnTo>
                    <a:pt x="22" y="14"/>
                  </a:lnTo>
                  <a:lnTo>
                    <a:pt x="20" y="28"/>
                  </a:lnTo>
                  <a:lnTo>
                    <a:pt x="26" y="50"/>
                  </a:lnTo>
                  <a:lnTo>
                    <a:pt x="26" y="66"/>
                  </a:lnTo>
                  <a:lnTo>
                    <a:pt x="26" y="70"/>
                  </a:lnTo>
                  <a:lnTo>
                    <a:pt x="18" y="70"/>
                  </a:lnTo>
                  <a:lnTo>
                    <a:pt x="22" y="90"/>
                  </a:lnTo>
                  <a:lnTo>
                    <a:pt x="6" y="94"/>
                  </a:lnTo>
                  <a:lnTo>
                    <a:pt x="0" y="106"/>
                  </a:lnTo>
                  <a:lnTo>
                    <a:pt x="8" y="114"/>
                  </a:lnTo>
                  <a:lnTo>
                    <a:pt x="10" y="114"/>
                  </a:lnTo>
                  <a:lnTo>
                    <a:pt x="38" y="136"/>
                  </a:lnTo>
                  <a:lnTo>
                    <a:pt x="38" y="138"/>
                  </a:lnTo>
                  <a:lnTo>
                    <a:pt x="42" y="158"/>
                  </a:lnTo>
                  <a:lnTo>
                    <a:pt x="56" y="178"/>
                  </a:lnTo>
                  <a:lnTo>
                    <a:pt x="62" y="184"/>
                  </a:lnTo>
                  <a:lnTo>
                    <a:pt x="70" y="194"/>
                  </a:lnTo>
                  <a:lnTo>
                    <a:pt x="72" y="194"/>
                  </a:lnTo>
                  <a:lnTo>
                    <a:pt x="70" y="196"/>
                  </a:lnTo>
                  <a:lnTo>
                    <a:pt x="70" y="214"/>
                  </a:lnTo>
                  <a:lnTo>
                    <a:pt x="74" y="226"/>
                  </a:lnTo>
                  <a:lnTo>
                    <a:pt x="74" y="244"/>
                  </a:lnTo>
                  <a:lnTo>
                    <a:pt x="82" y="258"/>
                  </a:lnTo>
                  <a:lnTo>
                    <a:pt x="84" y="266"/>
                  </a:lnTo>
                  <a:lnTo>
                    <a:pt x="86" y="274"/>
                  </a:lnTo>
                  <a:lnTo>
                    <a:pt x="90" y="286"/>
                  </a:lnTo>
                  <a:lnTo>
                    <a:pt x="92" y="302"/>
                  </a:lnTo>
                  <a:lnTo>
                    <a:pt x="90" y="314"/>
                  </a:lnTo>
                  <a:lnTo>
                    <a:pt x="88" y="320"/>
                  </a:lnTo>
                  <a:lnTo>
                    <a:pt x="90" y="326"/>
                  </a:lnTo>
                  <a:lnTo>
                    <a:pt x="94" y="336"/>
                  </a:lnTo>
                  <a:lnTo>
                    <a:pt x="98" y="346"/>
                  </a:lnTo>
                  <a:lnTo>
                    <a:pt x="100" y="346"/>
                  </a:lnTo>
                  <a:lnTo>
                    <a:pt x="100" y="348"/>
                  </a:lnTo>
                  <a:lnTo>
                    <a:pt x="100" y="350"/>
                  </a:lnTo>
                  <a:lnTo>
                    <a:pt x="86" y="378"/>
                  </a:lnTo>
                  <a:lnTo>
                    <a:pt x="90" y="386"/>
                  </a:lnTo>
                  <a:lnTo>
                    <a:pt x="90" y="392"/>
                  </a:lnTo>
                  <a:lnTo>
                    <a:pt x="86" y="418"/>
                  </a:lnTo>
                  <a:lnTo>
                    <a:pt x="86" y="428"/>
                  </a:lnTo>
                  <a:lnTo>
                    <a:pt x="88" y="432"/>
                  </a:lnTo>
                  <a:lnTo>
                    <a:pt x="90" y="434"/>
                  </a:lnTo>
                  <a:lnTo>
                    <a:pt x="94" y="436"/>
                  </a:lnTo>
                  <a:lnTo>
                    <a:pt x="102" y="442"/>
                  </a:lnTo>
                  <a:lnTo>
                    <a:pt x="104" y="448"/>
                  </a:lnTo>
                  <a:lnTo>
                    <a:pt x="102" y="462"/>
                  </a:lnTo>
                  <a:lnTo>
                    <a:pt x="106" y="462"/>
                  </a:lnTo>
                  <a:lnTo>
                    <a:pt x="108" y="464"/>
                  </a:lnTo>
                  <a:lnTo>
                    <a:pt x="110" y="462"/>
                  </a:lnTo>
                  <a:lnTo>
                    <a:pt x="114" y="458"/>
                  </a:lnTo>
                  <a:lnTo>
                    <a:pt x="116" y="452"/>
                  </a:lnTo>
                  <a:lnTo>
                    <a:pt x="118" y="450"/>
                  </a:lnTo>
                  <a:lnTo>
                    <a:pt x="118" y="448"/>
                  </a:lnTo>
                  <a:lnTo>
                    <a:pt x="122" y="444"/>
                  </a:lnTo>
                  <a:lnTo>
                    <a:pt x="126" y="440"/>
                  </a:lnTo>
                  <a:lnTo>
                    <a:pt x="126" y="434"/>
                  </a:lnTo>
                  <a:lnTo>
                    <a:pt x="124" y="426"/>
                  </a:lnTo>
                  <a:lnTo>
                    <a:pt x="122" y="422"/>
                  </a:lnTo>
                  <a:lnTo>
                    <a:pt x="126" y="420"/>
                  </a:lnTo>
                  <a:lnTo>
                    <a:pt x="136" y="418"/>
                  </a:lnTo>
                  <a:lnTo>
                    <a:pt x="142" y="418"/>
                  </a:lnTo>
                  <a:lnTo>
                    <a:pt x="146" y="420"/>
                  </a:lnTo>
                  <a:lnTo>
                    <a:pt x="150" y="424"/>
                  </a:lnTo>
                  <a:lnTo>
                    <a:pt x="156" y="440"/>
                  </a:lnTo>
                  <a:lnTo>
                    <a:pt x="156" y="442"/>
                  </a:lnTo>
                  <a:lnTo>
                    <a:pt x="158" y="468"/>
                  </a:lnTo>
                  <a:lnTo>
                    <a:pt x="170" y="474"/>
                  </a:lnTo>
                  <a:lnTo>
                    <a:pt x="178" y="478"/>
                  </a:lnTo>
                  <a:lnTo>
                    <a:pt x="184" y="472"/>
                  </a:lnTo>
                  <a:lnTo>
                    <a:pt x="190" y="466"/>
                  </a:lnTo>
                  <a:lnTo>
                    <a:pt x="194" y="466"/>
                  </a:lnTo>
                  <a:lnTo>
                    <a:pt x="200" y="470"/>
                  </a:lnTo>
                  <a:lnTo>
                    <a:pt x="204" y="478"/>
                  </a:lnTo>
                  <a:lnTo>
                    <a:pt x="206" y="498"/>
                  </a:lnTo>
                  <a:lnTo>
                    <a:pt x="208" y="502"/>
                  </a:lnTo>
                  <a:lnTo>
                    <a:pt x="230" y="548"/>
                  </a:lnTo>
                  <a:lnTo>
                    <a:pt x="238" y="556"/>
                  </a:lnTo>
                  <a:lnTo>
                    <a:pt x="238" y="558"/>
                  </a:lnTo>
                  <a:lnTo>
                    <a:pt x="242" y="578"/>
                  </a:lnTo>
                  <a:lnTo>
                    <a:pt x="244" y="596"/>
                  </a:lnTo>
                  <a:lnTo>
                    <a:pt x="246" y="598"/>
                  </a:lnTo>
                  <a:lnTo>
                    <a:pt x="254" y="588"/>
                  </a:lnTo>
                  <a:lnTo>
                    <a:pt x="256" y="586"/>
                  </a:lnTo>
                  <a:lnTo>
                    <a:pt x="258" y="586"/>
                  </a:lnTo>
                  <a:lnTo>
                    <a:pt x="262" y="588"/>
                  </a:lnTo>
                  <a:lnTo>
                    <a:pt x="262" y="592"/>
                  </a:lnTo>
                  <a:lnTo>
                    <a:pt x="262" y="598"/>
                  </a:lnTo>
                  <a:lnTo>
                    <a:pt x="262" y="612"/>
                  </a:lnTo>
                  <a:lnTo>
                    <a:pt x="262" y="616"/>
                  </a:lnTo>
                  <a:lnTo>
                    <a:pt x="268" y="616"/>
                  </a:lnTo>
                  <a:lnTo>
                    <a:pt x="270" y="614"/>
                  </a:lnTo>
                  <a:lnTo>
                    <a:pt x="278" y="602"/>
                  </a:lnTo>
                  <a:lnTo>
                    <a:pt x="288" y="594"/>
                  </a:lnTo>
                  <a:lnTo>
                    <a:pt x="296" y="588"/>
                  </a:lnTo>
                  <a:lnTo>
                    <a:pt x="306" y="586"/>
                  </a:lnTo>
                  <a:lnTo>
                    <a:pt x="322" y="590"/>
                  </a:lnTo>
                  <a:lnTo>
                    <a:pt x="328" y="588"/>
                  </a:lnTo>
                  <a:lnTo>
                    <a:pt x="336" y="576"/>
                  </a:lnTo>
                  <a:lnTo>
                    <a:pt x="334" y="558"/>
                  </a:lnTo>
                  <a:lnTo>
                    <a:pt x="330" y="546"/>
                  </a:lnTo>
                  <a:lnTo>
                    <a:pt x="328" y="540"/>
                  </a:lnTo>
                  <a:lnTo>
                    <a:pt x="328" y="536"/>
                  </a:lnTo>
                  <a:lnTo>
                    <a:pt x="330" y="522"/>
                  </a:lnTo>
                  <a:lnTo>
                    <a:pt x="330" y="520"/>
                  </a:lnTo>
                  <a:lnTo>
                    <a:pt x="332" y="518"/>
                  </a:lnTo>
                  <a:lnTo>
                    <a:pt x="346" y="510"/>
                  </a:lnTo>
                  <a:lnTo>
                    <a:pt x="348" y="510"/>
                  </a:lnTo>
                  <a:lnTo>
                    <a:pt x="358" y="502"/>
                  </a:lnTo>
                  <a:lnTo>
                    <a:pt x="372" y="484"/>
                  </a:lnTo>
                  <a:lnTo>
                    <a:pt x="374" y="470"/>
                  </a:lnTo>
                  <a:lnTo>
                    <a:pt x="358" y="436"/>
                  </a:lnTo>
                  <a:lnTo>
                    <a:pt x="390" y="450"/>
                  </a:lnTo>
                  <a:lnTo>
                    <a:pt x="390" y="438"/>
                  </a:lnTo>
                  <a:lnTo>
                    <a:pt x="390" y="436"/>
                  </a:lnTo>
                  <a:lnTo>
                    <a:pt x="402" y="426"/>
                  </a:lnTo>
                  <a:lnTo>
                    <a:pt x="426" y="420"/>
                  </a:lnTo>
                  <a:lnTo>
                    <a:pt x="428" y="420"/>
                  </a:lnTo>
                  <a:lnTo>
                    <a:pt x="442" y="450"/>
                  </a:lnTo>
                  <a:lnTo>
                    <a:pt x="440" y="462"/>
                  </a:lnTo>
                  <a:lnTo>
                    <a:pt x="442" y="472"/>
                  </a:lnTo>
                  <a:lnTo>
                    <a:pt x="444" y="478"/>
                  </a:lnTo>
                  <a:lnTo>
                    <a:pt x="448" y="480"/>
                  </a:lnTo>
                  <a:lnTo>
                    <a:pt x="454" y="478"/>
                  </a:lnTo>
                  <a:lnTo>
                    <a:pt x="458" y="474"/>
                  </a:lnTo>
                  <a:lnTo>
                    <a:pt x="458" y="472"/>
                  </a:lnTo>
                  <a:lnTo>
                    <a:pt x="460" y="472"/>
                  </a:lnTo>
                  <a:lnTo>
                    <a:pt x="478" y="466"/>
                  </a:lnTo>
                  <a:lnTo>
                    <a:pt x="480" y="466"/>
                  </a:lnTo>
                  <a:lnTo>
                    <a:pt x="492" y="468"/>
                  </a:lnTo>
                  <a:lnTo>
                    <a:pt x="496" y="470"/>
                  </a:lnTo>
                  <a:lnTo>
                    <a:pt x="498" y="472"/>
                  </a:lnTo>
                  <a:lnTo>
                    <a:pt x="498" y="494"/>
                  </a:lnTo>
                  <a:lnTo>
                    <a:pt x="502" y="496"/>
                  </a:lnTo>
                  <a:lnTo>
                    <a:pt x="510" y="498"/>
                  </a:lnTo>
                  <a:lnTo>
                    <a:pt x="522" y="498"/>
                  </a:lnTo>
                  <a:lnTo>
                    <a:pt x="542" y="492"/>
                  </a:lnTo>
                  <a:lnTo>
                    <a:pt x="554" y="482"/>
                  </a:lnTo>
                  <a:lnTo>
                    <a:pt x="556" y="472"/>
                  </a:lnTo>
                  <a:lnTo>
                    <a:pt x="550" y="466"/>
                  </a:lnTo>
                  <a:lnTo>
                    <a:pt x="530" y="458"/>
                  </a:lnTo>
                  <a:lnTo>
                    <a:pt x="528" y="458"/>
                  </a:lnTo>
                  <a:lnTo>
                    <a:pt x="504" y="434"/>
                  </a:lnTo>
                  <a:lnTo>
                    <a:pt x="506" y="432"/>
                  </a:lnTo>
                  <a:lnTo>
                    <a:pt x="518" y="422"/>
                  </a:lnTo>
                  <a:lnTo>
                    <a:pt x="518" y="420"/>
                  </a:lnTo>
                  <a:lnTo>
                    <a:pt x="530" y="416"/>
                  </a:lnTo>
                  <a:lnTo>
                    <a:pt x="534" y="416"/>
                  </a:lnTo>
                  <a:lnTo>
                    <a:pt x="550" y="418"/>
                  </a:lnTo>
                  <a:lnTo>
                    <a:pt x="550" y="420"/>
                  </a:lnTo>
                  <a:lnTo>
                    <a:pt x="550" y="414"/>
                  </a:lnTo>
                  <a:lnTo>
                    <a:pt x="544" y="402"/>
                  </a:lnTo>
                  <a:lnTo>
                    <a:pt x="532" y="396"/>
                  </a:lnTo>
                  <a:lnTo>
                    <a:pt x="518" y="374"/>
                  </a:lnTo>
                  <a:lnTo>
                    <a:pt x="516" y="372"/>
                  </a:lnTo>
                  <a:lnTo>
                    <a:pt x="510" y="346"/>
                  </a:lnTo>
                  <a:lnTo>
                    <a:pt x="510" y="326"/>
                  </a:lnTo>
                  <a:lnTo>
                    <a:pt x="522" y="314"/>
                  </a:lnTo>
                  <a:lnTo>
                    <a:pt x="542" y="314"/>
                  </a:lnTo>
                  <a:lnTo>
                    <a:pt x="586" y="318"/>
                  </a:lnTo>
                  <a:lnTo>
                    <a:pt x="606" y="288"/>
                  </a:lnTo>
                  <a:lnTo>
                    <a:pt x="606" y="286"/>
                  </a:lnTo>
                  <a:lnTo>
                    <a:pt x="608" y="286"/>
                  </a:lnTo>
                  <a:lnTo>
                    <a:pt x="626" y="278"/>
                  </a:lnTo>
                  <a:lnTo>
                    <a:pt x="634" y="260"/>
                  </a:lnTo>
                  <a:lnTo>
                    <a:pt x="634" y="258"/>
                  </a:lnTo>
                  <a:lnTo>
                    <a:pt x="654" y="242"/>
                  </a:lnTo>
                  <a:lnTo>
                    <a:pt x="664" y="224"/>
                  </a:lnTo>
                  <a:lnTo>
                    <a:pt x="666" y="224"/>
                  </a:lnTo>
                  <a:lnTo>
                    <a:pt x="666" y="222"/>
                  </a:lnTo>
                  <a:lnTo>
                    <a:pt x="674" y="214"/>
                  </a:lnTo>
                  <a:lnTo>
                    <a:pt x="682" y="198"/>
                  </a:lnTo>
                  <a:lnTo>
                    <a:pt x="686" y="174"/>
                  </a:lnTo>
                  <a:lnTo>
                    <a:pt x="686" y="172"/>
                  </a:lnTo>
                  <a:lnTo>
                    <a:pt x="686" y="170"/>
                  </a:lnTo>
                  <a:lnTo>
                    <a:pt x="700" y="162"/>
                  </a:lnTo>
                  <a:lnTo>
                    <a:pt x="702" y="158"/>
                  </a:lnTo>
                  <a:lnTo>
                    <a:pt x="684" y="156"/>
                  </a:lnTo>
                  <a:lnTo>
                    <a:pt x="652" y="158"/>
                  </a:lnTo>
                  <a:lnTo>
                    <a:pt x="650" y="156"/>
                  </a:lnTo>
                  <a:lnTo>
                    <a:pt x="638" y="146"/>
                  </a:lnTo>
                  <a:lnTo>
                    <a:pt x="630" y="136"/>
                  </a:lnTo>
                  <a:lnTo>
                    <a:pt x="630" y="138"/>
                  </a:lnTo>
                  <a:lnTo>
                    <a:pt x="628" y="138"/>
                  </a:lnTo>
                  <a:lnTo>
                    <a:pt x="624" y="142"/>
                  </a:lnTo>
                  <a:lnTo>
                    <a:pt x="618" y="142"/>
                  </a:lnTo>
                  <a:lnTo>
                    <a:pt x="614" y="144"/>
                  </a:lnTo>
                  <a:lnTo>
                    <a:pt x="612" y="146"/>
                  </a:lnTo>
                  <a:lnTo>
                    <a:pt x="608" y="146"/>
                  </a:lnTo>
                  <a:lnTo>
                    <a:pt x="606" y="144"/>
                  </a:lnTo>
                  <a:lnTo>
                    <a:pt x="604" y="138"/>
                  </a:lnTo>
                  <a:lnTo>
                    <a:pt x="602" y="132"/>
                  </a:lnTo>
                  <a:lnTo>
                    <a:pt x="598" y="126"/>
                  </a:lnTo>
                  <a:lnTo>
                    <a:pt x="596" y="126"/>
                  </a:lnTo>
                  <a:lnTo>
                    <a:pt x="592" y="114"/>
                  </a:lnTo>
                  <a:lnTo>
                    <a:pt x="588" y="114"/>
                  </a:lnTo>
                  <a:lnTo>
                    <a:pt x="576" y="122"/>
                  </a:lnTo>
                  <a:lnTo>
                    <a:pt x="576" y="124"/>
                  </a:lnTo>
                  <a:lnTo>
                    <a:pt x="574" y="124"/>
                  </a:lnTo>
                  <a:lnTo>
                    <a:pt x="546" y="130"/>
                  </a:lnTo>
                  <a:lnTo>
                    <a:pt x="544" y="128"/>
                  </a:lnTo>
                  <a:lnTo>
                    <a:pt x="526" y="116"/>
                  </a:lnTo>
                  <a:lnTo>
                    <a:pt x="524" y="114"/>
                  </a:lnTo>
                  <a:lnTo>
                    <a:pt x="518" y="104"/>
                  </a:lnTo>
                  <a:lnTo>
                    <a:pt x="506" y="118"/>
                  </a:lnTo>
                  <a:lnTo>
                    <a:pt x="498" y="126"/>
                  </a:lnTo>
                  <a:lnTo>
                    <a:pt x="492" y="130"/>
                  </a:lnTo>
                  <a:lnTo>
                    <a:pt x="488" y="132"/>
                  </a:lnTo>
                  <a:lnTo>
                    <a:pt x="484" y="130"/>
                  </a:lnTo>
                  <a:lnTo>
                    <a:pt x="466" y="120"/>
                  </a:lnTo>
                  <a:lnTo>
                    <a:pt x="452" y="118"/>
                  </a:lnTo>
                  <a:lnTo>
                    <a:pt x="450" y="120"/>
                  </a:lnTo>
                  <a:lnTo>
                    <a:pt x="438" y="110"/>
                  </a:lnTo>
                  <a:lnTo>
                    <a:pt x="436" y="110"/>
                  </a:lnTo>
                  <a:lnTo>
                    <a:pt x="442" y="88"/>
                  </a:lnTo>
                  <a:lnTo>
                    <a:pt x="442" y="80"/>
                  </a:lnTo>
                  <a:lnTo>
                    <a:pt x="434" y="78"/>
                  </a:lnTo>
                  <a:lnTo>
                    <a:pt x="416" y="58"/>
                  </a:lnTo>
                  <a:lnTo>
                    <a:pt x="418" y="46"/>
                  </a:lnTo>
                  <a:lnTo>
                    <a:pt x="376" y="42"/>
                  </a:lnTo>
                  <a:lnTo>
                    <a:pt x="360" y="32"/>
                  </a:lnTo>
                  <a:lnTo>
                    <a:pt x="354" y="28"/>
                  </a:lnTo>
                  <a:lnTo>
                    <a:pt x="350" y="18"/>
                  </a:lnTo>
                  <a:lnTo>
                    <a:pt x="348" y="12"/>
                  </a:lnTo>
                  <a:lnTo>
                    <a:pt x="344" y="0"/>
                  </a:lnTo>
                  <a:lnTo>
                    <a:pt x="338" y="0"/>
                  </a:lnTo>
                  <a:lnTo>
                    <a:pt x="326" y="10"/>
                  </a:lnTo>
                  <a:lnTo>
                    <a:pt x="310" y="30"/>
                  </a:lnTo>
                  <a:lnTo>
                    <a:pt x="314" y="42"/>
                  </a:lnTo>
                  <a:lnTo>
                    <a:pt x="318" y="60"/>
                  </a:lnTo>
                  <a:lnTo>
                    <a:pt x="318" y="62"/>
                  </a:lnTo>
                  <a:lnTo>
                    <a:pt x="320" y="62"/>
                  </a:lnTo>
                  <a:lnTo>
                    <a:pt x="318" y="62"/>
                  </a:lnTo>
                  <a:lnTo>
                    <a:pt x="318" y="66"/>
                  </a:lnTo>
                  <a:lnTo>
                    <a:pt x="314" y="68"/>
                  </a:lnTo>
                  <a:lnTo>
                    <a:pt x="306" y="70"/>
                  </a:lnTo>
                  <a:lnTo>
                    <a:pt x="290" y="70"/>
                  </a:lnTo>
                  <a:lnTo>
                    <a:pt x="280" y="66"/>
                  </a:lnTo>
                  <a:lnTo>
                    <a:pt x="268" y="70"/>
                  </a:lnTo>
                  <a:lnTo>
                    <a:pt x="266" y="70"/>
                  </a:lnTo>
                  <a:lnTo>
                    <a:pt x="264" y="70"/>
                  </a:lnTo>
                  <a:lnTo>
                    <a:pt x="262" y="82"/>
                  </a:lnTo>
                  <a:lnTo>
                    <a:pt x="262" y="86"/>
                  </a:lnTo>
                  <a:lnTo>
                    <a:pt x="258" y="86"/>
                  </a:lnTo>
                  <a:lnTo>
                    <a:pt x="238" y="78"/>
                  </a:lnTo>
                  <a:lnTo>
                    <a:pt x="240" y="88"/>
                  </a:lnTo>
                  <a:lnTo>
                    <a:pt x="242" y="96"/>
                  </a:lnTo>
                  <a:lnTo>
                    <a:pt x="246" y="104"/>
                  </a:lnTo>
                  <a:lnTo>
                    <a:pt x="244" y="110"/>
                  </a:lnTo>
                  <a:lnTo>
                    <a:pt x="242" y="116"/>
                  </a:lnTo>
                  <a:lnTo>
                    <a:pt x="234" y="118"/>
                  </a:lnTo>
                  <a:lnTo>
                    <a:pt x="222" y="118"/>
                  </a:lnTo>
                  <a:lnTo>
                    <a:pt x="208" y="118"/>
                  </a:lnTo>
                  <a:lnTo>
                    <a:pt x="206" y="142"/>
                  </a:lnTo>
                  <a:lnTo>
                    <a:pt x="190" y="134"/>
                  </a:lnTo>
                  <a:lnTo>
                    <a:pt x="188" y="134"/>
                  </a:lnTo>
                  <a:lnTo>
                    <a:pt x="178" y="118"/>
                  </a:lnTo>
                  <a:lnTo>
                    <a:pt x="160" y="110"/>
                  </a:lnTo>
                  <a:lnTo>
                    <a:pt x="154" y="100"/>
                  </a:lnTo>
                  <a:lnTo>
                    <a:pt x="148" y="106"/>
                  </a:lnTo>
                  <a:lnTo>
                    <a:pt x="146" y="106"/>
                  </a:lnTo>
                  <a:lnTo>
                    <a:pt x="134" y="108"/>
                  </a:lnTo>
                  <a:lnTo>
                    <a:pt x="132" y="108"/>
                  </a:lnTo>
                  <a:lnTo>
                    <a:pt x="126" y="94"/>
                  </a:lnTo>
                  <a:lnTo>
                    <a:pt x="118" y="86"/>
                  </a:lnTo>
                  <a:lnTo>
                    <a:pt x="118" y="84"/>
                  </a:lnTo>
                  <a:lnTo>
                    <a:pt x="110" y="74"/>
                  </a:lnTo>
                  <a:lnTo>
                    <a:pt x="106" y="66"/>
                  </a:lnTo>
                  <a:lnTo>
                    <a:pt x="106" y="64"/>
                  </a:lnTo>
                  <a:lnTo>
                    <a:pt x="102" y="62"/>
                  </a:lnTo>
                  <a:lnTo>
                    <a:pt x="98" y="62"/>
                  </a:lnTo>
                  <a:lnTo>
                    <a:pt x="90" y="56"/>
                  </a:lnTo>
                  <a:lnTo>
                    <a:pt x="86" y="46"/>
                  </a:lnTo>
                  <a:lnTo>
                    <a:pt x="82" y="34"/>
                  </a:lnTo>
                  <a:lnTo>
                    <a:pt x="82" y="22"/>
                  </a:lnTo>
                  <a:lnTo>
                    <a:pt x="78" y="12"/>
                  </a:lnTo>
                  <a:lnTo>
                    <a:pt x="68" y="14"/>
                  </a:lnTo>
                  <a:lnTo>
                    <a:pt x="66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9" name="西藏"/>
            <p:cNvSpPr>
              <a:spLocks/>
            </p:cNvSpPr>
            <p:nvPr/>
          </p:nvSpPr>
          <p:spPr bwMode="auto">
            <a:xfrm>
              <a:off x="1862138" y="3260725"/>
              <a:ext cx="2295525" cy="1397000"/>
            </a:xfrm>
            <a:custGeom>
              <a:avLst/>
              <a:gdLst>
                <a:gd name="T0" fmla="*/ 2147483646 w 1256"/>
                <a:gd name="T1" fmla="*/ 2147483646 h 764"/>
                <a:gd name="T2" fmla="*/ 2147483646 w 1256"/>
                <a:gd name="T3" fmla="*/ 2147483646 h 764"/>
                <a:gd name="T4" fmla="*/ 2147483646 w 1256"/>
                <a:gd name="T5" fmla="*/ 2147483646 h 764"/>
                <a:gd name="T6" fmla="*/ 2147483646 w 1256"/>
                <a:gd name="T7" fmla="*/ 2147483646 h 764"/>
                <a:gd name="T8" fmla="*/ 2147483646 w 1256"/>
                <a:gd name="T9" fmla="*/ 2147483646 h 764"/>
                <a:gd name="T10" fmla="*/ 2147483646 w 1256"/>
                <a:gd name="T11" fmla="*/ 2147483646 h 764"/>
                <a:gd name="T12" fmla="*/ 2147483646 w 1256"/>
                <a:gd name="T13" fmla="*/ 2147483646 h 764"/>
                <a:gd name="T14" fmla="*/ 2147483646 w 1256"/>
                <a:gd name="T15" fmla="*/ 2147483646 h 764"/>
                <a:gd name="T16" fmla="*/ 2147483646 w 1256"/>
                <a:gd name="T17" fmla="*/ 2147483646 h 764"/>
                <a:gd name="T18" fmla="*/ 2147483646 w 1256"/>
                <a:gd name="T19" fmla="*/ 2147483646 h 764"/>
                <a:gd name="T20" fmla="*/ 2147483646 w 1256"/>
                <a:gd name="T21" fmla="*/ 2147483646 h 764"/>
                <a:gd name="T22" fmla="*/ 2147483646 w 1256"/>
                <a:gd name="T23" fmla="*/ 2147483646 h 764"/>
                <a:gd name="T24" fmla="*/ 2147483646 w 1256"/>
                <a:gd name="T25" fmla="*/ 2147483646 h 764"/>
                <a:gd name="T26" fmla="*/ 2147483646 w 1256"/>
                <a:gd name="T27" fmla="*/ 2147483646 h 764"/>
                <a:gd name="T28" fmla="*/ 2147483646 w 1256"/>
                <a:gd name="T29" fmla="*/ 2147483646 h 764"/>
                <a:gd name="T30" fmla="*/ 2147483646 w 1256"/>
                <a:gd name="T31" fmla="*/ 2147483646 h 764"/>
                <a:gd name="T32" fmla="*/ 2147483646 w 1256"/>
                <a:gd name="T33" fmla="*/ 2147483646 h 764"/>
                <a:gd name="T34" fmla="*/ 2147483646 w 1256"/>
                <a:gd name="T35" fmla="*/ 2147483646 h 764"/>
                <a:gd name="T36" fmla="*/ 2147483646 w 1256"/>
                <a:gd name="T37" fmla="*/ 2147483646 h 764"/>
                <a:gd name="T38" fmla="*/ 2147483646 w 1256"/>
                <a:gd name="T39" fmla="*/ 2147483646 h 764"/>
                <a:gd name="T40" fmla="*/ 2147483646 w 1256"/>
                <a:gd name="T41" fmla="*/ 2147483646 h 764"/>
                <a:gd name="T42" fmla="*/ 2147483646 w 1256"/>
                <a:gd name="T43" fmla="*/ 2147483646 h 764"/>
                <a:gd name="T44" fmla="*/ 2147483646 w 1256"/>
                <a:gd name="T45" fmla="*/ 2147483646 h 764"/>
                <a:gd name="T46" fmla="*/ 2147483646 w 1256"/>
                <a:gd name="T47" fmla="*/ 2147483646 h 764"/>
                <a:gd name="T48" fmla="*/ 2147483646 w 1256"/>
                <a:gd name="T49" fmla="*/ 2147483646 h 764"/>
                <a:gd name="T50" fmla="*/ 2147483646 w 1256"/>
                <a:gd name="T51" fmla="*/ 2147483646 h 764"/>
                <a:gd name="T52" fmla="*/ 2147483646 w 1256"/>
                <a:gd name="T53" fmla="*/ 2147483646 h 764"/>
                <a:gd name="T54" fmla="*/ 2147483646 w 1256"/>
                <a:gd name="T55" fmla="*/ 2147483646 h 764"/>
                <a:gd name="T56" fmla="*/ 2147483646 w 1256"/>
                <a:gd name="T57" fmla="*/ 2147483646 h 764"/>
                <a:gd name="T58" fmla="*/ 2147483646 w 1256"/>
                <a:gd name="T59" fmla="*/ 2147483646 h 764"/>
                <a:gd name="T60" fmla="*/ 2147483646 w 1256"/>
                <a:gd name="T61" fmla="*/ 2147483646 h 764"/>
                <a:gd name="T62" fmla="*/ 2147483646 w 1256"/>
                <a:gd name="T63" fmla="*/ 2147483646 h 764"/>
                <a:gd name="T64" fmla="*/ 2147483646 w 1256"/>
                <a:gd name="T65" fmla="*/ 2147483646 h 764"/>
                <a:gd name="T66" fmla="*/ 2147483646 w 1256"/>
                <a:gd name="T67" fmla="*/ 2147483646 h 764"/>
                <a:gd name="T68" fmla="*/ 2147483646 w 1256"/>
                <a:gd name="T69" fmla="*/ 2147483646 h 764"/>
                <a:gd name="T70" fmla="*/ 2147483646 w 1256"/>
                <a:gd name="T71" fmla="*/ 2147483646 h 764"/>
                <a:gd name="T72" fmla="*/ 2147483646 w 1256"/>
                <a:gd name="T73" fmla="*/ 2147483646 h 764"/>
                <a:gd name="T74" fmla="*/ 2147483646 w 1256"/>
                <a:gd name="T75" fmla="*/ 2147483646 h 764"/>
                <a:gd name="T76" fmla="*/ 2147483646 w 1256"/>
                <a:gd name="T77" fmla="*/ 2147483646 h 764"/>
                <a:gd name="T78" fmla="*/ 2147483646 w 1256"/>
                <a:gd name="T79" fmla="*/ 2147483646 h 764"/>
                <a:gd name="T80" fmla="*/ 2147483646 w 1256"/>
                <a:gd name="T81" fmla="*/ 2147483646 h 764"/>
                <a:gd name="T82" fmla="*/ 2147483646 w 1256"/>
                <a:gd name="T83" fmla="*/ 2147483646 h 764"/>
                <a:gd name="T84" fmla="*/ 2147483646 w 1256"/>
                <a:gd name="T85" fmla="*/ 2147483646 h 764"/>
                <a:gd name="T86" fmla="*/ 2147483646 w 1256"/>
                <a:gd name="T87" fmla="*/ 2147483646 h 764"/>
                <a:gd name="T88" fmla="*/ 2147483646 w 1256"/>
                <a:gd name="T89" fmla="*/ 2147483646 h 764"/>
                <a:gd name="T90" fmla="*/ 2147483646 w 1256"/>
                <a:gd name="T91" fmla="*/ 2147483646 h 764"/>
                <a:gd name="T92" fmla="*/ 2147483646 w 1256"/>
                <a:gd name="T93" fmla="*/ 2147483646 h 764"/>
                <a:gd name="T94" fmla="*/ 2147483646 w 1256"/>
                <a:gd name="T95" fmla="*/ 2147483646 h 764"/>
                <a:gd name="T96" fmla="*/ 2147483646 w 1256"/>
                <a:gd name="T97" fmla="*/ 2147483646 h 764"/>
                <a:gd name="T98" fmla="*/ 2147483646 w 1256"/>
                <a:gd name="T99" fmla="*/ 2147483646 h 764"/>
                <a:gd name="T100" fmla="*/ 2147483646 w 1256"/>
                <a:gd name="T101" fmla="*/ 2147483646 h 764"/>
                <a:gd name="T102" fmla="*/ 2147483646 w 1256"/>
                <a:gd name="T103" fmla="*/ 2147483646 h 764"/>
                <a:gd name="T104" fmla="*/ 2147483646 w 1256"/>
                <a:gd name="T105" fmla="*/ 2147483646 h 764"/>
                <a:gd name="T106" fmla="*/ 2147483646 w 1256"/>
                <a:gd name="T107" fmla="*/ 2147483646 h 764"/>
                <a:gd name="T108" fmla="*/ 2147483646 w 1256"/>
                <a:gd name="T109" fmla="*/ 2147483646 h 764"/>
                <a:gd name="T110" fmla="*/ 2147483646 w 1256"/>
                <a:gd name="T111" fmla="*/ 2147483646 h 764"/>
                <a:gd name="T112" fmla="*/ 2147483646 w 1256"/>
                <a:gd name="T113" fmla="*/ 2147483646 h 764"/>
                <a:gd name="T114" fmla="*/ 2147483646 w 1256"/>
                <a:gd name="T115" fmla="*/ 2147483646 h 764"/>
                <a:gd name="T116" fmla="*/ 2147483646 w 1256"/>
                <a:gd name="T117" fmla="*/ 2147483646 h 764"/>
                <a:gd name="T118" fmla="*/ 2147483646 w 1256"/>
                <a:gd name="T119" fmla="*/ 2147483646 h 764"/>
                <a:gd name="T120" fmla="*/ 2147483646 w 1256"/>
                <a:gd name="T121" fmla="*/ 2147483646 h 764"/>
                <a:gd name="T122" fmla="*/ 2147483646 w 1256"/>
                <a:gd name="T123" fmla="*/ 2147483646 h 764"/>
                <a:gd name="T124" fmla="*/ 2147483646 w 1256"/>
                <a:gd name="T125" fmla="*/ 2147483646 h 76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256" h="764">
                  <a:moveTo>
                    <a:pt x="152" y="4"/>
                  </a:moveTo>
                  <a:lnTo>
                    <a:pt x="152" y="4"/>
                  </a:lnTo>
                  <a:lnTo>
                    <a:pt x="146" y="14"/>
                  </a:lnTo>
                  <a:lnTo>
                    <a:pt x="138" y="22"/>
                  </a:lnTo>
                  <a:lnTo>
                    <a:pt x="132" y="26"/>
                  </a:lnTo>
                  <a:lnTo>
                    <a:pt x="132" y="32"/>
                  </a:lnTo>
                  <a:lnTo>
                    <a:pt x="132" y="36"/>
                  </a:lnTo>
                  <a:lnTo>
                    <a:pt x="130" y="44"/>
                  </a:lnTo>
                  <a:lnTo>
                    <a:pt x="122" y="56"/>
                  </a:lnTo>
                  <a:lnTo>
                    <a:pt x="122" y="60"/>
                  </a:lnTo>
                  <a:lnTo>
                    <a:pt x="118" y="62"/>
                  </a:lnTo>
                  <a:lnTo>
                    <a:pt x="112" y="64"/>
                  </a:lnTo>
                  <a:lnTo>
                    <a:pt x="66" y="58"/>
                  </a:lnTo>
                  <a:lnTo>
                    <a:pt x="62" y="68"/>
                  </a:lnTo>
                  <a:lnTo>
                    <a:pt x="62" y="70"/>
                  </a:lnTo>
                  <a:lnTo>
                    <a:pt x="48" y="92"/>
                  </a:lnTo>
                  <a:lnTo>
                    <a:pt x="42" y="100"/>
                  </a:lnTo>
                  <a:lnTo>
                    <a:pt x="40" y="108"/>
                  </a:lnTo>
                  <a:lnTo>
                    <a:pt x="42" y="112"/>
                  </a:lnTo>
                  <a:lnTo>
                    <a:pt x="44" y="122"/>
                  </a:lnTo>
                  <a:lnTo>
                    <a:pt x="56" y="150"/>
                  </a:lnTo>
                  <a:lnTo>
                    <a:pt x="62" y="168"/>
                  </a:lnTo>
                  <a:lnTo>
                    <a:pt x="64" y="174"/>
                  </a:lnTo>
                  <a:lnTo>
                    <a:pt x="64" y="180"/>
                  </a:lnTo>
                  <a:lnTo>
                    <a:pt x="60" y="188"/>
                  </a:lnTo>
                  <a:lnTo>
                    <a:pt x="56" y="196"/>
                  </a:lnTo>
                  <a:lnTo>
                    <a:pt x="42" y="210"/>
                  </a:lnTo>
                  <a:lnTo>
                    <a:pt x="18" y="210"/>
                  </a:lnTo>
                  <a:lnTo>
                    <a:pt x="12" y="184"/>
                  </a:lnTo>
                  <a:lnTo>
                    <a:pt x="6" y="216"/>
                  </a:lnTo>
                  <a:lnTo>
                    <a:pt x="16" y="232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0" y="246"/>
                  </a:lnTo>
                  <a:lnTo>
                    <a:pt x="2" y="262"/>
                  </a:lnTo>
                  <a:lnTo>
                    <a:pt x="0" y="272"/>
                  </a:lnTo>
                  <a:lnTo>
                    <a:pt x="0" y="280"/>
                  </a:lnTo>
                  <a:lnTo>
                    <a:pt x="4" y="290"/>
                  </a:lnTo>
                  <a:lnTo>
                    <a:pt x="10" y="300"/>
                  </a:lnTo>
                  <a:lnTo>
                    <a:pt x="28" y="300"/>
                  </a:lnTo>
                  <a:lnTo>
                    <a:pt x="34" y="302"/>
                  </a:lnTo>
                  <a:lnTo>
                    <a:pt x="42" y="308"/>
                  </a:lnTo>
                  <a:lnTo>
                    <a:pt x="58" y="330"/>
                  </a:lnTo>
                  <a:lnTo>
                    <a:pt x="60" y="332"/>
                  </a:lnTo>
                  <a:lnTo>
                    <a:pt x="62" y="338"/>
                  </a:lnTo>
                  <a:lnTo>
                    <a:pt x="66" y="344"/>
                  </a:lnTo>
                  <a:lnTo>
                    <a:pt x="108" y="384"/>
                  </a:lnTo>
                  <a:lnTo>
                    <a:pt x="128" y="408"/>
                  </a:lnTo>
                  <a:lnTo>
                    <a:pt x="138" y="408"/>
                  </a:lnTo>
                  <a:lnTo>
                    <a:pt x="150" y="386"/>
                  </a:lnTo>
                  <a:lnTo>
                    <a:pt x="152" y="384"/>
                  </a:lnTo>
                  <a:lnTo>
                    <a:pt x="182" y="392"/>
                  </a:lnTo>
                  <a:lnTo>
                    <a:pt x="182" y="394"/>
                  </a:lnTo>
                  <a:lnTo>
                    <a:pt x="186" y="414"/>
                  </a:lnTo>
                  <a:lnTo>
                    <a:pt x="222" y="454"/>
                  </a:lnTo>
                  <a:lnTo>
                    <a:pt x="234" y="460"/>
                  </a:lnTo>
                  <a:lnTo>
                    <a:pt x="240" y="464"/>
                  </a:lnTo>
                  <a:lnTo>
                    <a:pt x="268" y="504"/>
                  </a:lnTo>
                  <a:lnTo>
                    <a:pt x="288" y="500"/>
                  </a:lnTo>
                  <a:lnTo>
                    <a:pt x="290" y="500"/>
                  </a:lnTo>
                  <a:lnTo>
                    <a:pt x="292" y="500"/>
                  </a:lnTo>
                  <a:lnTo>
                    <a:pt x="292" y="502"/>
                  </a:lnTo>
                  <a:lnTo>
                    <a:pt x="294" y="504"/>
                  </a:lnTo>
                  <a:lnTo>
                    <a:pt x="312" y="542"/>
                  </a:lnTo>
                  <a:lnTo>
                    <a:pt x="334" y="556"/>
                  </a:lnTo>
                  <a:lnTo>
                    <a:pt x="352" y="560"/>
                  </a:lnTo>
                  <a:lnTo>
                    <a:pt x="362" y="584"/>
                  </a:lnTo>
                  <a:lnTo>
                    <a:pt x="376" y="584"/>
                  </a:lnTo>
                  <a:lnTo>
                    <a:pt x="376" y="586"/>
                  </a:lnTo>
                  <a:lnTo>
                    <a:pt x="404" y="602"/>
                  </a:lnTo>
                  <a:lnTo>
                    <a:pt x="406" y="604"/>
                  </a:lnTo>
                  <a:lnTo>
                    <a:pt x="426" y="628"/>
                  </a:lnTo>
                  <a:lnTo>
                    <a:pt x="456" y="624"/>
                  </a:lnTo>
                  <a:lnTo>
                    <a:pt x="458" y="624"/>
                  </a:lnTo>
                  <a:lnTo>
                    <a:pt x="470" y="628"/>
                  </a:lnTo>
                  <a:lnTo>
                    <a:pt x="490" y="644"/>
                  </a:lnTo>
                  <a:lnTo>
                    <a:pt x="524" y="648"/>
                  </a:lnTo>
                  <a:lnTo>
                    <a:pt x="544" y="644"/>
                  </a:lnTo>
                  <a:lnTo>
                    <a:pt x="564" y="642"/>
                  </a:lnTo>
                  <a:lnTo>
                    <a:pt x="580" y="642"/>
                  </a:lnTo>
                  <a:lnTo>
                    <a:pt x="590" y="644"/>
                  </a:lnTo>
                  <a:lnTo>
                    <a:pt x="596" y="648"/>
                  </a:lnTo>
                  <a:lnTo>
                    <a:pt x="598" y="654"/>
                  </a:lnTo>
                  <a:lnTo>
                    <a:pt x="598" y="658"/>
                  </a:lnTo>
                  <a:lnTo>
                    <a:pt x="594" y="664"/>
                  </a:lnTo>
                  <a:lnTo>
                    <a:pt x="588" y="670"/>
                  </a:lnTo>
                  <a:lnTo>
                    <a:pt x="580" y="678"/>
                  </a:lnTo>
                  <a:lnTo>
                    <a:pt x="580" y="682"/>
                  </a:lnTo>
                  <a:lnTo>
                    <a:pt x="582" y="686"/>
                  </a:lnTo>
                  <a:lnTo>
                    <a:pt x="586" y="692"/>
                  </a:lnTo>
                  <a:lnTo>
                    <a:pt x="592" y="698"/>
                  </a:lnTo>
                  <a:lnTo>
                    <a:pt x="592" y="700"/>
                  </a:lnTo>
                  <a:lnTo>
                    <a:pt x="598" y="704"/>
                  </a:lnTo>
                  <a:lnTo>
                    <a:pt x="600" y="702"/>
                  </a:lnTo>
                  <a:lnTo>
                    <a:pt x="616" y="676"/>
                  </a:lnTo>
                  <a:lnTo>
                    <a:pt x="628" y="658"/>
                  </a:lnTo>
                  <a:lnTo>
                    <a:pt x="638" y="646"/>
                  </a:lnTo>
                  <a:lnTo>
                    <a:pt x="648" y="640"/>
                  </a:lnTo>
                  <a:lnTo>
                    <a:pt x="654" y="638"/>
                  </a:lnTo>
                  <a:lnTo>
                    <a:pt x="660" y="638"/>
                  </a:lnTo>
                  <a:lnTo>
                    <a:pt x="676" y="644"/>
                  </a:lnTo>
                  <a:lnTo>
                    <a:pt x="698" y="654"/>
                  </a:lnTo>
                  <a:lnTo>
                    <a:pt x="724" y="670"/>
                  </a:lnTo>
                  <a:lnTo>
                    <a:pt x="772" y="678"/>
                  </a:lnTo>
                  <a:lnTo>
                    <a:pt x="772" y="680"/>
                  </a:lnTo>
                  <a:lnTo>
                    <a:pt x="772" y="682"/>
                  </a:lnTo>
                  <a:lnTo>
                    <a:pt x="768" y="704"/>
                  </a:lnTo>
                  <a:lnTo>
                    <a:pt x="792" y="708"/>
                  </a:lnTo>
                  <a:lnTo>
                    <a:pt x="792" y="738"/>
                  </a:lnTo>
                  <a:lnTo>
                    <a:pt x="802" y="754"/>
                  </a:lnTo>
                  <a:lnTo>
                    <a:pt x="808" y="762"/>
                  </a:lnTo>
                  <a:lnTo>
                    <a:pt x="816" y="764"/>
                  </a:lnTo>
                  <a:lnTo>
                    <a:pt x="830" y="764"/>
                  </a:lnTo>
                  <a:lnTo>
                    <a:pt x="880" y="762"/>
                  </a:lnTo>
                  <a:lnTo>
                    <a:pt x="904" y="748"/>
                  </a:lnTo>
                  <a:lnTo>
                    <a:pt x="928" y="716"/>
                  </a:lnTo>
                  <a:lnTo>
                    <a:pt x="956" y="714"/>
                  </a:lnTo>
                  <a:lnTo>
                    <a:pt x="970" y="710"/>
                  </a:lnTo>
                  <a:lnTo>
                    <a:pt x="1022" y="680"/>
                  </a:lnTo>
                  <a:lnTo>
                    <a:pt x="1024" y="680"/>
                  </a:lnTo>
                  <a:lnTo>
                    <a:pt x="1060" y="676"/>
                  </a:lnTo>
                  <a:lnTo>
                    <a:pt x="1070" y="678"/>
                  </a:lnTo>
                  <a:lnTo>
                    <a:pt x="1076" y="680"/>
                  </a:lnTo>
                  <a:lnTo>
                    <a:pt x="1112" y="708"/>
                  </a:lnTo>
                  <a:lnTo>
                    <a:pt x="1122" y="712"/>
                  </a:lnTo>
                  <a:lnTo>
                    <a:pt x="1124" y="714"/>
                  </a:lnTo>
                  <a:lnTo>
                    <a:pt x="1136" y="720"/>
                  </a:lnTo>
                  <a:lnTo>
                    <a:pt x="1138" y="720"/>
                  </a:lnTo>
                  <a:lnTo>
                    <a:pt x="1138" y="718"/>
                  </a:lnTo>
                  <a:lnTo>
                    <a:pt x="1138" y="716"/>
                  </a:lnTo>
                  <a:lnTo>
                    <a:pt x="1144" y="692"/>
                  </a:lnTo>
                  <a:lnTo>
                    <a:pt x="1142" y="682"/>
                  </a:lnTo>
                  <a:lnTo>
                    <a:pt x="1144" y="674"/>
                  </a:lnTo>
                  <a:lnTo>
                    <a:pt x="1148" y="668"/>
                  </a:lnTo>
                  <a:lnTo>
                    <a:pt x="1156" y="666"/>
                  </a:lnTo>
                  <a:lnTo>
                    <a:pt x="1164" y="666"/>
                  </a:lnTo>
                  <a:lnTo>
                    <a:pt x="1172" y="672"/>
                  </a:lnTo>
                  <a:lnTo>
                    <a:pt x="1182" y="682"/>
                  </a:lnTo>
                  <a:lnTo>
                    <a:pt x="1190" y="696"/>
                  </a:lnTo>
                  <a:lnTo>
                    <a:pt x="1192" y="696"/>
                  </a:lnTo>
                  <a:lnTo>
                    <a:pt x="1212" y="688"/>
                  </a:lnTo>
                  <a:lnTo>
                    <a:pt x="1214" y="686"/>
                  </a:lnTo>
                  <a:lnTo>
                    <a:pt x="1216" y="684"/>
                  </a:lnTo>
                  <a:lnTo>
                    <a:pt x="1218" y="680"/>
                  </a:lnTo>
                  <a:lnTo>
                    <a:pt x="1214" y="664"/>
                  </a:lnTo>
                  <a:lnTo>
                    <a:pt x="1214" y="660"/>
                  </a:lnTo>
                  <a:lnTo>
                    <a:pt x="1214" y="656"/>
                  </a:lnTo>
                  <a:lnTo>
                    <a:pt x="1216" y="652"/>
                  </a:lnTo>
                  <a:lnTo>
                    <a:pt x="1220" y="650"/>
                  </a:lnTo>
                  <a:lnTo>
                    <a:pt x="1228" y="644"/>
                  </a:lnTo>
                  <a:lnTo>
                    <a:pt x="1244" y="624"/>
                  </a:lnTo>
                  <a:lnTo>
                    <a:pt x="1256" y="598"/>
                  </a:lnTo>
                  <a:lnTo>
                    <a:pt x="1250" y="586"/>
                  </a:lnTo>
                  <a:lnTo>
                    <a:pt x="1246" y="576"/>
                  </a:lnTo>
                  <a:lnTo>
                    <a:pt x="1246" y="568"/>
                  </a:lnTo>
                  <a:lnTo>
                    <a:pt x="1246" y="562"/>
                  </a:lnTo>
                  <a:lnTo>
                    <a:pt x="1248" y="540"/>
                  </a:lnTo>
                  <a:lnTo>
                    <a:pt x="1244" y="528"/>
                  </a:lnTo>
                  <a:lnTo>
                    <a:pt x="1242" y="518"/>
                  </a:lnTo>
                  <a:lnTo>
                    <a:pt x="1240" y="510"/>
                  </a:lnTo>
                  <a:lnTo>
                    <a:pt x="1232" y="498"/>
                  </a:lnTo>
                  <a:lnTo>
                    <a:pt x="1232" y="496"/>
                  </a:lnTo>
                  <a:lnTo>
                    <a:pt x="1228" y="468"/>
                  </a:lnTo>
                  <a:lnTo>
                    <a:pt x="1228" y="458"/>
                  </a:lnTo>
                  <a:lnTo>
                    <a:pt x="1228" y="448"/>
                  </a:lnTo>
                  <a:lnTo>
                    <a:pt x="1220" y="440"/>
                  </a:lnTo>
                  <a:lnTo>
                    <a:pt x="1214" y="432"/>
                  </a:lnTo>
                  <a:lnTo>
                    <a:pt x="1202" y="416"/>
                  </a:lnTo>
                  <a:lnTo>
                    <a:pt x="1200" y="414"/>
                  </a:lnTo>
                  <a:lnTo>
                    <a:pt x="1200" y="412"/>
                  </a:lnTo>
                  <a:lnTo>
                    <a:pt x="1196" y="392"/>
                  </a:lnTo>
                  <a:lnTo>
                    <a:pt x="1184" y="382"/>
                  </a:lnTo>
                  <a:lnTo>
                    <a:pt x="1184" y="384"/>
                  </a:lnTo>
                  <a:lnTo>
                    <a:pt x="1162" y="364"/>
                  </a:lnTo>
                  <a:lnTo>
                    <a:pt x="1162" y="366"/>
                  </a:lnTo>
                  <a:lnTo>
                    <a:pt x="1164" y="392"/>
                  </a:lnTo>
                  <a:lnTo>
                    <a:pt x="1164" y="394"/>
                  </a:lnTo>
                  <a:lnTo>
                    <a:pt x="1152" y="400"/>
                  </a:lnTo>
                  <a:lnTo>
                    <a:pt x="1152" y="416"/>
                  </a:lnTo>
                  <a:lnTo>
                    <a:pt x="1152" y="418"/>
                  </a:lnTo>
                  <a:lnTo>
                    <a:pt x="1124" y="428"/>
                  </a:lnTo>
                  <a:lnTo>
                    <a:pt x="1114" y="406"/>
                  </a:lnTo>
                  <a:lnTo>
                    <a:pt x="1108" y="404"/>
                  </a:lnTo>
                  <a:lnTo>
                    <a:pt x="1100" y="414"/>
                  </a:lnTo>
                  <a:lnTo>
                    <a:pt x="1094" y="430"/>
                  </a:lnTo>
                  <a:lnTo>
                    <a:pt x="1074" y="436"/>
                  </a:lnTo>
                  <a:lnTo>
                    <a:pt x="1062" y="428"/>
                  </a:lnTo>
                  <a:lnTo>
                    <a:pt x="1046" y="422"/>
                  </a:lnTo>
                  <a:lnTo>
                    <a:pt x="1042" y="400"/>
                  </a:lnTo>
                  <a:lnTo>
                    <a:pt x="1036" y="386"/>
                  </a:lnTo>
                  <a:lnTo>
                    <a:pt x="1026" y="382"/>
                  </a:lnTo>
                  <a:lnTo>
                    <a:pt x="1024" y="380"/>
                  </a:lnTo>
                  <a:lnTo>
                    <a:pt x="1018" y="372"/>
                  </a:lnTo>
                  <a:lnTo>
                    <a:pt x="1010" y="360"/>
                  </a:lnTo>
                  <a:lnTo>
                    <a:pt x="1000" y="344"/>
                  </a:lnTo>
                  <a:lnTo>
                    <a:pt x="990" y="344"/>
                  </a:lnTo>
                  <a:lnTo>
                    <a:pt x="974" y="350"/>
                  </a:lnTo>
                  <a:lnTo>
                    <a:pt x="972" y="352"/>
                  </a:lnTo>
                  <a:lnTo>
                    <a:pt x="932" y="348"/>
                  </a:lnTo>
                  <a:lnTo>
                    <a:pt x="900" y="342"/>
                  </a:lnTo>
                  <a:lnTo>
                    <a:pt x="884" y="332"/>
                  </a:lnTo>
                  <a:lnTo>
                    <a:pt x="860" y="324"/>
                  </a:lnTo>
                  <a:lnTo>
                    <a:pt x="838" y="318"/>
                  </a:lnTo>
                  <a:lnTo>
                    <a:pt x="832" y="314"/>
                  </a:lnTo>
                  <a:lnTo>
                    <a:pt x="828" y="312"/>
                  </a:lnTo>
                  <a:lnTo>
                    <a:pt x="824" y="308"/>
                  </a:lnTo>
                  <a:lnTo>
                    <a:pt x="820" y="308"/>
                  </a:lnTo>
                  <a:lnTo>
                    <a:pt x="804" y="300"/>
                  </a:lnTo>
                  <a:lnTo>
                    <a:pt x="804" y="298"/>
                  </a:lnTo>
                  <a:lnTo>
                    <a:pt x="796" y="290"/>
                  </a:lnTo>
                  <a:lnTo>
                    <a:pt x="794" y="282"/>
                  </a:lnTo>
                  <a:lnTo>
                    <a:pt x="788" y="272"/>
                  </a:lnTo>
                  <a:lnTo>
                    <a:pt x="776" y="268"/>
                  </a:lnTo>
                  <a:lnTo>
                    <a:pt x="772" y="270"/>
                  </a:lnTo>
                  <a:lnTo>
                    <a:pt x="768" y="274"/>
                  </a:lnTo>
                  <a:lnTo>
                    <a:pt x="766" y="276"/>
                  </a:lnTo>
                  <a:lnTo>
                    <a:pt x="760" y="280"/>
                  </a:lnTo>
                  <a:lnTo>
                    <a:pt x="756" y="280"/>
                  </a:lnTo>
                  <a:lnTo>
                    <a:pt x="750" y="282"/>
                  </a:lnTo>
                  <a:lnTo>
                    <a:pt x="746" y="280"/>
                  </a:lnTo>
                  <a:lnTo>
                    <a:pt x="740" y="276"/>
                  </a:lnTo>
                  <a:lnTo>
                    <a:pt x="736" y="272"/>
                  </a:lnTo>
                  <a:lnTo>
                    <a:pt x="720" y="256"/>
                  </a:lnTo>
                  <a:lnTo>
                    <a:pt x="714" y="246"/>
                  </a:lnTo>
                  <a:lnTo>
                    <a:pt x="708" y="238"/>
                  </a:lnTo>
                  <a:lnTo>
                    <a:pt x="704" y="232"/>
                  </a:lnTo>
                  <a:lnTo>
                    <a:pt x="698" y="224"/>
                  </a:lnTo>
                  <a:lnTo>
                    <a:pt x="692" y="216"/>
                  </a:lnTo>
                  <a:lnTo>
                    <a:pt x="690" y="206"/>
                  </a:lnTo>
                  <a:lnTo>
                    <a:pt x="692" y="196"/>
                  </a:lnTo>
                  <a:lnTo>
                    <a:pt x="702" y="178"/>
                  </a:lnTo>
                  <a:lnTo>
                    <a:pt x="708" y="160"/>
                  </a:lnTo>
                  <a:lnTo>
                    <a:pt x="710" y="148"/>
                  </a:lnTo>
                  <a:lnTo>
                    <a:pt x="706" y="128"/>
                  </a:lnTo>
                  <a:lnTo>
                    <a:pt x="694" y="118"/>
                  </a:lnTo>
                  <a:lnTo>
                    <a:pt x="696" y="104"/>
                  </a:lnTo>
                  <a:lnTo>
                    <a:pt x="698" y="96"/>
                  </a:lnTo>
                  <a:lnTo>
                    <a:pt x="700" y="90"/>
                  </a:lnTo>
                  <a:lnTo>
                    <a:pt x="704" y="86"/>
                  </a:lnTo>
                  <a:lnTo>
                    <a:pt x="708" y="84"/>
                  </a:lnTo>
                  <a:lnTo>
                    <a:pt x="712" y="84"/>
                  </a:lnTo>
                  <a:lnTo>
                    <a:pt x="712" y="80"/>
                  </a:lnTo>
                  <a:lnTo>
                    <a:pt x="712" y="78"/>
                  </a:lnTo>
                  <a:lnTo>
                    <a:pt x="712" y="62"/>
                  </a:lnTo>
                  <a:lnTo>
                    <a:pt x="712" y="44"/>
                  </a:lnTo>
                  <a:lnTo>
                    <a:pt x="710" y="42"/>
                  </a:lnTo>
                  <a:lnTo>
                    <a:pt x="708" y="40"/>
                  </a:lnTo>
                  <a:lnTo>
                    <a:pt x="706" y="40"/>
                  </a:lnTo>
                  <a:lnTo>
                    <a:pt x="692" y="30"/>
                  </a:lnTo>
                  <a:lnTo>
                    <a:pt x="680" y="20"/>
                  </a:lnTo>
                  <a:lnTo>
                    <a:pt x="642" y="14"/>
                  </a:lnTo>
                  <a:lnTo>
                    <a:pt x="630" y="4"/>
                  </a:lnTo>
                  <a:lnTo>
                    <a:pt x="608" y="4"/>
                  </a:lnTo>
                  <a:lnTo>
                    <a:pt x="602" y="6"/>
                  </a:lnTo>
                  <a:lnTo>
                    <a:pt x="596" y="10"/>
                  </a:lnTo>
                  <a:lnTo>
                    <a:pt x="594" y="10"/>
                  </a:lnTo>
                  <a:lnTo>
                    <a:pt x="576" y="16"/>
                  </a:lnTo>
                  <a:lnTo>
                    <a:pt x="532" y="16"/>
                  </a:lnTo>
                  <a:lnTo>
                    <a:pt x="524" y="20"/>
                  </a:lnTo>
                  <a:lnTo>
                    <a:pt x="518" y="24"/>
                  </a:lnTo>
                  <a:lnTo>
                    <a:pt x="508" y="28"/>
                  </a:lnTo>
                  <a:lnTo>
                    <a:pt x="492" y="34"/>
                  </a:lnTo>
                  <a:lnTo>
                    <a:pt x="472" y="40"/>
                  </a:lnTo>
                  <a:lnTo>
                    <a:pt x="470" y="40"/>
                  </a:lnTo>
                  <a:lnTo>
                    <a:pt x="440" y="36"/>
                  </a:lnTo>
                  <a:lnTo>
                    <a:pt x="438" y="36"/>
                  </a:lnTo>
                  <a:lnTo>
                    <a:pt x="428" y="36"/>
                  </a:lnTo>
                  <a:lnTo>
                    <a:pt x="410" y="40"/>
                  </a:lnTo>
                  <a:lnTo>
                    <a:pt x="374" y="44"/>
                  </a:lnTo>
                  <a:lnTo>
                    <a:pt x="372" y="44"/>
                  </a:lnTo>
                  <a:lnTo>
                    <a:pt x="356" y="36"/>
                  </a:lnTo>
                  <a:lnTo>
                    <a:pt x="340" y="36"/>
                  </a:lnTo>
                  <a:lnTo>
                    <a:pt x="330" y="32"/>
                  </a:lnTo>
                  <a:lnTo>
                    <a:pt x="320" y="20"/>
                  </a:lnTo>
                  <a:lnTo>
                    <a:pt x="318" y="20"/>
                  </a:lnTo>
                  <a:lnTo>
                    <a:pt x="316" y="12"/>
                  </a:lnTo>
                  <a:lnTo>
                    <a:pt x="314" y="8"/>
                  </a:lnTo>
                  <a:lnTo>
                    <a:pt x="310" y="4"/>
                  </a:lnTo>
                  <a:lnTo>
                    <a:pt x="302" y="0"/>
                  </a:lnTo>
                  <a:lnTo>
                    <a:pt x="296" y="8"/>
                  </a:lnTo>
                  <a:lnTo>
                    <a:pt x="270" y="20"/>
                  </a:lnTo>
                  <a:lnTo>
                    <a:pt x="268" y="20"/>
                  </a:lnTo>
                  <a:lnTo>
                    <a:pt x="236" y="22"/>
                  </a:lnTo>
                  <a:lnTo>
                    <a:pt x="226" y="20"/>
                  </a:lnTo>
                  <a:lnTo>
                    <a:pt x="210" y="16"/>
                  </a:lnTo>
                  <a:lnTo>
                    <a:pt x="184" y="12"/>
                  </a:lnTo>
                  <a:lnTo>
                    <a:pt x="182" y="12"/>
                  </a:lnTo>
                  <a:lnTo>
                    <a:pt x="166" y="4"/>
                  </a:lnTo>
                  <a:lnTo>
                    <a:pt x="15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0" name="云南"/>
            <p:cNvSpPr>
              <a:spLocks/>
            </p:cNvSpPr>
            <p:nvPr/>
          </p:nvSpPr>
          <p:spPr bwMode="auto">
            <a:xfrm>
              <a:off x="3952875" y="4422775"/>
              <a:ext cx="1038225" cy="1082675"/>
            </a:xfrm>
            <a:custGeom>
              <a:avLst/>
              <a:gdLst>
                <a:gd name="T0" fmla="*/ 2147483646 w 568"/>
                <a:gd name="T1" fmla="*/ 2147483646 h 592"/>
                <a:gd name="T2" fmla="*/ 2147483646 w 568"/>
                <a:gd name="T3" fmla="*/ 2147483646 h 592"/>
                <a:gd name="T4" fmla="*/ 2147483646 w 568"/>
                <a:gd name="T5" fmla="*/ 2147483646 h 592"/>
                <a:gd name="T6" fmla="*/ 2147483646 w 568"/>
                <a:gd name="T7" fmla="*/ 2147483646 h 592"/>
                <a:gd name="T8" fmla="*/ 2147483646 w 568"/>
                <a:gd name="T9" fmla="*/ 2147483646 h 592"/>
                <a:gd name="T10" fmla="*/ 2147483646 w 568"/>
                <a:gd name="T11" fmla="*/ 2147483646 h 592"/>
                <a:gd name="T12" fmla="*/ 2147483646 w 568"/>
                <a:gd name="T13" fmla="*/ 2147483646 h 592"/>
                <a:gd name="T14" fmla="*/ 2147483646 w 568"/>
                <a:gd name="T15" fmla="*/ 2147483646 h 592"/>
                <a:gd name="T16" fmla="*/ 2147483646 w 568"/>
                <a:gd name="T17" fmla="*/ 2147483646 h 592"/>
                <a:gd name="T18" fmla="*/ 2147483646 w 568"/>
                <a:gd name="T19" fmla="*/ 2147483646 h 592"/>
                <a:gd name="T20" fmla="*/ 2147483646 w 568"/>
                <a:gd name="T21" fmla="*/ 2147483646 h 592"/>
                <a:gd name="T22" fmla="*/ 2147483646 w 568"/>
                <a:gd name="T23" fmla="*/ 2147483646 h 592"/>
                <a:gd name="T24" fmla="*/ 2147483646 w 568"/>
                <a:gd name="T25" fmla="*/ 2147483646 h 592"/>
                <a:gd name="T26" fmla="*/ 2147483646 w 568"/>
                <a:gd name="T27" fmla="*/ 2147483646 h 592"/>
                <a:gd name="T28" fmla="*/ 2147483646 w 568"/>
                <a:gd name="T29" fmla="*/ 2147483646 h 592"/>
                <a:gd name="T30" fmla="*/ 2147483646 w 568"/>
                <a:gd name="T31" fmla="*/ 2147483646 h 592"/>
                <a:gd name="T32" fmla="*/ 2147483646 w 568"/>
                <a:gd name="T33" fmla="*/ 2147483646 h 592"/>
                <a:gd name="T34" fmla="*/ 2147483646 w 568"/>
                <a:gd name="T35" fmla="*/ 2147483646 h 592"/>
                <a:gd name="T36" fmla="*/ 2147483646 w 568"/>
                <a:gd name="T37" fmla="*/ 2147483646 h 592"/>
                <a:gd name="T38" fmla="*/ 2147483646 w 568"/>
                <a:gd name="T39" fmla="*/ 2147483646 h 592"/>
                <a:gd name="T40" fmla="*/ 2147483646 w 568"/>
                <a:gd name="T41" fmla="*/ 2147483646 h 592"/>
                <a:gd name="T42" fmla="*/ 2147483646 w 568"/>
                <a:gd name="T43" fmla="*/ 2147483646 h 592"/>
                <a:gd name="T44" fmla="*/ 2147483646 w 568"/>
                <a:gd name="T45" fmla="*/ 2147483646 h 592"/>
                <a:gd name="T46" fmla="*/ 2147483646 w 568"/>
                <a:gd name="T47" fmla="*/ 2147483646 h 592"/>
                <a:gd name="T48" fmla="*/ 2147483646 w 568"/>
                <a:gd name="T49" fmla="*/ 2147483646 h 592"/>
                <a:gd name="T50" fmla="*/ 2147483646 w 568"/>
                <a:gd name="T51" fmla="*/ 2147483646 h 592"/>
                <a:gd name="T52" fmla="*/ 2147483646 w 568"/>
                <a:gd name="T53" fmla="*/ 2147483646 h 592"/>
                <a:gd name="T54" fmla="*/ 2147483646 w 568"/>
                <a:gd name="T55" fmla="*/ 2147483646 h 592"/>
                <a:gd name="T56" fmla="*/ 2147483646 w 568"/>
                <a:gd name="T57" fmla="*/ 2147483646 h 592"/>
                <a:gd name="T58" fmla="*/ 2147483646 w 568"/>
                <a:gd name="T59" fmla="*/ 2147483646 h 592"/>
                <a:gd name="T60" fmla="*/ 2147483646 w 568"/>
                <a:gd name="T61" fmla="*/ 2147483646 h 592"/>
                <a:gd name="T62" fmla="*/ 2147483646 w 568"/>
                <a:gd name="T63" fmla="*/ 2147483646 h 592"/>
                <a:gd name="T64" fmla="*/ 2147483646 w 568"/>
                <a:gd name="T65" fmla="*/ 2147483646 h 592"/>
                <a:gd name="T66" fmla="*/ 2147483646 w 568"/>
                <a:gd name="T67" fmla="*/ 2147483646 h 592"/>
                <a:gd name="T68" fmla="*/ 2147483646 w 568"/>
                <a:gd name="T69" fmla="*/ 2147483646 h 592"/>
                <a:gd name="T70" fmla="*/ 2147483646 w 568"/>
                <a:gd name="T71" fmla="*/ 2147483646 h 592"/>
                <a:gd name="T72" fmla="*/ 2147483646 w 568"/>
                <a:gd name="T73" fmla="*/ 2147483646 h 592"/>
                <a:gd name="T74" fmla="*/ 2147483646 w 568"/>
                <a:gd name="T75" fmla="*/ 2147483646 h 592"/>
                <a:gd name="T76" fmla="*/ 2147483646 w 568"/>
                <a:gd name="T77" fmla="*/ 2147483646 h 592"/>
                <a:gd name="T78" fmla="*/ 2147483646 w 568"/>
                <a:gd name="T79" fmla="*/ 2147483646 h 592"/>
                <a:gd name="T80" fmla="*/ 2147483646 w 568"/>
                <a:gd name="T81" fmla="*/ 2147483646 h 592"/>
                <a:gd name="T82" fmla="*/ 2147483646 w 568"/>
                <a:gd name="T83" fmla="*/ 2147483646 h 592"/>
                <a:gd name="T84" fmla="*/ 2147483646 w 568"/>
                <a:gd name="T85" fmla="*/ 2147483646 h 592"/>
                <a:gd name="T86" fmla="*/ 2147483646 w 568"/>
                <a:gd name="T87" fmla="*/ 2147483646 h 592"/>
                <a:gd name="T88" fmla="*/ 2147483646 w 568"/>
                <a:gd name="T89" fmla="*/ 2147483646 h 592"/>
                <a:gd name="T90" fmla="*/ 2147483646 w 568"/>
                <a:gd name="T91" fmla="*/ 2147483646 h 592"/>
                <a:gd name="T92" fmla="*/ 2147483646 w 568"/>
                <a:gd name="T93" fmla="*/ 2147483646 h 592"/>
                <a:gd name="T94" fmla="*/ 2147483646 w 568"/>
                <a:gd name="T95" fmla="*/ 2147483646 h 592"/>
                <a:gd name="T96" fmla="*/ 2147483646 w 568"/>
                <a:gd name="T97" fmla="*/ 2147483646 h 592"/>
                <a:gd name="T98" fmla="*/ 2147483646 w 568"/>
                <a:gd name="T99" fmla="*/ 2147483646 h 592"/>
                <a:gd name="T100" fmla="*/ 2147483646 w 568"/>
                <a:gd name="T101" fmla="*/ 2147483646 h 592"/>
                <a:gd name="T102" fmla="*/ 2147483646 w 568"/>
                <a:gd name="T103" fmla="*/ 2147483646 h 592"/>
                <a:gd name="T104" fmla="*/ 2147483646 w 568"/>
                <a:gd name="T105" fmla="*/ 2147483646 h 592"/>
                <a:gd name="T106" fmla="*/ 2147483646 w 568"/>
                <a:gd name="T107" fmla="*/ 2147483646 h 59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8" h="592">
                  <a:moveTo>
                    <a:pt x="4" y="364"/>
                  </a:moveTo>
                  <a:lnTo>
                    <a:pt x="0" y="374"/>
                  </a:lnTo>
                  <a:lnTo>
                    <a:pt x="10" y="372"/>
                  </a:lnTo>
                  <a:lnTo>
                    <a:pt x="18" y="366"/>
                  </a:lnTo>
                  <a:lnTo>
                    <a:pt x="20" y="364"/>
                  </a:lnTo>
                  <a:lnTo>
                    <a:pt x="52" y="360"/>
                  </a:lnTo>
                  <a:lnTo>
                    <a:pt x="74" y="350"/>
                  </a:lnTo>
                  <a:lnTo>
                    <a:pt x="82" y="362"/>
                  </a:lnTo>
                  <a:lnTo>
                    <a:pt x="84" y="362"/>
                  </a:lnTo>
                  <a:lnTo>
                    <a:pt x="74" y="378"/>
                  </a:lnTo>
                  <a:lnTo>
                    <a:pt x="84" y="388"/>
                  </a:lnTo>
                  <a:lnTo>
                    <a:pt x="84" y="390"/>
                  </a:lnTo>
                  <a:lnTo>
                    <a:pt x="84" y="392"/>
                  </a:lnTo>
                  <a:lnTo>
                    <a:pt x="76" y="426"/>
                  </a:lnTo>
                  <a:lnTo>
                    <a:pt x="98" y="440"/>
                  </a:lnTo>
                  <a:lnTo>
                    <a:pt x="136" y="442"/>
                  </a:lnTo>
                  <a:lnTo>
                    <a:pt x="130" y="450"/>
                  </a:lnTo>
                  <a:lnTo>
                    <a:pt x="104" y="486"/>
                  </a:lnTo>
                  <a:lnTo>
                    <a:pt x="98" y="496"/>
                  </a:lnTo>
                  <a:lnTo>
                    <a:pt x="96" y="502"/>
                  </a:lnTo>
                  <a:lnTo>
                    <a:pt x="110" y="506"/>
                  </a:lnTo>
                  <a:lnTo>
                    <a:pt x="122" y="508"/>
                  </a:lnTo>
                  <a:lnTo>
                    <a:pt x="132" y="510"/>
                  </a:lnTo>
                  <a:lnTo>
                    <a:pt x="140" y="516"/>
                  </a:lnTo>
                  <a:lnTo>
                    <a:pt x="144" y="520"/>
                  </a:lnTo>
                  <a:lnTo>
                    <a:pt x="152" y="534"/>
                  </a:lnTo>
                  <a:lnTo>
                    <a:pt x="158" y="550"/>
                  </a:lnTo>
                  <a:lnTo>
                    <a:pt x="180" y="562"/>
                  </a:lnTo>
                  <a:lnTo>
                    <a:pt x="192" y="564"/>
                  </a:lnTo>
                  <a:lnTo>
                    <a:pt x="220" y="540"/>
                  </a:lnTo>
                  <a:lnTo>
                    <a:pt x="236" y="562"/>
                  </a:lnTo>
                  <a:lnTo>
                    <a:pt x="236" y="564"/>
                  </a:lnTo>
                  <a:lnTo>
                    <a:pt x="240" y="584"/>
                  </a:lnTo>
                  <a:lnTo>
                    <a:pt x="252" y="586"/>
                  </a:lnTo>
                  <a:lnTo>
                    <a:pt x="272" y="592"/>
                  </a:lnTo>
                  <a:lnTo>
                    <a:pt x="276" y="592"/>
                  </a:lnTo>
                  <a:lnTo>
                    <a:pt x="276" y="590"/>
                  </a:lnTo>
                  <a:lnTo>
                    <a:pt x="272" y="570"/>
                  </a:lnTo>
                  <a:lnTo>
                    <a:pt x="272" y="568"/>
                  </a:lnTo>
                  <a:lnTo>
                    <a:pt x="262" y="522"/>
                  </a:lnTo>
                  <a:lnTo>
                    <a:pt x="262" y="520"/>
                  </a:lnTo>
                  <a:lnTo>
                    <a:pt x="268" y="488"/>
                  </a:lnTo>
                  <a:lnTo>
                    <a:pt x="270" y="488"/>
                  </a:lnTo>
                  <a:lnTo>
                    <a:pt x="272" y="488"/>
                  </a:lnTo>
                  <a:lnTo>
                    <a:pt x="294" y="490"/>
                  </a:lnTo>
                  <a:lnTo>
                    <a:pt x="320" y="470"/>
                  </a:lnTo>
                  <a:lnTo>
                    <a:pt x="324" y="472"/>
                  </a:lnTo>
                  <a:lnTo>
                    <a:pt x="342" y="486"/>
                  </a:lnTo>
                  <a:lnTo>
                    <a:pt x="352" y="498"/>
                  </a:lnTo>
                  <a:lnTo>
                    <a:pt x="362" y="490"/>
                  </a:lnTo>
                  <a:lnTo>
                    <a:pt x="378" y="474"/>
                  </a:lnTo>
                  <a:lnTo>
                    <a:pt x="378" y="472"/>
                  </a:lnTo>
                  <a:lnTo>
                    <a:pt x="380" y="472"/>
                  </a:lnTo>
                  <a:lnTo>
                    <a:pt x="420" y="482"/>
                  </a:lnTo>
                  <a:lnTo>
                    <a:pt x="438" y="468"/>
                  </a:lnTo>
                  <a:lnTo>
                    <a:pt x="438" y="466"/>
                  </a:lnTo>
                  <a:lnTo>
                    <a:pt x="440" y="466"/>
                  </a:lnTo>
                  <a:lnTo>
                    <a:pt x="458" y="470"/>
                  </a:lnTo>
                  <a:lnTo>
                    <a:pt x="512" y="422"/>
                  </a:lnTo>
                  <a:lnTo>
                    <a:pt x="528" y="426"/>
                  </a:lnTo>
                  <a:lnTo>
                    <a:pt x="530" y="428"/>
                  </a:lnTo>
                  <a:lnTo>
                    <a:pt x="532" y="428"/>
                  </a:lnTo>
                  <a:lnTo>
                    <a:pt x="536" y="436"/>
                  </a:lnTo>
                  <a:lnTo>
                    <a:pt x="540" y="432"/>
                  </a:lnTo>
                  <a:lnTo>
                    <a:pt x="540" y="430"/>
                  </a:lnTo>
                  <a:lnTo>
                    <a:pt x="556" y="422"/>
                  </a:lnTo>
                  <a:lnTo>
                    <a:pt x="568" y="410"/>
                  </a:lnTo>
                  <a:lnTo>
                    <a:pt x="566" y="386"/>
                  </a:lnTo>
                  <a:lnTo>
                    <a:pt x="564" y="382"/>
                  </a:lnTo>
                  <a:lnTo>
                    <a:pt x="548" y="388"/>
                  </a:lnTo>
                  <a:lnTo>
                    <a:pt x="542" y="392"/>
                  </a:lnTo>
                  <a:lnTo>
                    <a:pt x="534" y="392"/>
                  </a:lnTo>
                  <a:lnTo>
                    <a:pt x="516" y="392"/>
                  </a:lnTo>
                  <a:lnTo>
                    <a:pt x="510" y="390"/>
                  </a:lnTo>
                  <a:lnTo>
                    <a:pt x="504" y="386"/>
                  </a:lnTo>
                  <a:lnTo>
                    <a:pt x="504" y="360"/>
                  </a:lnTo>
                  <a:lnTo>
                    <a:pt x="496" y="358"/>
                  </a:lnTo>
                  <a:lnTo>
                    <a:pt x="492" y="356"/>
                  </a:lnTo>
                  <a:lnTo>
                    <a:pt x="488" y="358"/>
                  </a:lnTo>
                  <a:lnTo>
                    <a:pt x="484" y="360"/>
                  </a:lnTo>
                  <a:lnTo>
                    <a:pt x="472" y="364"/>
                  </a:lnTo>
                  <a:lnTo>
                    <a:pt x="468" y="364"/>
                  </a:lnTo>
                  <a:lnTo>
                    <a:pt x="468" y="362"/>
                  </a:lnTo>
                  <a:lnTo>
                    <a:pt x="462" y="350"/>
                  </a:lnTo>
                  <a:lnTo>
                    <a:pt x="460" y="340"/>
                  </a:lnTo>
                  <a:lnTo>
                    <a:pt x="468" y="310"/>
                  </a:lnTo>
                  <a:lnTo>
                    <a:pt x="468" y="308"/>
                  </a:lnTo>
                  <a:lnTo>
                    <a:pt x="476" y="294"/>
                  </a:lnTo>
                  <a:lnTo>
                    <a:pt x="452" y="274"/>
                  </a:lnTo>
                  <a:lnTo>
                    <a:pt x="452" y="272"/>
                  </a:lnTo>
                  <a:lnTo>
                    <a:pt x="452" y="248"/>
                  </a:lnTo>
                  <a:lnTo>
                    <a:pt x="464" y="212"/>
                  </a:lnTo>
                  <a:lnTo>
                    <a:pt x="456" y="192"/>
                  </a:lnTo>
                  <a:lnTo>
                    <a:pt x="450" y="190"/>
                  </a:lnTo>
                  <a:lnTo>
                    <a:pt x="440" y="190"/>
                  </a:lnTo>
                  <a:lnTo>
                    <a:pt x="432" y="204"/>
                  </a:lnTo>
                  <a:lnTo>
                    <a:pt x="420" y="196"/>
                  </a:lnTo>
                  <a:lnTo>
                    <a:pt x="410" y="190"/>
                  </a:lnTo>
                  <a:lnTo>
                    <a:pt x="400" y="168"/>
                  </a:lnTo>
                  <a:lnTo>
                    <a:pt x="398" y="152"/>
                  </a:lnTo>
                  <a:lnTo>
                    <a:pt x="398" y="150"/>
                  </a:lnTo>
                  <a:lnTo>
                    <a:pt x="396" y="148"/>
                  </a:lnTo>
                  <a:lnTo>
                    <a:pt x="400" y="148"/>
                  </a:lnTo>
                  <a:lnTo>
                    <a:pt x="410" y="132"/>
                  </a:lnTo>
                  <a:lnTo>
                    <a:pt x="412" y="132"/>
                  </a:lnTo>
                  <a:lnTo>
                    <a:pt x="420" y="130"/>
                  </a:lnTo>
                  <a:lnTo>
                    <a:pt x="430" y="128"/>
                  </a:lnTo>
                  <a:lnTo>
                    <a:pt x="472" y="126"/>
                  </a:lnTo>
                  <a:lnTo>
                    <a:pt x="478" y="128"/>
                  </a:lnTo>
                  <a:lnTo>
                    <a:pt x="480" y="128"/>
                  </a:lnTo>
                  <a:lnTo>
                    <a:pt x="486" y="132"/>
                  </a:lnTo>
                  <a:lnTo>
                    <a:pt x="496" y="126"/>
                  </a:lnTo>
                  <a:lnTo>
                    <a:pt x="506" y="120"/>
                  </a:lnTo>
                  <a:lnTo>
                    <a:pt x="512" y="112"/>
                  </a:lnTo>
                  <a:lnTo>
                    <a:pt x="512" y="108"/>
                  </a:lnTo>
                  <a:lnTo>
                    <a:pt x="512" y="90"/>
                  </a:lnTo>
                  <a:lnTo>
                    <a:pt x="502" y="88"/>
                  </a:lnTo>
                  <a:lnTo>
                    <a:pt x="486" y="94"/>
                  </a:lnTo>
                  <a:lnTo>
                    <a:pt x="478" y="100"/>
                  </a:lnTo>
                  <a:lnTo>
                    <a:pt x="474" y="102"/>
                  </a:lnTo>
                  <a:lnTo>
                    <a:pt x="470" y="104"/>
                  </a:lnTo>
                  <a:lnTo>
                    <a:pt x="466" y="102"/>
                  </a:lnTo>
                  <a:lnTo>
                    <a:pt x="462" y="100"/>
                  </a:lnTo>
                  <a:lnTo>
                    <a:pt x="454" y="90"/>
                  </a:lnTo>
                  <a:lnTo>
                    <a:pt x="454" y="88"/>
                  </a:lnTo>
                  <a:lnTo>
                    <a:pt x="452" y="78"/>
                  </a:lnTo>
                  <a:lnTo>
                    <a:pt x="452" y="76"/>
                  </a:lnTo>
                  <a:lnTo>
                    <a:pt x="454" y="66"/>
                  </a:lnTo>
                  <a:lnTo>
                    <a:pt x="444" y="44"/>
                  </a:lnTo>
                  <a:lnTo>
                    <a:pt x="428" y="48"/>
                  </a:lnTo>
                  <a:lnTo>
                    <a:pt x="420" y="56"/>
                  </a:lnTo>
                  <a:lnTo>
                    <a:pt x="424" y="80"/>
                  </a:lnTo>
                  <a:lnTo>
                    <a:pt x="396" y="68"/>
                  </a:lnTo>
                  <a:lnTo>
                    <a:pt x="404" y="82"/>
                  </a:lnTo>
                  <a:lnTo>
                    <a:pt x="404" y="84"/>
                  </a:lnTo>
                  <a:lnTo>
                    <a:pt x="402" y="100"/>
                  </a:lnTo>
                  <a:lnTo>
                    <a:pt x="402" y="102"/>
                  </a:lnTo>
                  <a:lnTo>
                    <a:pt x="400" y="102"/>
                  </a:lnTo>
                  <a:lnTo>
                    <a:pt x="386" y="124"/>
                  </a:lnTo>
                  <a:lnTo>
                    <a:pt x="360" y="138"/>
                  </a:lnTo>
                  <a:lnTo>
                    <a:pt x="358" y="152"/>
                  </a:lnTo>
                  <a:lnTo>
                    <a:pt x="360" y="160"/>
                  </a:lnTo>
                  <a:lnTo>
                    <a:pt x="364" y="170"/>
                  </a:lnTo>
                  <a:lnTo>
                    <a:pt x="366" y="170"/>
                  </a:lnTo>
                  <a:lnTo>
                    <a:pt x="366" y="172"/>
                  </a:lnTo>
                  <a:lnTo>
                    <a:pt x="368" y="192"/>
                  </a:lnTo>
                  <a:lnTo>
                    <a:pt x="368" y="194"/>
                  </a:lnTo>
                  <a:lnTo>
                    <a:pt x="366" y="196"/>
                  </a:lnTo>
                  <a:lnTo>
                    <a:pt x="356" y="208"/>
                  </a:lnTo>
                  <a:lnTo>
                    <a:pt x="348" y="214"/>
                  </a:lnTo>
                  <a:lnTo>
                    <a:pt x="346" y="214"/>
                  </a:lnTo>
                  <a:lnTo>
                    <a:pt x="344" y="214"/>
                  </a:lnTo>
                  <a:lnTo>
                    <a:pt x="326" y="210"/>
                  </a:lnTo>
                  <a:lnTo>
                    <a:pt x="322" y="210"/>
                  </a:lnTo>
                  <a:lnTo>
                    <a:pt x="316" y="214"/>
                  </a:lnTo>
                  <a:lnTo>
                    <a:pt x="308" y="224"/>
                  </a:lnTo>
                  <a:lnTo>
                    <a:pt x="300" y="232"/>
                  </a:lnTo>
                  <a:lnTo>
                    <a:pt x="298" y="236"/>
                  </a:lnTo>
                  <a:lnTo>
                    <a:pt x="294" y="238"/>
                  </a:lnTo>
                  <a:lnTo>
                    <a:pt x="288" y="240"/>
                  </a:lnTo>
                  <a:lnTo>
                    <a:pt x="282" y="238"/>
                  </a:lnTo>
                  <a:lnTo>
                    <a:pt x="280" y="238"/>
                  </a:lnTo>
                  <a:lnTo>
                    <a:pt x="278" y="234"/>
                  </a:lnTo>
                  <a:lnTo>
                    <a:pt x="276" y="230"/>
                  </a:lnTo>
                  <a:lnTo>
                    <a:pt x="276" y="224"/>
                  </a:lnTo>
                  <a:lnTo>
                    <a:pt x="276" y="220"/>
                  </a:lnTo>
                  <a:lnTo>
                    <a:pt x="276" y="214"/>
                  </a:lnTo>
                  <a:lnTo>
                    <a:pt x="272" y="218"/>
                  </a:lnTo>
                  <a:lnTo>
                    <a:pt x="270" y="220"/>
                  </a:lnTo>
                  <a:lnTo>
                    <a:pt x="264" y="222"/>
                  </a:lnTo>
                  <a:lnTo>
                    <a:pt x="260" y="218"/>
                  </a:lnTo>
                  <a:lnTo>
                    <a:pt x="258" y="212"/>
                  </a:lnTo>
                  <a:lnTo>
                    <a:pt x="256" y="192"/>
                  </a:lnTo>
                  <a:lnTo>
                    <a:pt x="252" y="176"/>
                  </a:lnTo>
                  <a:lnTo>
                    <a:pt x="244" y="168"/>
                  </a:lnTo>
                  <a:lnTo>
                    <a:pt x="244" y="166"/>
                  </a:lnTo>
                  <a:lnTo>
                    <a:pt x="226" y="128"/>
                  </a:lnTo>
                  <a:lnTo>
                    <a:pt x="220" y="116"/>
                  </a:lnTo>
                  <a:lnTo>
                    <a:pt x="220" y="114"/>
                  </a:lnTo>
                  <a:lnTo>
                    <a:pt x="216" y="94"/>
                  </a:lnTo>
                  <a:lnTo>
                    <a:pt x="214" y="90"/>
                  </a:lnTo>
                  <a:lnTo>
                    <a:pt x="212" y="92"/>
                  </a:lnTo>
                  <a:lnTo>
                    <a:pt x="204" y="100"/>
                  </a:lnTo>
                  <a:lnTo>
                    <a:pt x="200" y="104"/>
                  </a:lnTo>
                  <a:lnTo>
                    <a:pt x="196" y="102"/>
                  </a:lnTo>
                  <a:lnTo>
                    <a:pt x="188" y="96"/>
                  </a:lnTo>
                  <a:lnTo>
                    <a:pt x="176" y="90"/>
                  </a:lnTo>
                  <a:lnTo>
                    <a:pt x="174" y="88"/>
                  </a:lnTo>
                  <a:lnTo>
                    <a:pt x="172" y="88"/>
                  </a:lnTo>
                  <a:lnTo>
                    <a:pt x="172" y="86"/>
                  </a:lnTo>
                  <a:lnTo>
                    <a:pt x="172" y="70"/>
                  </a:lnTo>
                  <a:lnTo>
                    <a:pt x="168" y="58"/>
                  </a:lnTo>
                  <a:lnTo>
                    <a:pt x="162" y="42"/>
                  </a:lnTo>
                  <a:lnTo>
                    <a:pt x="156" y="42"/>
                  </a:lnTo>
                  <a:lnTo>
                    <a:pt x="156" y="50"/>
                  </a:lnTo>
                  <a:lnTo>
                    <a:pt x="154" y="58"/>
                  </a:lnTo>
                  <a:lnTo>
                    <a:pt x="150" y="64"/>
                  </a:lnTo>
                  <a:lnTo>
                    <a:pt x="144" y="70"/>
                  </a:lnTo>
                  <a:lnTo>
                    <a:pt x="142" y="78"/>
                  </a:lnTo>
                  <a:lnTo>
                    <a:pt x="138" y="82"/>
                  </a:lnTo>
                  <a:lnTo>
                    <a:pt x="134" y="86"/>
                  </a:lnTo>
                  <a:lnTo>
                    <a:pt x="130" y="86"/>
                  </a:lnTo>
                  <a:lnTo>
                    <a:pt x="128" y="86"/>
                  </a:lnTo>
                  <a:lnTo>
                    <a:pt x="124" y="84"/>
                  </a:lnTo>
                  <a:lnTo>
                    <a:pt x="122" y="84"/>
                  </a:lnTo>
                  <a:lnTo>
                    <a:pt x="118" y="82"/>
                  </a:lnTo>
                  <a:lnTo>
                    <a:pt x="118" y="78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06" y="56"/>
                  </a:lnTo>
                  <a:lnTo>
                    <a:pt x="104" y="54"/>
                  </a:lnTo>
                  <a:lnTo>
                    <a:pt x="102" y="50"/>
                  </a:lnTo>
                  <a:lnTo>
                    <a:pt x="100" y="42"/>
                  </a:lnTo>
                  <a:lnTo>
                    <a:pt x="104" y="6"/>
                  </a:lnTo>
                  <a:lnTo>
                    <a:pt x="102" y="0"/>
                  </a:lnTo>
                  <a:lnTo>
                    <a:pt x="88" y="14"/>
                  </a:lnTo>
                  <a:lnTo>
                    <a:pt x="80" y="20"/>
                  </a:lnTo>
                  <a:lnTo>
                    <a:pt x="78" y="26"/>
                  </a:lnTo>
                  <a:lnTo>
                    <a:pt x="82" y="36"/>
                  </a:lnTo>
                  <a:lnTo>
                    <a:pt x="82" y="44"/>
                  </a:lnTo>
                  <a:lnTo>
                    <a:pt x="82" y="48"/>
                  </a:lnTo>
                  <a:lnTo>
                    <a:pt x="80" y="54"/>
                  </a:lnTo>
                  <a:lnTo>
                    <a:pt x="76" y="58"/>
                  </a:lnTo>
                  <a:lnTo>
                    <a:pt x="72" y="60"/>
                  </a:lnTo>
                  <a:lnTo>
                    <a:pt x="56" y="66"/>
                  </a:lnTo>
                  <a:lnTo>
                    <a:pt x="52" y="68"/>
                  </a:lnTo>
                  <a:lnTo>
                    <a:pt x="52" y="74"/>
                  </a:lnTo>
                  <a:lnTo>
                    <a:pt x="52" y="96"/>
                  </a:lnTo>
                  <a:lnTo>
                    <a:pt x="54" y="104"/>
                  </a:lnTo>
                  <a:lnTo>
                    <a:pt x="54" y="106"/>
                  </a:lnTo>
                  <a:lnTo>
                    <a:pt x="56" y="108"/>
                  </a:lnTo>
                  <a:lnTo>
                    <a:pt x="64" y="108"/>
                  </a:lnTo>
                  <a:lnTo>
                    <a:pt x="68" y="108"/>
                  </a:lnTo>
                  <a:lnTo>
                    <a:pt x="72" y="106"/>
                  </a:lnTo>
                  <a:lnTo>
                    <a:pt x="76" y="104"/>
                  </a:lnTo>
                  <a:lnTo>
                    <a:pt x="92" y="138"/>
                  </a:lnTo>
                  <a:lnTo>
                    <a:pt x="92" y="140"/>
                  </a:lnTo>
                  <a:lnTo>
                    <a:pt x="88" y="184"/>
                  </a:lnTo>
                  <a:lnTo>
                    <a:pt x="82" y="216"/>
                  </a:lnTo>
                  <a:lnTo>
                    <a:pt x="78" y="238"/>
                  </a:lnTo>
                  <a:lnTo>
                    <a:pt x="72" y="250"/>
                  </a:lnTo>
                  <a:lnTo>
                    <a:pt x="68" y="254"/>
                  </a:lnTo>
                  <a:lnTo>
                    <a:pt x="62" y="256"/>
                  </a:lnTo>
                  <a:lnTo>
                    <a:pt x="54" y="254"/>
                  </a:lnTo>
                  <a:lnTo>
                    <a:pt x="48" y="252"/>
                  </a:lnTo>
                  <a:lnTo>
                    <a:pt x="22" y="298"/>
                  </a:lnTo>
                  <a:lnTo>
                    <a:pt x="12" y="312"/>
                  </a:lnTo>
                  <a:lnTo>
                    <a:pt x="6" y="318"/>
                  </a:lnTo>
                  <a:lnTo>
                    <a:pt x="8" y="318"/>
                  </a:lnTo>
                  <a:lnTo>
                    <a:pt x="6" y="320"/>
                  </a:lnTo>
                  <a:lnTo>
                    <a:pt x="4" y="326"/>
                  </a:lnTo>
                  <a:lnTo>
                    <a:pt x="4" y="348"/>
                  </a:lnTo>
                  <a:lnTo>
                    <a:pt x="8" y="352"/>
                  </a:lnTo>
                  <a:lnTo>
                    <a:pt x="10" y="352"/>
                  </a:lnTo>
                  <a:lnTo>
                    <a:pt x="12" y="354"/>
                  </a:lnTo>
                  <a:lnTo>
                    <a:pt x="4" y="3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" name="贵州"/>
            <p:cNvSpPr>
              <a:spLocks/>
            </p:cNvSpPr>
            <p:nvPr/>
          </p:nvSpPr>
          <p:spPr bwMode="auto">
            <a:xfrm>
              <a:off x="4697413" y="4408488"/>
              <a:ext cx="701675" cy="608012"/>
            </a:xfrm>
            <a:custGeom>
              <a:avLst/>
              <a:gdLst>
                <a:gd name="T0" fmla="*/ 2147483646 w 384"/>
                <a:gd name="T1" fmla="*/ 2147483646 h 332"/>
                <a:gd name="T2" fmla="*/ 2147483646 w 384"/>
                <a:gd name="T3" fmla="*/ 2147483646 h 332"/>
                <a:gd name="T4" fmla="*/ 2147483646 w 384"/>
                <a:gd name="T5" fmla="*/ 2147483646 h 332"/>
                <a:gd name="T6" fmla="*/ 2147483646 w 384"/>
                <a:gd name="T7" fmla="*/ 2147483646 h 332"/>
                <a:gd name="T8" fmla="*/ 2147483646 w 384"/>
                <a:gd name="T9" fmla="*/ 2147483646 h 332"/>
                <a:gd name="T10" fmla="*/ 2147483646 w 384"/>
                <a:gd name="T11" fmla="*/ 2147483646 h 332"/>
                <a:gd name="T12" fmla="*/ 2147483646 w 384"/>
                <a:gd name="T13" fmla="*/ 2147483646 h 332"/>
                <a:gd name="T14" fmla="*/ 2147483646 w 384"/>
                <a:gd name="T15" fmla="*/ 2147483646 h 332"/>
                <a:gd name="T16" fmla="*/ 2147483646 w 384"/>
                <a:gd name="T17" fmla="*/ 2147483646 h 332"/>
                <a:gd name="T18" fmla="*/ 2147483646 w 384"/>
                <a:gd name="T19" fmla="*/ 2147483646 h 332"/>
                <a:gd name="T20" fmla="*/ 2147483646 w 384"/>
                <a:gd name="T21" fmla="*/ 2147483646 h 332"/>
                <a:gd name="T22" fmla="*/ 2147483646 w 384"/>
                <a:gd name="T23" fmla="*/ 2147483646 h 332"/>
                <a:gd name="T24" fmla="*/ 2147483646 w 384"/>
                <a:gd name="T25" fmla="*/ 2147483646 h 332"/>
                <a:gd name="T26" fmla="*/ 2147483646 w 384"/>
                <a:gd name="T27" fmla="*/ 2147483646 h 332"/>
                <a:gd name="T28" fmla="*/ 2147483646 w 384"/>
                <a:gd name="T29" fmla="*/ 2147483646 h 332"/>
                <a:gd name="T30" fmla="*/ 2147483646 w 384"/>
                <a:gd name="T31" fmla="*/ 2147483646 h 332"/>
                <a:gd name="T32" fmla="*/ 2147483646 w 384"/>
                <a:gd name="T33" fmla="*/ 2147483646 h 332"/>
                <a:gd name="T34" fmla="*/ 2147483646 w 384"/>
                <a:gd name="T35" fmla="*/ 2147483646 h 332"/>
                <a:gd name="T36" fmla="*/ 2147483646 w 384"/>
                <a:gd name="T37" fmla="*/ 2147483646 h 332"/>
                <a:gd name="T38" fmla="*/ 2147483646 w 384"/>
                <a:gd name="T39" fmla="*/ 2147483646 h 332"/>
                <a:gd name="T40" fmla="*/ 2147483646 w 384"/>
                <a:gd name="T41" fmla="*/ 2147483646 h 332"/>
                <a:gd name="T42" fmla="*/ 0 w 384"/>
                <a:gd name="T43" fmla="*/ 2147483646 h 332"/>
                <a:gd name="T44" fmla="*/ 2147483646 w 384"/>
                <a:gd name="T45" fmla="*/ 2147483646 h 332"/>
                <a:gd name="T46" fmla="*/ 2147483646 w 384"/>
                <a:gd name="T47" fmla="*/ 2147483646 h 332"/>
                <a:gd name="T48" fmla="*/ 2147483646 w 384"/>
                <a:gd name="T49" fmla="*/ 2147483646 h 332"/>
                <a:gd name="T50" fmla="*/ 2147483646 w 384"/>
                <a:gd name="T51" fmla="*/ 2147483646 h 332"/>
                <a:gd name="T52" fmla="*/ 2147483646 w 384"/>
                <a:gd name="T53" fmla="*/ 2147483646 h 332"/>
                <a:gd name="T54" fmla="*/ 2147483646 w 384"/>
                <a:gd name="T55" fmla="*/ 2147483646 h 332"/>
                <a:gd name="T56" fmla="*/ 2147483646 w 384"/>
                <a:gd name="T57" fmla="*/ 2147483646 h 332"/>
                <a:gd name="T58" fmla="*/ 2147483646 w 384"/>
                <a:gd name="T59" fmla="*/ 2147483646 h 332"/>
                <a:gd name="T60" fmla="*/ 2147483646 w 384"/>
                <a:gd name="T61" fmla="*/ 2147483646 h 332"/>
                <a:gd name="T62" fmla="*/ 2147483646 w 384"/>
                <a:gd name="T63" fmla="*/ 2147483646 h 332"/>
                <a:gd name="T64" fmla="*/ 2147483646 w 384"/>
                <a:gd name="T65" fmla="*/ 2147483646 h 332"/>
                <a:gd name="T66" fmla="*/ 2147483646 w 384"/>
                <a:gd name="T67" fmla="*/ 2147483646 h 332"/>
                <a:gd name="T68" fmla="*/ 2147483646 w 384"/>
                <a:gd name="T69" fmla="*/ 2147483646 h 332"/>
                <a:gd name="T70" fmla="*/ 2147483646 w 384"/>
                <a:gd name="T71" fmla="*/ 2147483646 h 332"/>
                <a:gd name="T72" fmla="*/ 2147483646 w 384"/>
                <a:gd name="T73" fmla="*/ 2147483646 h 332"/>
                <a:gd name="T74" fmla="*/ 2147483646 w 384"/>
                <a:gd name="T75" fmla="*/ 2147483646 h 332"/>
                <a:gd name="T76" fmla="*/ 2147483646 w 384"/>
                <a:gd name="T77" fmla="*/ 2147483646 h 332"/>
                <a:gd name="T78" fmla="*/ 2147483646 w 384"/>
                <a:gd name="T79" fmla="*/ 2147483646 h 332"/>
                <a:gd name="T80" fmla="*/ 2147483646 w 384"/>
                <a:gd name="T81" fmla="*/ 2147483646 h 332"/>
                <a:gd name="T82" fmla="*/ 2147483646 w 384"/>
                <a:gd name="T83" fmla="*/ 2147483646 h 332"/>
                <a:gd name="T84" fmla="*/ 2147483646 w 384"/>
                <a:gd name="T85" fmla="*/ 2147483646 h 332"/>
                <a:gd name="T86" fmla="*/ 2147483646 w 384"/>
                <a:gd name="T87" fmla="*/ 2147483646 h 332"/>
                <a:gd name="T88" fmla="*/ 2147483646 w 384"/>
                <a:gd name="T89" fmla="*/ 2147483646 h 332"/>
                <a:gd name="T90" fmla="*/ 2147483646 w 384"/>
                <a:gd name="T91" fmla="*/ 2147483646 h 332"/>
                <a:gd name="T92" fmla="*/ 2147483646 w 384"/>
                <a:gd name="T93" fmla="*/ 2147483646 h 332"/>
                <a:gd name="T94" fmla="*/ 2147483646 w 384"/>
                <a:gd name="T95" fmla="*/ 2147483646 h 332"/>
                <a:gd name="T96" fmla="*/ 2147483646 w 384"/>
                <a:gd name="T97" fmla="*/ 2147483646 h 332"/>
                <a:gd name="T98" fmla="*/ 2147483646 w 384"/>
                <a:gd name="T99" fmla="*/ 2147483646 h 332"/>
                <a:gd name="T100" fmla="*/ 2147483646 w 384"/>
                <a:gd name="T101" fmla="*/ 2147483646 h 332"/>
                <a:gd name="T102" fmla="*/ 2147483646 w 384"/>
                <a:gd name="T103" fmla="*/ 2147483646 h 332"/>
                <a:gd name="T104" fmla="*/ 2147483646 w 384"/>
                <a:gd name="T105" fmla="*/ 2147483646 h 332"/>
                <a:gd name="T106" fmla="*/ 2147483646 w 384"/>
                <a:gd name="T107" fmla="*/ 2147483646 h 332"/>
                <a:gd name="T108" fmla="*/ 2147483646 w 384"/>
                <a:gd name="T109" fmla="*/ 2147483646 h 332"/>
                <a:gd name="T110" fmla="*/ 2147483646 w 384"/>
                <a:gd name="T111" fmla="*/ 2147483646 h 332"/>
                <a:gd name="T112" fmla="*/ 2147483646 w 384"/>
                <a:gd name="T113" fmla="*/ 2147483646 h 332"/>
                <a:gd name="T114" fmla="*/ 2147483646 w 384"/>
                <a:gd name="T115" fmla="*/ 2147483646 h 332"/>
                <a:gd name="T116" fmla="*/ 2147483646 w 384"/>
                <a:gd name="T117" fmla="*/ 2147483646 h 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84" h="332">
                  <a:moveTo>
                    <a:pt x="300" y="6"/>
                  </a:moveTo>
                  <a:lnTo>
                    <a:pt x="296" y="4"/>
                  </a:lnTo>
                  <a:lnTo>
                    <a:pt x="288" y="8"/>
                  </a:lnTo>
                  <a:lnTo>
                    <a:pt x="284" y="14"/>
                  </a:lnTo>
                  <a:lnTo>
                    <a:pt x="280" y="22"/>
                  </a:lnTo>
                  <a:lnTo>
                    <a:pt x="276" y="24"/>
                  </a:lnTo>
                  <a:lnTo>
                    <a:pt x="272" y="26"/>
                  </a:lnTo>
                  <a:lnTo>
                    <a:pt x="268" y="24"/>
                  </a:lnTo>
                  <a:lnTo>
                    <a:pt x="264" y="20"/>
                  </a:lnTo>
                  <a:lnTo>
                    <a:pt x="262" y="20"/>
                  </a:lnTo>
                  <a:lnTo>
                    <a:pt x="260" y="12"/>
                  </a:lnTo>
                  <a:lnTo>
                    <a:pt x="260" y="1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52" y="0"/>
                  </a:lnTo>
                  <a:lnTo>
                    <a:pt x="250" y="8"/>
                  </a:lnTo>
                  <a:lnTo>
                    <a:pt x="250" y="20"/>
                  </a:lnTo>
                  <a:lnTo>
                    <a:pt x="248" y="20"/>
                  </a:lnTo>
                  <a:lnTo>
                    <a:pt x="240" y="34"/>
                  </a:lnTo>
                  <a:lnTo>
                    <a:pt x="238" y="36"/>
                  </a:lnTo>
                  <a:lnTo>
                    <a:pt x="236" y="36"/>
                  </a:lnTo>
                  <a:lnTo>
                    <a:pt x="216" y="34"/>
                  </a:lnTo>
                  <a:lnTo>
                    <a:pt x="216" y="36"/>
                  </a:lnTo>
                  <a:lnTo>
                    <a:pt x="208" y="44"/>
                  </a:lnTo>
                  <a:lnTo>
                    <a:pt x="212" y="50"/>
                  </a:lnTo>
                  <a:lnTo>
                    <a:pt x="206" y="58"/>
                  </a:lnTo>
                  <a:lnTo>
                    <a:pt x="188" y="58"/>
                  </a:lnTo>
                  <a:lnTo>
                    <a:pt x="188" y="56"/>
                  </a:lnTo>
                  <a:lnTo>
                    <a:pt x="188" y="54"/>
                  </a:lnTo>
                  <a:lnTo>
                    <a:pt x="184" y="52"/>
                  </a:lnTo>
                  <a:lnTo>
                    <a:pt x="182" y="58"/>
                  </a:lnTo>
                  <a:lnTo>
                    <a:pt x="180" y="60"/>
                  </a:lnTo>
                  <a:lnTo>
                    <a:pt x="168" y="60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46" y="48"/>
                  </a:lnTo>
                  <a:lnTo>
                    <a:pt x="136" y="52"/>
                  </a:lnTo>
                  <a:lnTo>
                    <a:pt x="132" y="56"/>
                  </a:lnTo>
                  <a:lnTo>
                    <a:pt x="148" y="74"/>
                  </a:lnTo>
                  <a:lnTo>
                    <a:pt x="168" y="80"/>
                  </a:lnTo>
                  <a:lnTo>
                    <a:pt x="170" y="82"/>
                  </a:lnTo>
                  <a:lnTo>
                    <a:pt x="180" y="92"/>
                  </a:lnTo>
                  <a:lnTo>
                    <a:pt x="176" y="108"/>
                  </a:lnTo>
                  <a:lnTo>
                    <a:pt x="176" y="110"/>
                  </a:lnTo>
                  <a:lnTo>
                    <a:pt x="162" y="120"/>
                  </a:lnTo>
                  <a:lnTo>
                    <a:pt x="162" y="122"/>
                  </a:lnTo>
                  <a:lnTo>
                    <a:pt x="160" y="122"/>
                  </a:lnTo>
                  <a:lnTo>
                    <a:pt x="138" y="128"/>
                  </a:lnTo>
                  <a:lnTo>
                    <a:pt x="124" y="130"/>
                  </a:lnTo>
                  <a:lnTo>
                    <a:pt x="114" y="126"/>
                  </a:lnTo>
                  <a:lnTo>
                    <a:pt x="110" y="126"/>
                  </a:lnTo>
                  <a:lnTo>
                    <a:pt x="104" y="134"/>
                  </a:lnTo>
                  <a:lnTo>
                    <a:pt x="94" y="142"/>
                  </a:lnTo>
                  <a:lnTo>
                    <a:pt x="92" y="142"/>
                  </a:lnTo>
                  <a:lnTo>
                    <a:pt x="78" y="148"/>
                  </a:lnTo>
                  <a:lnTo>
                    <a:pt x="60" y="142"/>
                  </a:lnTo>
                  <a:lnTo>
                    <a:pt x="24" y="144"/>
                  </a:lnTo>
                  <a:lnTo>
                    <a:pt x="16" y="146"/>
                  </a:lnTo>
                  <a:lnTo>
                    <a:pt x="16" y="148"/>
                  </a:lnTo>
                  <a:lnTo>
                    <a:pt x="8" y="148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8" y="192"/>
                  </a:lnTo>
                  <a:lnTo>
                    <a:pt x="18" y="196"/>
                  </a:lnTo>
                  <a:lnTo>
                    <a:pt x="22" y="200"/>
                  </a:lnTo>
                  <a:lnTo>
                    <a:pt x="28" y="192"/>
                  </a:lnTo>
                  <a:lnTo>
                    <a:pt x="28" y="190"/>
                  </a:lnTo>
                  <a:lnTo>
                    <a:pt x="30" y="190"/>
                  </a:lnTo>
                  <a:lnTo>
                    <a:pt x="42" y="188"/>
                  </a:lnTo>
                  <a:lnTo>
                    <a:pt x="44" y="188"/>
                  </a:lnTo>
                  <a:lnTo>
                    <a:pt x="56" y="192"/>
                  </a:lnTo>
                  <a:lnTo>
                    <a:pt x="68" y="220"/>
                  </a:lnTo>
                  <a:lnTo>
                    <a:pt x="66" y="220"/>
                  </a:lnTo>
                  <a:lnTo>
                    <a:pt x="62" y="236"/>
                  </a:lnTo>
                  <a:lnTo>
                    <a:pt x="58" y="244"/>
                  </a:lnTo>
                  <a:lnTo>
                    <a:pt x="58" y="246"/>
                  </a:lnTo>
                  <a:lnTo>
                    <a:pt x="52" y="260"/>
                  </a:lnTo>
                  <a:lnTo>
                    <a:pt x="52" y="276"/>
                  </a:lnTo>
                  <a:lnTo>
                    <a:pt x="62" y="286"/>
                  </a:lnTo>
                  <a:lnTo>
                    <a:pt x="76" y="296"/>
                  </a:lnTo>
                  <a:lnTo>
                    <a:pt x="76" y="298"/>
                  </a:lnTo>
                  <a:lnTo>
                    <a:pt x="78" y="298"/>
                  </a:lnTo>
                  <a:lnTo>
                    <a:pt x="68" y="320"/>
                  </a:lnTo>
                  <a:lnTo>
                    <a:pt x="66" y="332"/>
                  </a:lnTo>
                  <a:lnTo>
                    <a:pt x="68" y="330"/>
                  </a:lnTo>
                  <a:lnTo>
                    <a:pt x="70" y="330"/>
                  </a:lnTo>
                  <a:lnTo>
                    <a:pt x="78" y="326"/>
                  </a:lnTo>
                  <a:lnTo>
                    <a:pt x="92" y="318"/>
                  </a:lnTo>
                  <a:lnTo>
                    <a:pt x="108" y="320"/>
                  </a:lnTo>
                  <a:lnTo>
                    <a:pt x="110" y="320"/>
                  </a:lnTo>
                  <a:lnTo>
                    <a:pt x="134" y="330"/>
                  </a:lnTo>
                  <a:lnTo>
                    <a:pt x="160" y="330"/>
                  </a:lnTo>
                  <a:lnTo>
                    <a:pt x="168" y="320"/>
                  </a:lnTo>
                  <a:lnTo>
                    <a:pt x="182" y="312"/>
                  </a:lnTo>
                  <a:lnTo>
                    <a:pt x="196" y="302"/>
                  </a:lnTo>
                  <a:lnTo>
                    <a:pt x="196" y="300"/>
                  </a:lnTo>
                  <a:lnTo>
                    <a:pt x="206" y="298"/>
                  </a:lnTo>
                  <a:lnTo>
                    <a:pt x="216" y="290"/>
                  </a:lnTo>
                  <a:lnTo>
                    <a:pt x="228" y="274"/>
                  </a:lnTo>
                  <a:lnTo>
                    <a:pt x="246" y="280"/>
                  </a:lnTo>
                  <a:lnTo>
                    <a:pt x="248" y="280"/>
                  </a:lnTo>
                  <a:lnTo>
                    <a:pt x="248" y="282"/>
                  </a:lnTo>
                  <a:lnTo>
                    <a:pt x="252" y="290"/>
                  </a:lnTo>
                  <a:lnTo>
                    <a:pt x="256" y="292"/>
                  </a:lnTo>
                  <a:lnTo>
                    <a:pt x="266" y="292"/>
                  </a:lnTo>
                  <a:lnTo>
                    <a:pt x="268" y="292"/>
                  </a:lnTo>
                  <a:lnTo>
                    <a:pt x="274" y="292"/>
                  </a:lnTo>
                  <a:lnTo>
                    <a:pt x="276" y="292"/>
                  </a:lnTo>
                  <a:lnTo>
                    <a:pt x="276" y="294"/>
                  </a:lnTo>
                  <a:lnTo>
                    <a:pt x="288" y="298"/>
                  </a:lnTo>
                  <a:lnTo>
                    <a:pt x="292" y="298"/>
                  </a:lnTo>
                  <a:lnTo>
                    <a:pt x="294" y="296"/>
                  </a:lnTo>
                  <a:lnTo>
                    <a:pt x="296" y="290"/>
                  </a:lnTo>
                  <a:lnTo>
                    <a:pt x="296" y="288"/>
                  </a:lnTo>
                  <a:lnTo>
                    <a:pt x="302" y="284"/>
                  </a:lnTo>
                  <a:lnTo>
                    <a:pt x="312" y="276"/>
                  </a:lnTo>
                  <a:lnTo>
                    <a:pt x="314" y="276"/>
                  </a:lnTo>
                  <a:lnTo>
                    <a:pt x="322" y="276"/>
                  </a:lnTo>
                  <a:lnTo>
                    <a:pt x="324" y="268"/>
                  </a:lnTo>
                  <a:lnTo>
                    <a:pt x="330" y="262"/>
                  </a:lnTo>
                  <a:lnTo>
                    <a:pt x="336" y="258"/>
                  </a:lnTo>
                  <a:lnTo>
                    <a:pt x="342" y="256"/>
                  </a:lnTo>
                  <a:lnTo>
                    <a:pt x="346" y="252"/>
                  </a:lnTo>
                  <a:lnTo>
                    <a:pt x="348" y="252"/>
                  </a:lnTo>
                  <a:lnTo>
                    <a:pt x="352" y="248"/>
                  </a:lnTo>
                  <a:lnTo>
                    <a:pt x="352" y="246"/>
                  </a:lnTo>
                  <a:lnTo>
                    <a:pt x="354" y="246"/>
                  </a:lnTo>
                  <a:lnTo>
                    <a:pt x="366" y="244"/>
                  </a:lnTo>
                  <a:lnTo>
                    <a:pt x="374" y="244"/>
                  </a:lnTo>
                  <a:lnTo>
                    <a:pt x="376" y="240"/>
                  </a:lnTo>
                  <a:lnTo>
                    <a:pt x="380" y="236"/>
                  </a:lnTo>
                  <a:lnTo>
                    <a:pt x="384" y="228"/>
                  </a:lnTo>
                  <a:lnTo>
                    <a:pt x="382" y="228"/>
                  </a:lnTo>
                  <a:lnTo>
                    <a:pt x="376" y="218"/>
                  </a:lnTo>
                  <a:lnTo>
                    <a:pt x="372" y="206"/>
                  </a:lnTo>
                  <a:lnTo>
                    <a:pt x="372" y="204"/>
                  </a:lnTo>
                  <a:lnTo>
                    <a:pt x="376" y="188"/>
                  </a:lnTo>
                  <a:lnTo>
                    <a:pt x="376" y="180"/>
                  </a:lnTo>
                  <a:lnTo>
                    <a:pt x="380" y="174"/>
                  </a:lnTo>
                  <a:lnTo>
                    <a:pt x="380" y="160"/>
                  </a:lnTo>
                  <a:lnTo>
                    <a:pt x="378" y="158"/>
                  </a:lnTo>
                  <a:lnTo>
                    <a:pt x="372" y="156"/>
                  </a:lnTo>
                  <a:lnTo>
                    <a:pt x="348" y="166"/>
                  </a:lnTo>
                  <a:lnTo>
                    <a:pt x="348" y="140"/>
                  </a:lnTo>
                  <a:lnTo>
                    <a:pt x="350" y="136"/>
                  </a:lnTo>
                  <a:lnTo>
                    <a:pt x="356" y="132"/>
                  </a:lnTo>
                  <a:lnTo>
                    <a:pt x="372" y="120"/>
                  </a:lnTo>
                  <a:lnTo>
                    <a:pt x="366" y="92"/>
                  </a:lnTo>
                  <a:lnTo>
                    <a:pt x="366" y="84"/>
                  </a:lnTo>
                  <a:lnTo>
                    <a:pt x="366" y="78"/>
                  </a:lnTo>
                  <a:lnTo>
                    <a:pt x="368" y="74"/>
                  </a:lnTo>
                  <a:lnTo>
                    <a:pt x="372" y="68"/>
                  </a:lnTo>
                  <a:lnTo>
                    <a:pt x="372" y="64"/>
                  </a:lnTo>
                  <a:lnTo>
                    <a:pt x="364" y="64"/>
                  </a:lnTo>
                  <a:lnTo>
                    <a:pt x="360" y="64"/>
                  </a:lnTo>
                  <a:lnTo>
                    <a:pt x="356" y="76"/>
                  </a:lnTo>
                  <a:lnTo>
                    <a:pt x="352" y="80"/>
                  </a:lnTo>
                  <a:lnTo>
                    <a:pt x="348" y="82"/>
                  </a:lnTo>
                  <a:lnTo>
                    <a:pt x="346" y="82"/>
                  </a:lnTo>
                  <a:lnTo>
                    <a:pt x="338" y="76"/>
                  </a:lnTo>
                  <a:lnTo>
                    <a:pt x="336" y="76"/>
                  </a:lnTo>
                  <a:lnTo>
                    <a:pt x="336" y="74"/>
                  </a:lnTo>
                  <a:lnTo>
                    <a:pt x="334" y="68"/>
                  </a:lnTo>
                  <a:lnTo>
                    <a:pt x="332" y="60"/>
                  </a:lnTo>
                  <a:lnTo>
                    <a:pt x="332" y="64"/>
                  </a:lnTo>
                  <a:lnTo>
                    <a:pt x="316" y="64"/>
                  </a:lnTo>
                  <a:lnTo>
                    <a:pt x="316" y="60"/>
                  </a:lnTo>
                  <a:lnTo>
                    <a:pt x="312" y="52"/>
                  </a:lnTo>
                  <a:lnTo>
                    <a:pt x="312" y="40"/>
                  </a:lnTo>
                  <a:lnTo>
                    <a:pt x="304" y="24"/>
                  </a:lnTo>
                  <a:lnTo>
                    <a:pt x="304" y="12"/>
                  </a:lnTo>
                  <a:lnTo>
                    <a:pt x="30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2" name="广西"/>
            <p:cNvSpPr>
              <a:spLocks/>
            </p:cNvSpPr>
            <p:nvPr/>
          </p:nvSpPr>
          <p:spPr bwMode="auto">
            <a:xfrm>
              <a:off x="4811713" y="4781550"/>
              <a:ext cx="917575" cy="698500"/>
            </a:xfrm>
            <a:custGeom>
              <a:avLst/>
              <a:gdLst>
                <a:gd name="T0" fmla="*/ 2147483646 w 502"/>
                <a:gd name="T1" fmla="*/ 2147483646 h 382"/>
                <a:gd name="T2" fmla="*/ 2147483646 w 502"/>
                <a:gd name="T3" fmla="*/ 2147483646 h 382"/>
                <a:gd name="T4" fmla="*/ 2147483646 w 502"/>
                <a:gd name="T5" fmla="*/ 2147483646 h 382"/>
                <a:gd name="T6" fmla="*/ 2147483646 w 502"/>
                <a:gd name="T7" fmla="*/ 2147483646 h 382"/>
                <a:gd name="T8" fmla="*/ 2147483646 w 502"/>
                <a:gd name="T9" fmla="*/ 2147483646 h 382"/>
                <a:gd name="T10" fmla="*/ 2147483646 w 502"/>
                <a:gd name="T11" fmla="*/ 2147483646 h 382"/>
                <a:gd name="T12" fmla="*/ 2147483646 w 502"/>
                <a:gd name="T13" fmla="*/ 2147483646 h 382"/>
                <a:gd name="T14" fmla="*/ 2147483646 w 502"/>
                <a:gd name="T15" fmla="*/ 2147483646 h 382"/>
                <a:gd name="T16" fmla="*/ 2147483646 w 502"/>
                <a:gd name="T17" fmla="*/ 2147483646 h 382"/>
                <a:gd name="T18" fmla="*/ 2147483646 w 502"/>
                <a:gd name="T19" fmla="*/ 2147483646 h 382"/>
                <a:gd name="T20" fmla="*/ 2147483646 w 502"/>
                <a:gd name="T21" fmla="*/ 2147483646 h 382"/>
                <a:gd name="T22" fmla="*/ 2147483646 w 502"/>
                <a:gd name="T23" fmla="*/ 2147483646 h 382"/>
                <a:gd name="T24" fmla="*/ 2147483646 w 502"/>
                <a:gd name="T25" fmla="*/ 2147483646 h 382"/>
                <a:gd name="T26" fmla="*/ 2147483646 w 502"/>
                <a:gd name="T27" fmla="*/ 2147483646 h 382"/>
                <a:gd name="T28" fmla="*/ 2147483646 w 502"/>
                <a:gd name="T29" fmla="*/ 2147483646 h 382"/>
                <a:gd name="T30" fmla="*/ 2147483646 w 502"/>
                <a:gd name="T31" fmla="*/ 2147483646 h 382"/>
                <a:gd name="T32" fmla="*/ 2147483646 w 502"/>
                <a:gd name="T33" fmla="*/ 2147483646 h 382"/>
                <a:gd name="T34" fmla="*/ 2147483646 w 502"/>
                <a:gd name="T35" fmla="*/ 2147483646 h 382"/>
                <a:gd name="T36" fmla="*/ 2147483646 w 502"/>
                <a:gd name="T37" fmla="*/ 2147483646 h 382"/>
                <a:gd name="T38" fmla="*/ 2147483646 w 502"/>
                <a:gd name="T39" fmla="*/ 2147483646 h 382"/>
                <a:gd name="T40" fmla="*/ 2147483646 w 502"/>
                <a:gd name="T41" fmla="*/ 2147483646 h 382"/>
                <a:gd name="T42" fmla="*/ 2147483646 w 502"/>
                <a:gd name="T43" fmla="*/ 2147483646 h 382"/>
                <a:gd name="T44" fmla="*/ 2147483646 w 502"/>
                <a:gd name="T45" fmla="*/ 2147483646 h 382"/>
                <a:gd name="T46" fmla="*/ 2147483646 w 502"/>
                <a:gd name="T47" fmla="*/ 2147483646 h 382"/>
                <a:gd name="T48" fmla="*/ 2147483646 w 502"/>
                <a:gd name="T49" fmla="*/ 2147483646 h 382"/>
                <a:gd name="T50" fmla="*/ 2147483646 w 502"/>
                <a:gd name="T51" fmla="*/ 2147483646 h 382"/>
                <a:gd name="T52" fmla="*/ 2147483646 w 502"/>
                <a:gd name="T53" fmla="*/ 2147483646 h 382"/>
                <a:gd name="T54" fmla="*/ 2147483646 w 502"/>
                <a:gd name="T55" fmla="*/ 2147483646 h 382"/>
                <a:gd name="T56" fmla="*/ 2147483646 w 502"/>
                <a:gd name="T57" fmla="*/ 2147483646 h 382"/>
                <a:gd name="T58" fmla="*/ 2147483646 w 502"/>
                <a:gd name="T59" fmla="*/ 2147483646 h 382"/>
                <a:gd name="T60" fmla="*/ 2147483646 w 502"/>
                <a:gd name="T61" fmla="*/ 2147483646 h 382"/>
                <a:gd name="T62" fmla="*/ 2147483646 w 502"/>
                <a:gd name="T63" fmla="*/ 2147483646 h 382"/>
                <a:gd name="T64" fmla="*/ 2147483646 w 502"/>
                <a:gd name="T65" fmla="*/ 2147483646 h 382"/>
                <a:gd name="T66" fmla="*/ 2147483646 w 502"/>
                <a:gd name="T67" fmla="*/ 2147483646 h 382"/>
                <a:gd name="T68" fmla="*/ 2147483646 w 502"/>
                <a:gd name="T69" fmla="*/ 2147483646 h 382"/>
                <a:gd name="T70" fmla="*/ 2147483646 w 502"/>
                <a:gd name="T71" fmla="*/ 2147483646 h 382"/>
                <a:gd name="T72" fmla="*/ 2147483646 w 502"/>
                <a:gd name="T73" fmla="*/ 2147483646 h 382"/>
                <a:gd name="T74" fmla="*/ 2147483646 w 502"/>
                <a:gd name="T75" fmla="*/ 2147483646 h 382"/>
                <a:gd name="T76" fmla="*/ 2147483646 w 502"/>
                <a:gd name="T77" fmla="*/ 2147483646 h 382"/>
                <a:gd name="T78" fmla="*/ 2147483646 w 502"/>
                <a:gd name="T79" fmla="*/ 2147483646 h 382"/>
                <a:gd name="T80" fmla="*/ 2147483646 w 502"/>
                <a:gd name="T81" fmla="*/ 2147483646 h 382"/>
                <a:gd name="T82" fmla="*/ 2147483646 w 502"/>
                <a:gd name="T83" fmla="*/ 2147483646 h 382"/>
                <a:gd name="T84" fmla="*/ 2147483646 w 502"/>
                <a:gd name="T85" fmla="*/ 2147483646 h 382"/>
                <a:gd name="T86" fmla="*/ 2147483646 w 502"/>
                <a:gd name="T87" fmla="*/ 2147483646 h 382"/>
                <a:gd name="T88" fmla="*/ 2147483646 w 502"/>
                <a:gd name="T89" fmla="*/ 2147483646 h 382"/>
                <a:gd name="T90" fmla="*/ 2147483646 w 502"/>
                <a:gd name="T91" fmla="*/ 2147483646 h 382"/>
                <a:gd name="T92" fmla="*/ 2147483646 w 502"/>
                <a:gd name="T93" fmla="*/ 2147483646 h 382"/>
                <a:gd name="T94" fmla="*/ 2147483646 w 502"/>
                <a:gd name="T95" fmla="*/ 2147483646 h 382"/>
                <a:gd name="T96" fmla="*/ 2147483646 w 502"/>
                <a:gd name="T97" fmla="*/ 2147483646 h 382"/>
                <a:gd name="T98" fmla="*/ 2147483646 w 502"/>
                <a:gd name="T99" fmla="*/ 2147483646 h 382"/>
                <a:gd name="T100" fmla="*/ 2147483646 w 502"/>
                <a:gd name="T101" fmla="*/ 2147483646 h 382"/>
                <a:gd name="T102" fmla="*/ 2147483646 w 502"/>
                <a:gd name="T103" fmla="*/ 2147483646 h 382"/>
                <a:gd name="T104" fmla="*/ 2147483646 w 502"/>
                <a:gd name="T105" fmla="*/ 2147483646 h 382"/>
                <a:gd name="T106" fmla="*/ 2147483646 w 502"/>
                <a:gd name="T107" fmla="*/ 2147483646 h 382"/>
                <a:gd name="T108" fmla="*/ 2147483646 w 502"/>
                <a:gd name="T109" fmla="*/ 2147483646 h 382"/>
                <a:gd name="T110" fmla="*/ 2147483646 w 502"/>
                <a:gd name="T111" fmla="*/ 2147483646 h 38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02" h="382">
                  <a:moveTo>
                    <a:pt x="402" y="8"/>
                  </a:moveTo>
                  <a:lnTo>
                    <a:pt x="402" y="10"/>
                  </a:lnTo>
                  <a:lnTo>
                    <a:pt x="404" y="12"/>
                  </a:lnTo>
                  <a:lnTo>
                    <a:pt x="394" y="28"/>
                  </a:lnTo>
                  <a:lnTo>
                    <a:pt x="386" y="34"/>
                  </a:lnTo>
                  <a:lnTo>
                    <a:pt x="378" y="36"/>
                  </a:lnTo>
                  <a:lnTo>
                    <a:pt x="376" y="36"/>
                  </a:lnTo>
                  <a:lnTo>
                    <a:pt x="368" y="30"/>
                  </a:lnTo>
                  <a:lnTo>
                    <a:pt x="360" y="32"/>
                  </a:lnTo>
                  <a:lnTo>
                    <a:pt x="344" y="44"/>
                  </a:lnTo>
                  <a:lnTo>
                    <a:pt x="340" y="44"/>
                  </a:lnTo>
                  <a:lnTo>
                    <a:pt x="336" y="42"/>
                  </a:lnTo>
                  <a:lnTo>
                    <a:pt x="328" y="32"/>
                  </a:lnTo>
                  <a:lnTo>
                    <a:pt x="322" y="42"/>
                  </a:lnTo>
                  <a:lnTo>
                    <a:pt x="316" y="48"/>
                  </a:lnTo>
                  <a:lnTo>
                    <a:pt x="306" y="48"/>
                  </a:lnTo>
                  <a:lnTo>
                    <a:pt x="294" y="52"/>
                  </a:lnTo>
                  <a:lnTo>
                    <a:pt x="282" y="60"/>
                  </a:lnTo>
                  <a:lnTo>
                    <a:pt x="278" y="60"/>
                  </a:lnTo>
                  <a:lnTo>
                    <a:pt x="274" y="64"/>
                  </a:lnTo>
                  <a:lnTo>
                    <a:pt x="270" y="70"/>
                  </a:lnTo>
                  <a:lnTo>
                    <a:pt x="270" y="72"/>
                  </a:lnTo>
                  <a:lnTo>
                    <a:pt x="270" y="74"/>
                  </a:lnTo>
                  <a:lnTo>
                    <a:pt x="276" y="82"/>
                  </a:lnTo>
                  <a:lnTo>
                    <a:pt x="254" y="80"/>
                  </a:lnTo>
                  <a:lnTo>
                    <a:pt x="242" y="90"/>
                  </a:lnTo>
                  <a:lnTo>
                    <a:pt x="240" y="94"/>
                  </a:lnTo>
                  <a:lnTo>
                    <a:pt x="238" y="100"/>
                  </a:lnTo>
                  <a:lnTo>
                    <a:pt x="236" y="102"/>
                  </a:lnTo>
                  <a:lnTo>
                    <a:pt x="224" y="102"/>
                  </a:lnTo>
                  <a:lnTo>
                    <a:pt x="210" y="96"/>
                  </a:lnTo>
                  <a:lnTo>
                    <a:pt x="206" y="96"/>
                  </a:lnTo>
                  <a:lnTo>
                    <a:pt x="194" y="98"/>
                  </a:lnTo>
                  <a:lnTo>
                    <a:pt x="190" y="96"/>
                  </a:lnTo>
                  <a:lnTo>
                    <a:pt x="186" y="94"/>
                  </a:lnTo>
                  <a:lnTo>
                    <a:pt x="178" y="84"/>
                  </a:lnTo>
                  <a:lnTo>
                    <a:pt x="170" y="80"/>
                  </a:lnTo>
                  <a:lnTo>
                    <a:pt x="162" y="92"/>
                  </a:lnTo>
                  <a:lnTo>
                    <a:pt x="160" y="92"/>
                  </a:lnTo>
                  <a:lnTo>
                    <a:pt x="150" y="100"/>
                  </a:lnTo>
                  <a:lnTo>
                    <a:pt x="148" y="100"/>
                  </a:lnTo>
                  <a:lnTo>
                    <a:pt x="148" y="102"/>
                  </a:lnTo>
                  <a:lnTo>
                    <a:pt x="146" y="102"/>
                  </a:lnTo>
                  <a:lnTo>
                    <a:pt x="138" y="104"/>
                  </a:lnTo>
                  <a:lnTo>
                    <a:pt x="126" y="116"/>
                  </a:lnTo>
                  <a:lnTo>
                    <a:pt x="112" y="122"/>
                  </a:lnTo>
                  <a:lnTo>
                    <a:pt x="102" y="134"/>
                  </a:lnTo>
                  <a:lnTo>
                    <a:pt x="70" y="134"/>
                  </a:lnTo>
                  <a:lnTo>
                    <a:pt x="46" y="124"/>
                  </a:lnTo>
                  <a:lnTo>
                    <a:pt x="32" y="124"/>
                  </a:lnTo>
                  <a:lnTo>
                    <a:pt x="20" y="130"/>
                  </a:lnTo>
                  <a:lnTo>
                    <a:pt x="18" y="130"/>
                  </a:lnTo>
                  <a:lnTo>
                    <a:pt x="10" y="132"/>
                  </a:lnTo>
                  <a:lnTo>
                    <a:pt x="2" y="138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4" y="158"/>
                  </a:lnTo>
                  <a:lnTo>
                    <a:pt x="22" y="152"/>
                  </a:lnTo>
                  <a:lnTo>
                    <a:pt x="30" y="154"/>
                  </a:lnTo>
                  <a:lnTo>
                    <a:pt x="40" y="158"/>
                  </a:lnTo>
                  <a:lnTo>
                    <a:pt x="42" y="158"/>
                  </a:lnTo>
                  <a:lnTo>
                    <a:pt x="42" y="160"/>
                  </a:lnTo>
                  <a:lnTo>
                    <a:pt x="42" y="186"/>
                  </a:lnTo>
                  <a:lnTo>
                    <a:pt x="46" y="188"/>
                  </a:lnTo>
                  <a:lnTo>
                    <a:pt x="64" y="188"/>
                  </a:lnTo>
                  <a:lnTo>
                    <a:pt x="74" y="184"/>
                  </a:lnTo>
                  <a:lnTo>
                    <a:pt x="76" y="184"/>
                  </a:lnTo>
                  <a:lnTo>
                    <a:pt x="86" y="180"/>
                  </a:lnTo>
                  <a:lnTo>
                    <a:pt x="94" y="176"/>
                  </a:lnTo>
                  <a:lnTo>
                    <a:pt x="98" y="176"/>
                  </a:lnTo>
                  <a:lnTo>
                    <a:pt x="100" y="178"/>
                  </a:lnTo>
                  <a:lnTo>
                    <a:pt x="104" y="188"/>
                  </a:lnTo>
                  <a:lnTo>
                    <a:pt x="106" y="216"/>
                  </a:lnTo>
                  <a:lnTo>
                    <a:pt x="106" y="218"/>
                  </a:lnTo>
                  <a:lnTo>
                    <a:pt x="92" y="232"/>
                  </a:lnTo>
                  <a:lnTo>
                    <a:pt x="92" y="234"/>
                  </a:lnTo>
                  <a:lnTo>
                    <a:pt x="74" y="242"/>
                  </a:lnTo>
                  <a:lnTo>
                    <a:pt x="70" y="248"/>
                  </a:lnTo>
                  <a:lnTo>
                    <a:pt x="72" y="252"/>
                  </a:lnTo>
                  <a:lnTo>
                    <a:pt x="106" y="256"/>
                  </a:lnTo>
                  <a:lnTo>
                    <a:pt x="108" y="258"/>
                  </a:lnTo>
                  <a:lnTo>
                    <a:pt x="122" y="266"/>
                  </a:lnTo>
                  <a:lnTo>
                    <a:pt x="152" y="264"/>
                  </a:lnTo>
                  <a:lnTo>
                    <a:pt x="152" y="268"/>
                  </a:lnTo>
                  <a:lnTo>
                    <a:pt x="154" y="284"/>
                  </a:lnTo>
                  <a:lnTo>
                    <a:pt x="154" y="286"/>
                  </a:lnTo>
                  <a:lnTo>
                    <a:pt x="140" y="300"/>
                  </a:lnTo>
                  <a:lnTo>
                    <a:pt x="140" y="312"/>
                  </a:lnTo>
                  <a:lnTo>
                    <a:pt x="142" y="320"/>
                  </a:lnTo>
                  <a:lnTo>
                    <a:pt x="144" y="326"/>
                  </a:lnTo>
                  <a:lnTo>
                    <a:pt x="150" y="330"/>
                  </a:lnTo>
                  <a:lnTo>
                    <a:pt x="174" y="344"/>
                  </a:lnTo>
                  <a:lnTo>
                    <a:pt x="194" y="356"/>
                  </a:lnTo>
                  <a:lnTo>
                    <a:pt x="212" y="348"/>
                  </a:lnTo>
                  <a:lnTo>
                    <a:pt x="214" y="348"/>
                  </a:lnTo>
                  <a:lnTo>
                    <a:pt x="216" y="348"/>
                  </a:lnTo>
                  <a:lnTo>
                    <a:pt x="242" y="368"/>
                  </a:lnTo>
                  <a:lnTo>
                    <a:pt x="246" y="368"/>
                  </a:lnTo>
                  <a:lnTo>
                    <a:pt x="252" y="360"/>
                  </a:lnTo>
                  <a:lnTo>
                    <a:pt x="254" y="360"/>
                  </a:lnTo>
                  <a:lnTo>
                    <a:pt x="254" y="358"/>
                  </a:lnTo>
                  <a:lnTo>
                    <a:pt x="256" y="358"/>
                  </a:lnTo>
                  <a:lnTo>
                    <a:pt x="270" y="360"/>
                  </a:lnTo>
                  <a:lnTo>
                    <a:pt x="274" y="334"/>
                  </a:lnTo>
                  <a:lnTo>
                    <a:pt x="294" y="368"/>
                  </a:lnTo>
                  <a:lnTo>
                    <a:pt x="310" y="370"/>
                  </a:lnTo>
                  <a:lnTo>
                    <a:pt x="312" y="370"/>
                  </a:lnTo>
                  <a:lnTo>
                    <a:pt x="314" y="370"/>
                  </a:lnTo>
                  <a:lnTo>
                    <a:pt x="314" y="372"/>
                  </a:lnTo>
                  <a:lnTo>
                    <a:pt x="314" y="382"/>
                  </a:lnTo>
                  <a:lnTo>
                    <a:pt x="320" y="380"/>
                  </a:lnTo>
                  <a:lnTo>
                    <a:pt x="346" y="346"/>
                  </a:lnTo>
                  <a:lnTo>
                    <a:pt x="358" y="362"/>
                  </a:lnTo>
                  <a:lnTo>
                    <a:pt x="358" y="356"/>
                  </a:lnTo>
                  <a:lnTo>
                    <a:pt x="366" y="340"/>
                  </a:lnTo>
                  <a:lnTo>
                    <a:pt x="372" y="328"/>
                  </a:lnTo>
                  <a:lnTo>
                    <a:pt x="392" y="328"/>
                  </a:lnTo>
                  <a:lnTo>
                    <a:pt x="396" y="304"/>
                  </a:lnTo>
                  <a:lnTo>
                    <a:pt x="398" y="304"/>
                  </a:lnTo>
                  <a:lnTo>
                    <a:pt x="400" y="306"/>
                  </a:lnTo>
                  <a:lnTo>
                    <a:pt x="414" y="308"/>
                  </a:lnTo>
                  <a:lnTo>
                    <a:pt x="416" y="300"/>
                  </a:lnTo>
                  <a:lnTo>
                    <a:pt x="410" y="288"/>
                  </a:lnTo>
                  <a:lnTo>
                    <a:pt x="410" y="286"/>
                  </a:lnTo>
                  <a:lnTo>
                    <a:pt x="414" y="276"/>
                  </a:lnTo>
                  <a:lnTo>
                    <a:pt x="414" y="274"/>
                  </a:lnTo>
                  <a:lnTo>
                    <a:pt x="416" y="274"/>
                  </a:lnTo>
                  <a:lnTo>
                    <a:pt x="458" y="252"/>
                  </a:lnTo>
                  <a:lnTo>
                    <a:pt x="456" y="230"/>
                  </a:lnTo>
                  <a:lnTo>
                    <a:pt x="456" y="228"/>
                  </a:lnTo>
                  <a:lnTo>
                    <a:pt x="464" y="212"/>
                  </a:lnTo>
                  <a:lnTo>
                    <a:pt x="466" y="210"/>
                  </a:lnTo>
                  <a:lnTo>
                    <a:pt x="478" y="180"/>
                  </a:lnTo>
                  <a:lnTo>
                    <a:pt x="490" y="168"/>
                  </a:lnTo>
                  <a:lnTo>
                    <a:pt x="496" y="156"/>
                  </a:lnTo>
                  <a:lnTo>
                    <a:pt x="502" y="146"/>
                  </a:lnTo>
                  <a:lnTo>
                    <a:pt x="496" y="134"/>
                  </a:lnTo>
                  <a:lnTo>
                    <a:pt x="496" y="132"/>
                  </a:lnTo>
                  <a:lnTo>
                    <a:pt x="496" y="120"/>
                  </a:lnTo>
                  <a:lnTo>
                    <a:pt x="490" y="120"/>
                  </a:lnTo>
                  <a:lnTo>
                    <a:pt x="478" y="126"/>
                  </a:lnTo>
                  <a:lnTo>
                    <a:pt x="472" y="128"/>
                  </a:lnTo>
                  <a:lnTo>
                    <a:pt x="468" y="128"/>
                  </a:lnTo>
                  <a:lnTo>
                    <a:pt x="460" y="126"/>
                  </a:lnTo>
                  <a:lnTo>
                    <a:pt x="454" y="122"/>
                  </a:lnTo>
                  <a:lnTo>
                    <a:pt x="452" y="118"/>
                  </a:lnTo>
                  <a:lnTo>
                    <a:pt x="450" y="114"/>
                  </a:lnTo>
                  <a:lnTo>
                    <a:pt x="452" y="98"/>
                  </a:lnTo>
                  <a:lnTo>
                    <a:pt x="446" y="98"/>
                  </a:lnTo>
                  <a:lnTo>
                    <a:pt x="442" y="102"/>
                  </a:lnTo>
                  <a:lnTo>
                    <a:pt x="432" y="112"/>
                  </a:lnTo>
                  <a:lnTo>
                    <a:pt x="428" y="114"/>
                  </a:lnTo>
                  <a:lnTo>
                    <a:pt x="424" y="114"/>
                  </a:lnTo>
                  <a:lnTo>
                    <a:pt x="422" y="108"/>
                  </a:lnTo>
                  <a:lnTo>
                    <a:pt x="422" y="100"/>
                  </a:lnTo>
                  <a:lnTo>
                    <a:pt x="422" y="92"/>
                  </a:lnTo>
                  <a:lnTo>
                    <a:pt x="424" y="88"/>
                  </a:lnTo>
                  <a:lnTo>
                    <a:pt x="426" y="86"/>
                  </a:lnTo>
                  <a:lnTo>
                    <a:pt x="428" y="86"/>
                  </a:lnTo>
                  <a:lnTo>
                    <a:pt x="444" y="58"/>
                  </a:lnTo>
                  <a:lnTo>
                    <a:pt x="448" y="48"/>
                  </a:lnTo>
                  <a:lnTo>
                    <a:pt x="450" y="36"/>
                  </a:lnTo>
                  <a:lnTo>
                    <a:pt x="442" y="28"/>
                  </a:lnTo>
                  <a:lnTo>
                    <a:pt x="440" y="22"/>
                  </a:lnTo>
                  <a:lnTo>
                    <a:pt x="440" y="12"/>
                  </a:lnTo>
                  <a:lnTo>
                    <a:pt x="440" y="8"/>
                  </a:lnTo>
                  <a:lnTo>
                    <a:pt x="438" y="4"/>
                  </a:lnTo>
                  <a:lnTo>
                    <a:pt x="434" y="0"/>
                  </a:lnTo>
                  <a:lnTo>
                    <a:pt x="432" y="2"/>
                  </a:lnTo>
                  <a:lnTo>
                    <a:pt x="430" y="6"/>
                  </a:lnTo>
                  <a:lnTo>
                    <a:pt x="426" y="8"/>
                  </a:lnTo>
                  <a:lnTo>
                    <a:pt x="422" y="10"/>
                  </a:lnTo>
                  <a:lnTo>
                    <a:pt x="416" y="8"/>
                  </a:lnTo>
                  <a:lnTo>
                    <a:pt x="410" y="8"/>
                  </a:lnTo>
                  <a:lnTo>
                    <a:pt x="40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3" name="重庆"/>
            <p:cNvSpPr>
              <a:spLocks/>
            </p:cNvSpPr>
            <p:nvPr/>
          </p:nvSpPr>
          <p:spPr bwMode="auto">
            <a:xfrm>
              <a:off x="4938713" y="4013200"/>
              <a:ext cx="519112" cy="527050"/>
            </a:xfrm>
            <a:custGeom>
              <a:avLst/>
              <a:gdLst>
                <a:gd name="T0" fmla="*/ 2147483646 w 284"/>
                <a:gd name="T1" fmla="*/ 2147483646 h 288"/>
                <a:gd name="T2" fmla="*/ 2147483646 w 284"/>
                <a:gd name="T3" fmla="*/ 2147483646 h 288"/>
                <a:gd name="T4" fmla="*/ 2147483646 w 284"/>
                <a:gd name="T5" fmla="*/ 2147483646 h 288"/>
                <a:gd name="T6" fmla="*/ 2147483646 w 284"/>
                <a:gd name="T7" fmla="*/ 2147483646 h 288"/>
                <a:gd name="T8" fmla="*/ 2147483646 w 284"/>
                <a:gd name="T9" fmla="*/ 2147483646 h 288"/>
                <a:gd name="T10" fmla="*/ 2147483646 w 284"/>
                <a:gd name="T11" fmla="*/ 2147483646 h 288"/>
                <a:gd name="T12" fmla="*/ 2147483646 w 284"/>
                <a:gd name="T13" fmla="*/ 2147483646 h 288"/>
                <a:gd name="T14" fmla="*/ 2147483646 w 284"/>
                <a:gd name="T15" fmla="*/ 2147483646 h 288"/>
                <a:gd name="T16" fmla="*/ 2147483646 w 284"/>
                <a:gd name="T17" fmla="*/ 2147483646 h 288"/>
                <a:gd name="T18" fmla="*/ 2147483646 w 284"/>
                <a:gd name="T19" fmla="*/ 2147483646 h 288"/>
                <a:gd name="T20" fmla="*/ 2147483646 w 284"/>
                <a:gd name="T21" fmla="*/ 2147483646 h 288"/>
                <a:gd name="T22" fmla="*/ 2147483646 w 284"/>
                <a:gd name="T23" fmla="*/ 2147483646 h 288"/>
                <a:gd name="T24" fmla="*/ 2147483646 w 284"/>
                <a:gd name="T25" fmla="*/ 2147483646 h 288"/>
                <a:gd name="T26" fmla="*/ 2147483646 w 284"/>
                <a:gd name="T27" fmla="*/ 2147483646 h 288"/>
                <a:gd name="T28" fmla="*/ 2147483646 w 284"/>
                <a:gd name="T29" fmla="*/ 2147483646 h 288"/>
                <a:gd name="T30" fmla="*/ 2147483646 w 284"/>
                <a:gd name="T31" fmla="*/ 2147483646 h 288"/>
                <a:gd name="T32" fmla="*/ 2147483646 w 284"/>
                <a:gd name="T33" fmla="*/ 2147483646 h 288"/>
                <a:gd name="T34" fmla="*/ 2147483646 w 284"/>
                <a:gd name="T35" fmla="*/ 2147483646 h 288"/>
                <a:gd name="T36" fmla="*/ 2147483646 w 284"/>
                <a:gd name="T37" fmla="*/ 2147483646 h 288"/>
                <a:gd name="T38" fmla="*/ 2147483646 w 284"/>
                <a:gd name="T39" fmla="*/ 2147483646 h 288"/>
                <a:gd name="T40" fmla="*/ 2147483646 w 284"/>
                <a:gd name="T41" fmla="*/ 2147483646 h 288"/>
                <a:gd name="T42" fmla="*/ 2147483646 w 284"/>
                <a:gd name="T43" fmla="*/ 2147483646 h 288"/>
                <a:gd name="T44" fmla="*/ 2147483646 w 284"/>
                <a:gd name="T45" fmla="*/ 2147483646 h 288"/>
                <a:gd name="T46" fmla="*/ 2147483646 w 284"/>
                <a:gd name="T47" fmla="*/ 2147483646 h 288"/>
                <a:gd name="T48" fmla="*/ 2147483646 w 284"/>
                <a:gd name="T49" fmla="*/ 2147483646 h 288"/>
                <a:gd name="T50" fmla="*/ 2147483646 w 284"/>
                <a:gd name="T51" fmla="*/ 2147483646 h 288"/>
                <a:gd name="T52" fmla="*/ 2147483646 w 284"/>
                <a:gd name="T53" fmla="*/ 2147483646 h 288"/>
                <a:gd name="T54" fmla="*/ 2147483646 w 284"/>
                <a:gd name="T55" fmla="*/ 2147483646 h 288"/>
                <a:gd name="T56" fmla="*/ 2147483646 w 284"/>
                <a:gd name="T57" fmla="*/ 2147483646 h 288"/>
                <a:gd name="T58" fmla="*/ 2147483646 w 284"/>
                <a:gd name="T59" fmla="*/ 2147483646 h 288"/>
                <a:gd name="T60" fmla="*/ 2147483646 w 284"/>
                <a:gd name="T61" fmla="*/ 2147483646 h 288"/>
                <a:gd name="T62" fmla="*/ 2147483646 w 284"/>
                <a:gd name="T63" fmla="*/ 2147483646 h 288"/>
                <a:gd name="T64" fmla="*/ 2147483646 w 284"/>
                <a:gd name="T65" fmla="*/ 2147483646 h 288"/>
                <a:gd name="T66" fmla="*/ 2147483646 w 284"/>
                <a:gd name="T67" fmla="*/ 2147483646 h 288"/>
                <a:gd name="T68" fmla="*/ 2147483646 w 284"/>
                <a:gd name="T69" fmla="*/ 2147483646 h 288"/>
                <a:gd name="T70" fmla="*/ 2147483646 w 284"/>
                <a:gd name="T71" fmla="*/ 2147483646 h 288"/>
                <a:gd name="T72" fmla="*/ 2147483646 w 284"/>
                <a:gd name="T73" fmla="*/ 2147483646 h 288"/>
                <a:gd name="T74" fmla="*/ 2147483646 w 284"/>
                <a:gd name="T75" fmla="*/ 2147483646 h 288"/>
                <a:gd name="T76" fmla="*/ 2147483646 w 284"/>
                <a:gd name="T77" fmla="*/ 2147483646 h 288"/>
                <a:gd name="T78" fmla="*/ 2147483646 w 284"/>
                <a:gd name="T79" fmla="*/ 2147483646 h 288"/>
                <a:gd name="T80" fmla="*/ 2147483646 w 284"/>
                <a:gd name="T81" fmla="*/ 2147483646 h 288"/>
                <a:gd name="T82" fmla="*/ 2147483646 w 284"/>
                <a:gd name="T83" fmla="*/ 2147483646 h 288"/>
                <a:gd name="T84" fmla="*/ 2147483646 w 284"/>
                <a:gd name="T85" fmla="*/ 2147483646 h 288"/>
                <a:gd name="T86" fmla="*/ 2147483646 w 284"/>
                <a:gd name="T87" fmla="*/ 2147483646 h 288"/>
                <a:gd name="T88" fmla="*/ 2147483646 w 284"/>
                <a:gd name="T89" fmla="*/ 2147483646 h 288"/>
                <a:gd name="T90" fmla="*/ 2147483646 w 284"/>
                <a:gd name="T91" fmla="*/ 2147483646 h 288"/>
                <a:gd name="T92" fmla="*/ 2147483646 w 284"/>
                <a:gd name="T93" fmla="*/ 2147483646 h 288"/>
                <a:gd name="T94" fmla="*/ 2147483646 w 284"/>
                <a:gd name="T95" fmla="*/ 2147483646 h 288"/>
                <a:gd name="T96" fmla="*/ 2147483646 w 284"/>
                <a:gd name="T97" fmla="*/ 2147483646 h 288"/>
                <a:gd name="T98" fmla="*/ 2147483646 w 284"/>
                <a:gd name="T99" fmla="*/ 2147483646 h 288"/>
                <a:gd name="T100" fmla="*/ 2147483646 w 284"/>
                <a:gd name="T101" fmla="*/ 2147483646 h 288"/>
                <a:gd name="T102" fmla="*/ 2147483646 w 284"/>
                <a:gd name="T103" fmla="*/ 2147483646 h 2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84" h="288">
                  <a:moveTo>
                    <a:pt x="284" y="58"/>
                  </a:moveTo>
                  <a:lnTo>
                    <a:pt x="278" y="44"/>
                  </a:lnTo>
                  <a:lnTo>
                    <a:pt x="268" y="32"/>
                  </a:lnTo>
                  <a:lnTo>
                    <a:pt x="260" y="30"/>
                  </a:lnTo>
                  <a:lnTo>
                    <a:pt x="258" y="30"/>
                  </a:lnTo>
                  <a:lnTo>
                    <a:pt x="258" y="28"/>
                  </a:lnTo>
                  <a:lnTo>
                    <a:pt x="250" y="24"/>
                  </a:lnTo>
                  <a:lnTo>
                    <a:pt x="248" y="24"/>
                  </a:lnTo>
                  <a:lnTo>
                    <a:pt x="244" y="26"/>
                  </a:lnTo>
                  <a:lnTo>
                    <a:pt x="234" y="28"/>
                  </a:lnTo>
                  <a:lnTo>
                    <a:pt x="232" y="26"/>
                  </a:lnTo>
                  <a:lnTo>
                    <a:pt x="222" y="22"/>
                  </a:lnTo>
                  <a:lnTo>
                    <a:pt x="220" y="22"/>
                  </a:lnTo>
                  <a:lnTo>
                    <a:pt x="220" y="20"/>
                  </a:lnTo>
                  <a:lnTo>
                    <a:pt x="212" y="12"/>
                  </a:lnTo>
                  <a:lnTo>
                    <a:pt x="204" y="4"/>
                  </a:lnTo>
                  <a:lnTo>
                    <a:pt x="196" y="0"/>
                  </a:lnTo>
                  <a:lnTo>
                    <a:pt x="188" y="8"/>
                  </a:lnTo>
                  <a:lnTo>
                    <a:pt x="176" y="16"/>
                  </a:lnTo>
                  <a:lnTo>
                    <a:pt x="172" y="40"/>
                  </a:lnTo>
                  <a:lnTo>
                    <a:pt x="162" y="58"/>
                  </a:lnTo>
                  <a:lnTo>
                    <a:pt x="162" y="60"/>
                  </a:lnTo>
                  <a:lnTo>
                    <a:pt x="154" y="68"/>
                  </a:lnTo>
                  <a:lnTo>
                    <a:pt x="144" y="86"/>
                  </a:lnTo>
                  <a:lnTo>
                    <a:pt x="144" y="88"/>
                  </a:lnTo>
                  <a:lnTo>
                    <a:pt x="124" y="104"/>
                  </a:lnTo>
                  <a:lnTo>
                    <a:pt x="116" y="118"/>
                  </a:lnTo>
                  <a:lnTo>
                    <a:pt x="114" y="120"/>
                  </a:lnTo>
                  <a:lnTo>
                    <a:pt x="110" y="124"/>
                  </a:lnTo>
                  <a:lnTo>
                    <a:pt x="96" y="132"/>
                  </a:lnTo>
                  <a:lnTo>
                    <a:pt x="88" y="144"/>
                  </a:lnTo>
                  <a:lnTo>
                    <a:pt x="74" y="164"/>
                  </a:lnTo>
                  <a:lnTo>
                    <a:pt x="72" y="164"/>
                  </a:lnTo>
                  <a:lnTo>
                    <a:pt x="8" y="160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6" y="208"/>
                  </a:lnTo>
                  <a:lnTo>
                    <a:pt x="20" y="226"/>
                  </a:lnTo>
                  <a:lnTo>
                    <a:pt x="32" y="232"/>
                  </a:lnTo>
                  <a:lnTo>
                    <a:pt x="32" y="234"/>
                  </a:lnTo>
                  <a:lnTo>
                    <a:pt x="40" y="244"/>
                  </a:lnTo>
                  <a:lnTo>
                    <a:pt x="42" y="252"/>
                  </a:lnTo>
                  <a:lnTo>
                    <a:pt x="42" y="262"/>
                  </a:lnTo>
                  <a:lnTo>
                    <a:pt x="38" y="266"/>
                  </a:lnTo>
                  <a:lnTo>
                    <a:pt x="40" y="268"/>
                  </a:lnTo>
                  <a:lnTo>
                    <a:pt x="44" y="268"/>
                  </a:lnTo>
                  <a:lnTo>
                    <a:pt x="48" y="258"/>
                  </a:lnTo>
                  <a:lnTo>
                    <a:pt x="50" y="258"/>
                  </a:lnTo>
                  <a:lnTo>
                    <a:pt x="62" y="262"/>
                  </a:lnTo>
                  <a:lnTo>
                    <a:pt x="64" y="266"/>
                  </a:lnTo>
                  <a:lnTo>
                    <a:pt x="70" y="266"/>
                  </a:lnTo>
                  <a:lnTo>
                    <a:pt x="68" y="260"/>
                  </a:lnTo>
                  <a:lnTo>
                    <a:pt x="76" y="246"/>
                  </a:lnTo>
                  <a:lnTo>
                    <a:pt x="78" y="244"/>
                  </a:lnTo>
                  <a:lnTo>
                    <a:pt x="80" y="242"/>
                  </a:lnTo>
                  <a:lnTo>
                    <a:pt x="88" y="242"/>
                  </a:lnTo>
                  <a:lnTo>
                    <a:pt x="102" y="242"/>
                  </a:lnTo>
                  <a:lnTo>
                    <a:pt x="110" y="232"/>
                  </a:lnTo>
                  <a:lnTo>
                    <a:pt x="110" y="222"/>
                  </a:lnTo>
                  <a:lnTo>
                    <a:pt x="112" y="212"/>
                  </a:lnTo>
                  <a:lnTo>
                    <a:pt x="114" y="210"/>
                  </a:lnTo>
                  <a:lnTo>
                    <a:pt x="120" y="206"/>
                  </a:lnTo>
                  <a:lnTo>
                    <a:pt x="122" y="206"/>
                  </a:lnTo>
                  <a:lnTo>
                    <a:pt x="134" y="208"/>
                  </a:lnTo>
                  <a:lnTo>
                    <a:pt x="134" y="210"/>
                  </a:lnTo>
                  <a:lnTo>
                    <a:pt x="136" y="220"/>
                  </a:lnTo>
                  <a:lnTo>
                    <a:pt x="136" y="224"/>
                  </a:lnTo>
                  <a:lnTo>
                    <a:pt x="138" y="232"/>
                  </a:lnTo>
                  <a:lnTo>
                    <a:pt x="140" y="232"/>
                  </a:lnTo>
                  <a:lnTo>
                    <a:pt x="144" y="226"/>
                  </a:lnTo>
                  <a:lnTo>
                    <a:pt x="152" y="216"/>
                  </a:lnTo>
                  <a:lnTo>
                    <a:pt x="160" y="212"/>
                  </a:lnTo>
                  <a:lnTo>
                    <a:pt x="162" y="212"/>
                  </a:lnTo>
                  <a:lnTo>
                    <a:pt x="162" y="210"/>
                  </a:lnTo>
                  <a:lnTo>
                    <a:pt x="172" y="214"/>
                  </a:lnTo>
                  <a:lnTo>
                    <a:pt x="174" y="214"/>
                  </a:lnTo>
                  <a:lnTo>
                    <a:pt x="176" y="214"/>
                  </a:lnTo>
                  <a:lnTo>
                    <a:pt x="180" y="226"/>
                  </a:lnTo>
                  <a:lnTo>
                    <a:pt x="180" y="236"/>
                  </a:lnTo>
                  <a:lnTo>
                    <a:pt x="188" y="252"/>
                  </a:lnTo>
                  <a:lnTo>
                    <a:pt x="188" y="254"/>
                  </a:lnTo>
                  <a:lnTo>
                    <a:pt x="188" y="264"/>
                  </a:lnTo>
                  <a:lnTo>
                    <a:pt x="192" y="270"/>
                  </a:lnTo>
                  <a:lnTo>
                    <a:pt x="194" y="270"/>
                  </a:lnTo>
                  <a:lnTo>
                    <a:pt x="196" y="266"/>
                  </a:lnTo>
                  <a:lnTo>
                    <a:pt x="198" y="264"/>
                  </a:lnTo>
                  <a:lnTo>
                    <a:pt x="208" y="270"/>
                  </a:lnTo>
                  <a:lnTo>
                    <a:pt x="208" y="272"/>
                  </a:lnTo>
                  <a:lnTo>
                    <a:pt x="212" y="286"/>
                  </a:lnTo>
                  <a:lnTo>
                    <a:pt x="216" y="288"/>
                  </a:lnTo>
                  <a:lnTo>
                    <a:pt x="216" y="286"/>
                  </a:lnTo>
                  <a:lnTo>
                    <a:pt x="220" y="276"/>
                  </a:lnTo>
                  <a:lnTo>
                    <a:pt x="222" y="274"/>
                  </a:lnTo>
                  <a:lnTo>
                    <a:pt x="224" y="274"/>
                  </a:lnTo>
                  <a:lnTo>
                    <a:pt x="228" y="270"/>
                  </a:lnTo>
                  <a:lnTo>
                    <a:pt x="230" y="270"/>
                  </a:lnTo>
                  <a:lnTo>
                    <a:pt x="236" y="270"/>
                  </a:lnTo>
                  <a:lnTo>
                    <a:pt x="236" y="266"/>
                  </a:lnTo>
                  <a:lnTo>
                    <a:pt x="236" y="264"/>
                  </a:lnTo>
                  <a:lnTo>
                    <a:pt x="232" y="226"/>
                  </a:lnTo>
                  <a:lnTo>
                    <a:pt x="216" y="202"/>
                  </a:lnTo>
                  <a:lnTo>
                    <a:pt x="188" y="168"/>
                  </a:lnTo>
                  <a:lnTo>
                    <a:pt x="186" y="168"/>
                  </a:lnTo>
                  <a:lnTo>
                    <a:pt x="184" y="146"/>
                  </a:lnTo>
                  <a:lnTo>
                    <a:pt x="176" y="128"/>
                  </a:lnTo>
                  <a:lnTo>
                    <a:pt x="174" y="128"/>
                  </a:lnTo>
                  <a:lnTo>
                    <a:pt x="176" y="126"/>
                  </a:lnTo>
                  <a:lnTo>
                    <a:pt x="180" y="104"/>
                  </a:lnTo>
                  <a:lnTo>
                    <a:pt x="182" y="104"/>
                  </a:lnTo>
                  <a:lnTo>
                    <a:pt x="184" y="104"/>
                  </a:lnTo>
                  <a:lnTo>
                    <a:pt x="234" y="102"/>
                  </a:lnTo>
                  <a:lnTo>
                    <a:pt x="260" y="88"/>
                  </a:lnTo>
                  <a:lnTo>
                    <a:pt x="262" y="86"/>
                  </a:lnTo>
                  <a:lnTo>
                    <a:pt x="274" y="82"/>
                  </a:lnTo>
                  <a:lnTo>
                    <a:pt x="278" y="78"/>
                  </a:lnTo>
                  <a:lnTo>
                    <a:pt x="280" y="76"/>
                  </a:lnTo>
                  <a:lnTo>
                    <a:pt x="282" y="68"/>
                  </a:lnTo>
                  <a:lnTo>
                    <a:pt x="284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4" name="陕西"/>
            <p:cNvSpPr>
              <a:spLocks/>
            </p:cNvSpPr>
            <p:nvPr/>
          </p:nvSpPr>
          <p:spPr bwMode="auto">
            <a:xfrm>
              <a:off x="4938713" y="2990850"/>
              <a:ext cx="592137" cy="1055688"/>
            </a:xfrm>
            <a:custGeom>
              <a:avLst/>
              <a:gdLst>
                <a:gd name="T0" fmla="*/ 2147483646 w 324"/>
                <a:gd name="T1" fmla="*/ 2147483646 h 578"/>
                <a:gd name="T2" fmla="*/ 2147483646 w 324"/>
                <a:gd name="T3" fmla="*/ 2147483646 h 578"/>
                <a:gd name="T4" fmla="*/ 2147483646 w 324"/>
                <a:gd name="T5" fmla="*/ 2147483646 h 578"/>
                <a:gd name="T6" fmla="*/ 2147483646 w 324"/>
                <a:gd name="T7" fmla="*/ 2147483646 h 578"/>
                <a:gd name="T8" fmla="*/ 2147483646 w 324"/>
                <a:gd name="T9" fmla="*/ 2147483646 h 578"/>
                <a:gd name="T10" fmla="*/ 2147483646 w 324"/>
                <a:gd name="T11" fmla="*/ 2147483646 h 578"/>
                <a:gd name="T12" fmla="*/ 2147483646 w 324"/>
                <a:gd name="T13" fmla="*/ 2147483646 h 578"/>
                <a:gd name="T14" fmla="*/ 2147483646 w 324"/>
                <a:gd name="T15" fmla="*/ 2147483646 h 578"/>
                <a:gd name="T16" fmla="*/ 2147483646 w 324"/>
                <a:gd name="T17" fmla="*/ 2147483646 h 578"/>
                <a:gd name="T18" fmla="*/ 2147483646 w 324"/>
                <a:gd name="T19" fmla="*/ 2147483646 h 578"/>
                <a:gd name="T20" fmla="*/ 2147483646 w 324"/>
                <a:gd name="T21" fmla="*/ 2147483646 h 578"/>
                <a:gd name="T22" fmla="*/ 2147483646 w 324"/>
                <a:gd name="T23" fmla="*/ 2147483646 h 578"/>
                <a:gd name="T24" fmla="*/ 2147483646 w 324"/>
                <a:gd name="T25" fmla="*/ 2147483646 h 578"/>
                <a:gd name="T26" fmla="*/ 2147483646 w 324"/>
                <a:gd name="T27" fmla="*/ 2147483646 h 578"/>
                <a:gd name="T28" fmla="*/ 2147483646 w 324"/>
                <a:gd name="T29" fmla="*/ 2147483646 h 578"/>
                <a:gd name="T30" fmla="*/ 2147483646 w 324"/>
                <a:gd name="T31" fmla="*/ 2147483646 h 578"/>
                <a:gd name="T32" fmla="*/ 2147483646 w 324"/>
                <a:gd name="T33" fmla="*/ 2147483646 h 578"/>
                <a:gd name="T34" fmla="*/ 2147483646 w 324"/>
                <a:gd name="T35" fmla="*/ 2147483646 h 578"/>
                <a:gd name="T36" fmla="*/ 2147483646 w 324"/>
                <a:gd name="T37" fmla="*/ 2147483646 h 578"/>
                <a:gd name="T38" fmla="*/ 2147483646 w 324"/>
                <a:gd name="T39" fmla="*/ 2147483646 h 578"/>
                <a:gd name="T40" fmla="*/ 2147483646 w 324"/>
                <a:gd name="T41" fmla="*/ 2147483646 h 578"/>
                <a:gd name="T42" fmla="*/ 2147483646 w 324"/>
                <a:gd name="T43" fmla="*/ 2147483646 h 578"/>
                <a:gd name="T44" fmla="*/ 2147483646 w 324"/>
                <a:gd name="T45" fmla="*/ 2147483646 h 578"/>
                <a:gd name="T46" fmla="*/ 2147483646 w 324"/>
                <a:gd name="T47" fmla="*/ 2147483646 h 578"/>
                <a:gd name="T48" fmla="*/ 2147483646 w 324"/>
                <a:gd name="T49" fmla="*/ 2147483646 h 578"/>
                <a:gd name="T50" fmla="*/ 2147483646 w 324"/>
                <a:gd name="T51" fmla="*/ 2147483646 h 578"/>
                <a:gd name="T52" fmla="*/ 2147483646 w 324"/>
                <a:gd name="T53" fmla="*/ 2147483646 h 578"/>
                <a:gd name="T54" fmla="*/ 2147483646 w 324"/>
                <a:gd name="T55" fmla="*/ 2147483646 h 578"/>
                <a:gd name="T56" fmla="*/ 2147483646 w 324"/>
                <a:gd name="T57" fmla="*/ 2147483646 h 578"/>
                <a:gd name="T58" fmla="*/ 2147483646 w 324"/>
                <a:gd name="T59" fmla="*/ 2147483646 h 578"/>
                <a:gd name="T60" fmla="*/ 2147483646 w 324"/>
                <a:gd name="T61" fmla="*/ 2147483646 h 578"/>
                <a:gd name="T62" fmla="*/ 2147483646 w 324"/>
                <a:gd name="T63" fmla="*/ 2147483646 h 578"/>
                <a:gd name="T64" fmla="*/ 2147483646 w 324"/>
                <a:gd name="T65" fmla="*/ 2147483646 h 578"/>
                <a:gd name="T66" fmla="*/ 2147483646 w 324"/>
                <a:gd name="T67" fmla="*/ 2147483646 h 578"/>
                <a:gd name="T68" fmla="*/ 2147483646 w 324"/>
                <a:gd name="T69" fmla="*/ 2147483646 h 578"/>
                <a:gd name="T70" fmla="*/ 2147483646 w 324"/>
                <a:gd name="T71" fmla="*/ 2147483646 h 578"/>
                <a:gd name="T72" fmla="*/ 2147483646 w 324"/>
                <a:gd name="T73" fmla="*/ 2147483646 h 578"/>
                <a:gd name="T74" fmla="*/ 2147483646 w 324"/>
                <a:gd name="T75" fmla="*/ 2147483646 h 578"/>
                <a:gd name="T76" fmla="*/ 2147483646 w 324"/>
                <a:gd name="T77" fmla="*/ 2147483646 h 578"/>
                <a:gd name="T78" fmla="*/ 2147483646 w 324"/>
                <a:gd name="T79" fmla="*/ 2147483646 h 578"/>
                <a:gd name="T80" fmla="*/ 2147483646 w 324"/>
                <a:gd name="T81" fmla="*/ 2147483646 h 578"/>
                <a:gd name="T82" fmla="*/ 2147483646 w 324"/>
                <a:gd name="T83" fmla="*/ 2147483646 h 578"/>
                <a:gd name="T84" fmla="*/ 2147483646 w 324"/>
                <a:gd name="T85" fmla="*/ 2147483646 h 578"/>
                <a:gd name="T86" fmla="*/ 2147483646 w 324"/>
                <a:gd name="T87" fmla="*/ 2147483646 h 578"/>
                <a:gd name="T88" fmla="*/ 2147483646 w 324"/>
                <a:gd name="T89" fmla="*/ 2147483646 h 578"/>
                <a:gd name="T90" fmla="*/ 2147483646 w 324"/>
                <a:gd name="T91" fmla="*/ 2147483646 h 578"/>
                <a:gd name="T92" fmla="*/ 2147483646 w 324"/>
                <a:gd name="T93" fmla="*/ 2147483646 h 578"/>
                <a:gd name="T94" fmla="*/ 2147483646 w 324"/>
                <a:gd name="T95" fmla="*/ 2147483646 h 578"/>
                <a:gd name="T96" fmla="*/ 2147483646 w 324"/>
                <a:gd name="T97" fmla="*/ 2147483646 h 578"/>
                <a:gd name="T98" fmla="*/ 2147483646 w 324"/>
                <a:gd name="T99" fmla="*/ 2147483646 h 578"/>
                <a:gd name="T100" fmla="*/ 2147483646 w 324"/>
                <a:gd name="T101" fmla="*/ 2147483646 h 5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24" h="578">
                  <a:moveTo>
                    <a:pt x="108" y="132"/>
                  </a:moveTo>
                  <a:lnTo>
                    <a:pt x="104" y="130"/>
                  </a:lnTo>
                  <a:lnTo>
                    <a:pt x="96" y="180"/>
                  </a:lnTo>
                  <a:lnTo>
                    <a:pt x="108" y="196"/>
                  </a:lnTo>
                  <a:lnTo>
                    <a:pt x="122" y="200"/>
                  </a:lnTo>
                  <a:lnTo>
                    <a:pt x="124" y="202"/>
                  </a:lnTo>
                  <a:lnTo>
                    <a:pt x="140" y="216"/>
                  </a:lnTo>
                  <a:lnTo>
                    <a:pt x="164" y="220"/>
                  </a:lnTo>
                  <a:lnTo>
                    <a:pt x="176" y="228"/>
                  </a:lnTo>
                  <a:lnTo>
                    <a:pt x="176" y="230"/>
                  </a:lnTo>
                  <a:lnTo>
                    <a:pt x="186" y="244"/>
                  </a:lnTo>
                  <a:lnTo>
                    <a:pt x="188" y="244"/>
                  </a:lnTo>
                  <a:lnTo>
                    <a:pt x="186" y="246"/>
                  </a:lnTo>
                  <a:lnTo>
                    <a:pt x="178" y="260"/>
                  </a:lnTo>
                  <a:lnTo>
                    <a:pt x="178" y="264"/>
                  </a:lnTo>
                  <a:lnTo>
                    <a:pt x="176" y="272"/>
                  </a:lnTo>
                  <a:lnTo>
                    <a:pt x="178" y="272"/>
                  </a:lnTo>
                  <a:lnTo>
                    <a:pt x="178" y="286"/>
                  </a:lnTo>
                  <a:lnTo>
                    <a:pt x="176" y="288"/>
                  </a:lnTo>
                  <a:lnTo>
                    <a:pt x="170" y="312"/>
                  </a:lnTo>
                  <a:lnTo>
                    <a:pt x="168" y="316"/>
                  </a:lnTo>
                  <a:lnTo>
                    <a:pt x="164" y="314"/>
                  </a:lnTo>
                  <a:lnTo>
                    <a:pt x="154" y="312"/>
                  </a:lnTo>
                  <a:lnTo>
                    <a:pt x="140" y="312"/>
                  </a:lnTo>
                  <a:lnTo>
                    <a:pt x="128" y="316"/>
                  </a:lnTo>
                  <a:lnTo>
                    <a:pt x="116" y="328"/>
                  </a:lnTo>
                  <a:lnTo>
                    <a:pt x="112" y="332"/>
                  </a:lnTo>
                  <a:lnTo>
                    <a:pt x="130" y="340"/>
                  </a:lnTo>
                  <a:lnTo>
                    <a:pt x="128" y="344"/>
                  </a:lnTo>
                  <a:lnTo>
                    <a:pt x="124" y="350"/>
                  </a:lnTo>
                  <a:lnTo>
                    <a:pt x="116" y="354"/>
                  </a:lnTo>
                  <a:lnTo>
                    <a:pt x="106" y="354"/>
                  </a:lnTo>
                  <a:lnTo>
                    <a:pt x="88" y="348"/>
                  </a:lnTo>
                  <a:lnTo>
                    <a:pt x="70" y="338"/>
                  </a:lnTo>
                  <a:lnTo>
                    <a:pt x="64" y="338"/>
                  </a:lnTo>
                  <a:lnTo>
                    <a:pt x="44" y="366"/>
                  </a:lnTo>
                  <a:lnTo>
                    <a:pt x="40" y="376"/>
                  </a:lnTo>
                  <a:lnTo>
                    <a:pt x="40" y="392"/>
                  </a:lnTo>
                  <a:lnTo>
                    <a:pt x="48" y="406"/>
                  </a:lnTo>
                  <a:lnTo>
                    <a:pt x="48" y="408"/>
                  </a:lnTo>
                  <a:lnTo>
                    <a:pt x="52" y="420"/>
                  </a:lnTo>
                  <a:lnTo>
                    <a:pt x="52" y="422"/>
                  </a:lnTo>
                  <a:lnTo>
                    <a:pt x="52" y="440"/>
                  </a:lnTo>
                  <a:lnTo>
                    <a:pt x="52" y="442"/>
                  </a:lnTo>
                  <a:lnTo>
                    <a:pt x="54" y="444"/>
                  </a:lnTo>
                  <a:lnTo>
                    <a:pt x="40" y="446"/>
                  </a:lnTo>
                  <a:lnTo>
                    <a:pt x="16" y="446"/>
                  </a:lnTo>
                  <a:lnTo>
                    <a:pt x="6" y="454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6" y="486"/>
                  </a:lnTo>
                  <a:lnTo>
                    <a:pt x="8" y="486"/>
                  </a:lnTo>
                  <a:lnTo>
                    <a:pt x="8" y="496"/>
                  </a:lnTo>
                  <a:lnTo>
                    <a:pt x="12" y="508"/>
                  </a:lnTo>
                  <a:lnTo>
                    <a:pt x="30" y="518"/>
                  </a:lnTo>
                  <a:lnTo>
                    <a:pt x="54" y="512"/>
                  </a:lnTo>
                  <a:lnTo>
                    <a:pt x="66" y="504"/>
                  </a:lnTo>
                  <a:lnTo>
                    <a:pt x="68" y="504"/>
                  </a:lnTo>
                  <a:lnTo>
                    <a:pt x="80" y="504"/>
                  </a:lnTo>
                  <a:lnTo>
                    <a:pt x="86" y="520"/>
                  </a:lnTo>
                  <a:lnTo>
                    <a:pt x="92" y="526"/>
                  </a:lnTo>
                  <a:lnTo>
                    <a:pt x="94" y="532"/>
                  </a:lnTo>
                  <a:lnTo>
                    <a:pt x="100" y="532"/>
                  </a:lnTo>
                  <a:lnTo>
                    <a:pt x="102" y="532"/>
                  </a:lnTo>
                  <a:lnTo>
                    <a:pt x="104" y="532"/>
                  </a:lnTo>
                  <a:lnTo>
                    <a:pt x="104" y="530"/>
                  </a:lnTo>
                  <a:lnTo>
                    <a:pt x="116" y="520"/>
                  </a:lnTo>
                  <a:lnTo>
                    <a:pt x="126" y="540"/>
                  </a:lnTo>
                  <a:lnTo>
                    <a:pt x="136" y="546"/>
                  </a:lnTo>
                  <a:lnTo>
                    <a:pt x="152" y="546"/>
                  </a:lnTo>
                  <a:lnTo>
                    <a:pt x="164" y="544"/>
                  </a:lnTo>
                  <a:lnTo>
                    <a:pt x="168" y="544"/>
                  </a:lnTo>
                  <a:lnTo>
                    <a:pt x="196" y="548"/>
                  </a:lnTo>
                  <a:lnTo>
                    <a:pt x="196" y="550"/>
                  </a:lnTo>
                  <a:lnTo>
                    <a:pt x="208" y="556"/>
                  </a:lnTo>
                  <a:lnTo>
                    <a:pt x="208" y="558"/>
                  </a:lnTo>
                  <a:lnTo>
                    <a:pt x="220" y="566"/>
                  </a:lnTo>
                  <a:lnTo>
                    <a:pt x="226" y="574"/>
                  </a:lnTo>
                  <a:lnTo>
                    <a:pt x="234" y="578"/>
                  </a:lnTo>
                  <a:lnTo>
                    <a:pt x="248" y="576"/>
                  </a:lnTo>
                  <a:lnTo>
                    <a:pt x="248" y="560"/>
                  </a:lnTo>
                  <a:lnTo>
                    <a:pt x="240" y="548"/>
                  </a:lnTo>
                  <a:lnTo>
                    <a:pt x="236" y="526"/>
                  </a:lnTo>
                  <a:lnTo>
                    <a:pt x="246" y="516"/>
                  </a:lnTo>
                  <a:lnTo>
                    <a:pt x="248" y="514"/>
                  </a:lnTo>
                  <a:lnTo>
                    <a:pt x="258" y="512"/>
                  </a:lnTo>
                  <a:lnTo>
                    <a:pt x="268" y="512"/>
                  </a:lnTo>
                  <a:lnTo>
                    <a:pt x="272" y="508"/>
                  </a:lnTo>
                  <a:lnTo>
                    <a:pt x="264" y="500"/>
                  </a:lnTo>
                  <a:lnTo>
                    <a:pt x="242" y="484"/>
                  </a:lnTo>
                  <a:lnTo>
                    <a:pt x="236" y="476"/>
                  </a:lnTo>
                  <a:lnTo>
                    <a:pt x="234" y="474"/>
                  </a:lnTo>
                  <a:lnTo>
                    <a:pt x="236" y="472"/>
                  </a:lnTo>
                  <a:lnTo>
                    <a:pt x="242" y="460"/>
                  </a:lnTo>
                  <a:lnTo>
                    <a:pt x="244" y="462"/>
                  </a:lnTo>
                  <a:lnTo>
                    <a:pt x="260" y="466"/>
                  </a:lnTo>
                  <a:lnTo>
                    <a:pt x="302" y="464"/>
                  </a:lnTo>
                  <a:lnTo>
                    <a:pt x="302" y="466"/>
                  </a:lnTo>
                  <a:lnTo>
                    <a:pt x="304" y="466"/>
                  </a:lnTo>
                  <a:lnTo>
                    <a:pt x="316" y="470"/>
                  </a:lnTo>
                  <a:lnTo>
                    <a:pt x="324" y="462"/>
                  </a:lnTo>
                  <a:lnTo>
                    <a:pt x="320" y="438"/>
                  </a:lnTo>
                  <a:lnTo>
                    <a:pt x="304" y="428"/>
                  </a:lnTo>
                  <a:lnTo>
                    <a:pt x="300" y="424"/>
                  </a:lnTo>
                  <a:lnTo>
                    <a:pt x="296" y="420"/>
                  </a:lnTo>
                  <a:lnTo>
                    <a:pt x="292" y="410"/>
                  </a:lnTo>
                  <a:lnTo>
                    <a:pt x="290" y="394"/>
                  </a:lnTo>
                  <a:lnTo>
                    <a:pt x="290" y="374"/>
                  </a:lnTo>
                  <a:lnTo>
                    <a:pt x="276" y="368"/>
                  </a:lnTo>
                  <a:lnTo>
                    <a:pt x="274" y="368"/>
                  </a:lnTo>
                  <a:lnTo>
                    <a:pt x="274" y="366"/>
                  </a:lnTo>
                  <a:lnTo>
                    <a:pt x="274" y="364"/>
                  </a:lnTo>
                  <a:lnTo>
                    <a:pt x="272" y="344"/>
                  </a:lnTo>
                  <a:lnTo>
                    <a:pt x="288" y="262"/>
                  </a:lnTo>
                  <a:lnTo>
                    <a:pt x="280" y="232"/>
                  </a:lnTo>
                  <a:lnTo>
                    <a:pt x="278" y="214"/>
                  </a:lnTo>
                  <a:lnTo>
                    <a:pt x="276" y="190"/>
                  </a:lnTo>
                  <a:lnTo>
                    <a:pt x="278" y="164"/>
                  </a:lnTo>
                  <a:lnTo>
                    <a:pt x="278" y="162"/>
                  </a:lnTo>
                  <a:lnTo>
                    <a:pt x="280" y="160"/>
                  </a:lnTo>
                  <a:lnTo>
                    <a:pt x="296" y="148"/>
                  </a:lnTo>
                  <a:lnTo>
                    <a:pt x="296" y="136"/>
                  </a:lnTo>
                  <a:lnTo>
                    <a:pt x="294" y="130"/>
                  </a:lnTo>
                  <a:lnTo>
                    <a:pt x="290" y="122"/>
                  </a:lnTo>
                  <a:lnTo>
                    <a:pt x="280" y="110"/>
                  </a:lnTo>
                  <a:lnTo>
                    <a:pt x="278" y="110"/>
                  </a:lnTo>
                  <a:lnTo>
                    <a:pt x="278" y="108"/>
                  </a:lnTo>
                  <a:lnTo>
                    <a:pt x="276" y="88"/>
                  </a:lnTo>
                  <a:lnTo>
                    <a:pt x="276" y="86"/>
                  </a:lnTo>
                  <a:lnTo>
                    <a:pt x="298" y="60"/>
                  </a:lnTo>
                  <a:lnTo>
                    <a:pt x="298" y="48"/>
                  </a:lnTo>
                  <a:lnTo>
                    <a:pt x="292" y="36"/>
                  </a:lnTo>
                  <a:lnTo>
                    <a:pt x="290" y="34"/>
                  </a:lnTo>
                  <a:lnTo>
                    <a:pt x="300" y="20"/>
                  </a:lnTo>
                  <a:lnTo>
                    <a:pt x="302" y="20"/>
                  </a:lnTo>
                  <a:lnTo>
                    <a:pt x="312" y="12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296" y="0"/>
                  </a:lnTo>
                  <a:lnTo>
                    <a:pt x="292" y="18"/>
                  </a:lnTo>
                  <a:lnTo>
                    <a:pt x="290" y="18"/>
                  </a:lnTo>
                  <a:lnTo>
                    <a:pt x="268" y="10"/>
                  </a:lnTo>
                  <a:lnTo>
                    <a:pt x="256" y="8"/>
                  </a:lnTo>
                  <a:lnTo>
                    <a:pt x="260" y="28"/>
                  </a:lnTo>
                  <a:lnTo>
                    <a:pt x="244" y="32"/>
                  </a:lnTo>
                  <a:lnTo>
                    <a:pt x="218" y="46"/>
                  </a:lnTo>
                  <a:lnTo>
                    <a:pt x="210" y="56"/>
                  </a:lnTo>
                  <a:lnTo>
                    <a:pt x="210" y="58"/>
                  </a:lnTo>
                  <a:lnTo>
                    <a:pt x="208" y="58"/>
                  </a:lnTo>
                  <a:lnTo>
                    <a:pt x="196" y="70"/>
                  </a:lnTo>
                  <a:lnTo>
                    <a:pt x="192" y="88"/>
                  </a:lnTo>
                  <a:lnTo>
                    <a:pt x="192" y="90"/>
                  </a:lnTo>
                  <a:lnTo>
                    <a:pt x="186" y="118"/>
                  </a:lnTo>
                  <a:lnTo>
                    <a:pt x="184" y="130"/>
                  </a:lnTo>
                  <a:lnTo>
                    <a:pt x="184" y="132"/>
                  </a:lnTo>
                  <a:lnTo>
                    <a:pt x="182" y="132"/>
                  </a:lnTo>
                  <a:lnTo>
                    <a:pt x="174" y="144"/>
                  </a:lnTo>
                  <a:lnTo>
                    <a:pt x="172" y="144"/>
                  </a:lnTo>
                  <a:lnTo>
                    <a:pt x="172" y="146"/>
                  </a:lnTo>
                  <a:lnTo>
                    <a:pt x="152" y="148"/>
                  </a:lnTo>
                  <a:lnTo>
                    <a:pt x="122" y="138"/>
                  </a:lnTo>
                  <a:lnTo>
                    <a:pt x="108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山西"/>
            <p:cNvSpPr>
              <a:spLocks/>
            </p:cNvSpPr>
            <p:nvPr/>
          </p:nvSpPr>
          <p:spPr bwMode="auto">
            <a:xfrm>
              <a:off x="5451475" y="2792413"/>
              <a:ext cx="393700" cy="866775"/>
            </a:xfrm>
            <a:custGeom>
              <a:avLst/>
              <a:gdLst>
                <a:gd name="T0" fmla="*/ 2147483646 w 216"/>
                <a:gd name="T1" fmla="*/ 2147483646 h 474"/>
                <a:gd name="T2" fmla="*/ 2147483646 w 216"/>
                <a:gd name="T3" fmla="*/ 2147483646 h 474"/>
                <a:gd name="T4" fmla="*/ 2147483646 w 216"/>
                <a:gd name="T5" fmla="*/ 2147483646 h 474"/>
                <a:gd name="T6" fmla="*/ 2147483646 w 216"/>
                <a:gd name="T7" fmla="*/ 2147483646 h 474"/>
                <a:gd name="T8" fmla="*/ 2147483646 w 216"/>
                <a:gd name="T9" fmla="*/ 2147483646 h 474"/>
                <a:gd name="T10" fmla="*/ 2147483646 w 216"/>
                <a:gd name="T11" fmla="*/ 2147483646 h 474"/>
                <a:gd name="T12" fmla="*/ 2147483646 w 216"/>
                <a:gd name="T13" fmla="*/ 2147483646 h 474"/>
                <a:gd name="T14" fmla="*/ 2147483646 w 216"/>
                <a:gd name="T15" fmla="*/ 2147483646 h 474"/>
                <a:gd name="T16" fmla="*/ 2147483646 w 216"/>
                <a:gd name="T17" fmla="*/ 2147483646 h 474"/>
                <a:gd name="T18" fmla="*/ 2147483646 w 216"/>
                <a:gd name="T19" fmla="*/ 2147483646 h 474"/>
                <a:gd name="T20" fmla="*/ 2147483646 w 216"/>
                <a:gd name="T21" fmla="*/ 2147483646 h 474"/>
                <a:gd name="T22" fmla="*/ 2147483646 w 216"/>
                <a:gd name="T23" fmla="*/ 2147483646 h 474"/>
                <a:gd name="T24" fmla="*/ 2147483646 w 216"/>
                <a:gd name="T25" fmla="*/ 2147483646 h 474"/>
                <a:gd name="T26" fmla="*/ 2147483646 w 216"/>
                <a:gd name="T27" fmla="*/ 2147483646 h 474"/>
                <a:gd name="T28" fmla="*/ 2147483646 w 216"/>
                <a:gd name="T29" fmla="*/ 2147483646 h 474"/>
                <a:gd name="T30" fmla="*/ 2147483646 w 216"/>
                <a:gd name="T31" fmla="*/ 2147483646 h 474"/>
                <a:gd name="T32" fmla="*/ 2147483646 w 216"/>
                <a:gd name="T33" fmla="*/ 2147483646 h 474"/>
                <a:gd name="T34" fmla="*/ 2147483646 w 216"/>
                <a:gd name="T35" fmla="*/ 2147483646 h 474"/>
                <a:gd name="T36" fmla="*/ 2147483646 w 216"/>
                <a:gd name="T37" fmla="*/ 2147483646 h 474"/>
                <a:gd name="T38" fmla="*/ 2147483646 w 216"/>
                <a:gd name="T39" fmla="*/ 2147483646 h 474"/>
                <a:gd name="T40" fmla="*/ 2147483646 w 216"/>
                <a:gd name="T41" fmla="*/ 2147483646 h 474"/>
                <a:gd name="T42" fmla="*/ 2147483646 w 216"/>
                <a:gd name="T43" fmla="*/ 2147483646 h 474"/>
                <a:gd name="T44" fmla="*/ 2147483646 w 216"/>
                <a:gd name="T45" fmla="*/ 2147483646 h 474"/>
                <a:gd name="T46" fmla="*/ 2147483646 w 216"/>
                <a:gd name="T47" fmla="*/ 2147483646 h 474"/>
                <a:gd name="T48" fmla="*/ 2147483646 w 216"/>
                <a:gd name="T49" fmla="*/ 2147483646 h 474"/>
                <a:gd name="T50" fmla="*/ 2147483646 w 216"/>
                <a:gd name="T51" fmla="*/ 2147483646 h 474"/>
                <a:gd name="T52" fmla="*/ 2147483646 w 216"/>
                <a:gd name="T53" fmla="*/ 2147483646 h 474"/>
                <a:gd name="T54" fmla="*/ 2147483646 w 216"/>
                <a:gd name="T55" fmla="*/ 2147483646 h 474"/>
                <a:gd name="T56" fmla="*/ 2147483646 w 216"/>
                <a:gd name="T57" fmla="*/ 2147483646 h 474"/>
                <a:gd name="T58" fmla="*/ 2147483646 w 216"/>
                <a:gd name="T59" fmla="*/ 2147483646 h 474"/>
                <a:gd name="T60" fmla="*/ 2147483646 w 216"/>
                <a:gd name="T61" fmla="*/ 2147483646 h 474"/>
                <a:gd name="T62" fmla="*/ 2147483646 w 216"/>
                <a:gd name="T63" fmla="*/ 2147483646 h 474"/>
                <a:gd name="T64" fmla="*/ 2147483646 w 216"/>
                <a:gd name="T65" fmla="*/ 2147483646 h 474"/>
                <a:gd name="T66" fmla="*/ 2147483646 w 216"/>
                <a:gd name="T67" fmla="*/ 2147483646 h 474"/>
                <a:gd name="T68" fmla="*/ 2147483646 w 216"/>
                <a:gd name="T69" fmla="*/ 2147483646 h 474"/>
                <a:gd name="T70" fmla="*/ 2147483646 w 216"/>
                <a:gd name="T71" fmla="*/ 2147483646 h 474"/>
                <a:gd name="T72" fmla="*/ 2147483646 w 216"/>
                <a:gd name="T73" fmla="*/ 2147483646 h 474"/>
                <a:gd name="T74" fmla="*/ 2147483646 w 216"/>
                <a:gd name="T75" fmla="*/ 2147483646 h 474"/>
                <a:gd name="T76" fmla="*/ 2147483646 w 216"/>
                <a:gd name="T77" fmla="*/ 2147483646 h 474"/>
                <a:gd name="T78" fmla="*/ 2147483646 w 216"/>
                <a:gd name="T79" fmla="*/ 2147483646 h 474"/>
                <a:gd name="T80" fmla="*/ 2147483646 w 216"/>
                <a:gd name="T81" fmla="*/ 2147483646 h 474"/>
                <a:gd name="T82" fmla="*/ 2147483646 w 216"/>
                <a:gd name="T83" fmla="*/ 2147483646 h 474"/>
                <a:gd name="T84" fmla="*/ 2147483646 w 216"/>
                <a:gd name="T85" fmla="*/ 2147483646 h 474"/>
                <a:gd name="T86" fmla="*/ 2147483646 w 216"/>
                <a:gd name="T87" fmla="*/ 2147483646 h 474"/>
                <a:gd name="T88" fmla="*/ 2147483646 w 216"/>
                <a:gd name="T89" fmla="*/ 2147483646 h 474"/>
                <a:gd name="T90" fmla="*/ 2147483646 w 216"/>
                <a:gd name="T91" fmla="*/ 2147483646 h 474"/>
                <a:gd name="T92" fmla="*/ 2147483646 w 216"/>
                <a:gd name="T93" fmla="*/ 2147483646 h 474"/>
                <a:gd name="T94" fmla="*/ 2147483646 w 216"/>
                <a:gd name="T95" fmla="*/ 2147483646 h 474"/>
                <a:gd name="T96" fmla="*/ 2147483646 w 216"/>
                <a:gd name="T97" fmla="*/ 2147483646 h 47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6" h="474">
                  <a:moveTo>
                    <a:pt x="202" y="24"/>
                  </a:moveTo>
                  <a:lnTo>
                    <a:pt x="204" y="20"/>
                  </a:lnTo>
                  <a:lnTo>
                    <a:pt x="200" y="8"/>
                  </a:lnTo>
                  <a:lnTo>
                    <a:pt x="194" y="0"/>
                  </a:lnTo>
                  <a:lnTo>
                    <a:pt x="188" y="12"/>
                  </a:lnTo>
                  <a:lnTo>
                    <a:pt x="176" y="24"/>
                  </a:lnTo>
                  <a:lnTo>
                    <a:pt x="174" y="24"/>
                  </a:lnTo>
                  <a:lnTo>
                    <a:pt x="156" y="30"/>
                  </a:lnTo>
                  <a:lnTo>
                    <a:pt x="154" y="30"/>
                  </a:lnTo>
                  <a:lnTo>
                    <a:pt x="136" y="28"/>
                  </a:lnTo>
                  <a:lnTo>
                    <a:pt x="124" y="30"/>
                  </a:lnTo>
                  <a:lnTo>
                    <a:pt x="122" y="40"/>
                  </a:lnTo>
                  <a:lnTo>
                    <a:pt x="112" y="46"/>
                  </a:lnTo>
                  <a:lnTo>
                    <a:pt x="112" y="48"/>
                  </a:lnTo>
                  <a:lnTo>
                    <a:pt x="110" y="48"/>
                  </a:lnTo>
                  <a:lnTo>
                    <a:pt x="94" y="46"/>
                  </a:lnTo>
                  <a:lnTo>
                    <a:pt x="92" y="48"/>
                  </a:lnTo>
                  <a:lnTo>
                    <a:pt x="92" y="64"/>
                  </a:lnTo>
                  <a:lnTo>
                    <a:pt x="84" y="76"/>
                  </a:lnTo>
                  <a:lnTo>
                    <a:pt x="82" y="76"/>
                  </a:lnTo>
                  <a:lnTo>
                    <a:pt x="68" y="92"/>
                  </a:lnTo>
                  <a:lnTo>
                    <a:pt x="66" y="92"/>
                  </a:lnTo>
                  <a:lnTo>
                    <a:pt x="50" y="96"/>
                  </a:lnTo>
                  <a:lnTo>
                    <a:pt x="40" y="106"/>
                  </a:lnTo>
                  <a:lnTo>
                    <a:pt x="42" y="120"/>
                  </a:lnTo>
                  <a:lnTo>
                    <a:pt x="42" y="124"/>
                  </a:lnTo>
                  <a:lnTo>
                    <a:pt x="40" y="124"/>
                  </a:lnTo>
                  <a:lnTo>
                    <a:pt x="28" y="136"/>
                  </a:lnTo>
                  <a:lnTo>
                    <a:pt x="20" y="144"/>
                  </a:lnTo>
                  <a:lnTo>
                    <a:pt x="26" y="154"/>
                  </a:lnTo>
                  <a:lnTo>
                    <a:pt x="26" y="156"/>
                  </a:lnTo>
                  <a:lnTo>
                    <a:pt x="26" y="170"/>
                  </a:lnTo>
                  <a:lnTo>
                    <a:pt x="26" y="172"/>
                  </a:lnTo>
                  <a:lnTo>
                    <a:pt x="16" y="184"/>
                  </a:lnTo>
                  <a:lnTo>
                    <a:pt x="4" y="198"/>
                  </a:lnTo>
                  <a:lnTo>
                    <a:pt x="6" y="214"/>
                  </a:lnTo>
                  <a:lnTo>
                    <a:pt x="16" y="224"/>
                  </a:lnTo>
                  <a:lnTo>
                    <a:pt x="22" y="236"/>
                  </a:lnTo>
                  <a:lnTo>
                    <a:pt x="24" y="244"/>
                  </a:lnTo>
                  <a:lnTo>
                    <a:pt x="24" y="262"/>
                  </a:lnTo>
                  <a:lnTo>
                    <a:pt x="22" y="264"/>
                  </a:lnTo>
                  <a:lnTo>
                    <a:pt x="6" y="276"/>
                  </a:lnTo>
                  <a:lnTo>
                    <a:pt x="4" y="300"/>
                  </a:lnTo>
                  <a:lnTo>
                    <a:pt x="6" y="324"/>
                  </a:lnTo>
                  <a:lnTo>
                    <a:pt x="10" y="340"/>
                  </a:lnTo>
                  <a:lnTo>
                    <a:pt x="18" y="368"/>
                  </a:lnTo>
                  <a:lnTo>
                    <a:pt x="18" y="370"/>
                  </a:lnTo>
                  <a:lnTo>
                    <a:pt x="18" y="372"/>
                  </a:lnTo>
                  <a:lnTo>
                    <a:pt x="0" y="452"/>
                  </a:lnTo>
                  <a:lnTo>
                    <a:pt x="2" y="468"/>
                  </a:lnTo>
                  <a:lnTo>
                    <a:pt x="14" y="474"/>
                  </a:lnTo>
                  <a:lnTo>
                    <a:pt x="32" y="456"/>
                  </a:lnTo>
                  <a:lnTo>
                    <a:pt x="34" y="456"/>
                  </a:lnTo>
                  <a:lnTo>
                    <a:pt x="96" y="432"/>
                  </a:lnTo>
                  <a:lnTo>
                    <a:pt x="112" y="416"/>
                  </a:lnTo>
                  <a:lnTo>
                    <a:pt x="114" y="416"/>
                  </a:lnTo>
                  <a:lnTo>
                    <a:pt x="116" y="416"/>
                  </a:lnTo>
                  <a:lnTo>
                    <a:pt x="150" y="420"/>
                  </a:lnTo>
                  <a:lnTo>
                    <a:pt x="162" y="416"/>
                  </a:lnTo>
                  <a:lnTo>
                    <a:pt x="180" y="408"/>
                  </a:lnTo>
                  <a:lnTo>
                    <a:pt x="180" y="392"/>
                  </a:lnTo>
                  <a:lnTo>
                    <a:pt x="182" y="392"/>
                  </a:lnTo>
                  <a:lnTo>
                    <a:pt x="192" y="382"/>
                  </a:lnTo>
                  <a:lnTo>
                    <a:pt x="190" y="372"/>
                  </a:lnTo>
                  <a:lnTo>
                    <a:pt x="190" y="370"/>
                  </a:lnTo>
                  <a:lnTo>
                    <a:pt x="190" y="368"/>
                  </a:lnTo>
                  <a:lnTo>
                    <a:pt x="194" y="364"/>
                  </a:lnTo>
                  <a:lnTo>
                    <a:pt x="192" y="360"/>
                  </a:lnTo>
                  <a:lnTo>
                    <a:pt x="190" y="356"/>
                  </a:lnTo>
                  <a:lnTo>
                    <a:pt x="190" y="352"/>
                  </a:lnTo>
                  <a:lnTo>
                    <a:pt x="194" y="340"/>
                  </a:lnTo>
                  <a:lnTo>
                    <a:pt x="198" y="336"/>
                  </a:lnTo>
                  <a:lnTo>
                    <a:pt x="196" y="324"/>
                  </a:lnTo>
                  <a:lnTo>
                    <a:pt x="184" y="310"/>
                  </a:lnTo>
                  <a:lnTo>
                    <a:pt x="182" y="306"/>
                  </a:lnTo>
                  <a:lnTo>
                    <a:pt x="180" y="302"/>
                  </a:lnTo>
                  <a:lnTo>
                    <a:pt x="180" y="298"/>
                  </a:lnTo>
                  <a:lnTo>
                    <a:pt x="182" y="294"/>
                  </a:lnTo>
                  <a:lnTo>
                    <a:pt x="184" y="288"/>
                  </a:lnTo>
                  <a:lnTo>
                    <a:pt x="190" y="280"/>
                  </a:lnTo>
                  <a:lnTo>
                    <a:pt x="192" y="268"/>
                  </a:lnTo>
                  <a:lnTo>
                    <a:pt x="202" y="248"/>
                  </a:lnTo>
                  <a:lnTo>
                    <a:pt x="204" y="240"/>
                  </a:lnTo>
                  <a:lnTo>
                    <a:pt x="216" y="216"/>
                  </a:lnTo>
                  <a:lnTo>
                    <a:pt x="208" y="200"/>
                  </a:lnTo>
                  <a:lnTo>
                    <a:pt x="184" y="184"/>
                  </a:lnTo>
                  <a:lnTo>
                    <a:pt x="182" y="184"/>
                  </a:lnTo>
                  <a:lnTo>
                    <a:pt x="176" y="170"/>
                  </a:lnTo>
                  <a:lnTo>
                    <a:pt x="176" y="168"/>
                  </a:lnTo>
                  <a:lnTo>
                    <a:pt x="180" y="146"/>
                  </a:lnTo>
                  <a:lnTo>
                    <a:pt x="184" y="130"/>
                  </a:lnTo>
                  <a:lnTo>
                    <a:pt x="184" y="122"/>
                  </a:lnTo>
                  <a:lnTo>
                    <a:pt x="188" y="116"/>
                  </a:lnTo>
                  <a:lnTo>
                    <a:pt x="190" y="114"/>
                  </a:lnTo>
                  <a:lnTo>
                    <a:pt x="194" y="114"/>
                  </a:lnTo>
                  <a:lnTo>
                    <a:pt x="208" y="112"/>
                  </a:lnTo>
                  <a:lnTo>
                    <a:pt x="212" y="102"/>
                  </a:lnTo>
                  <a:lnTo>
                    <a:pt x="216" y="76"/>
                  </a:lnTo>
                  <a:lnTo>
                    <a:pt x="214" y="66"/>
                  </a:lnTo>
                  <a:lnTo>
                    <a:pt x="200" y="64"/>
                  </a:lnTo>
                  <a:lnTo>
                    <a:pt x="184" y="56"/>
                  </a:lnTo>
                  <a:lnTo>
                    <a:pt x="182" y="54"/>
                  </a:lnTo>
                  <a:lnTo>
                    <a:pt x="182" y="52"/>
                  </a:lnTo>
                  <a:lnTo>
                    <a:pt x="180" y="32"/>
                  </a:lnTo>
                  <a:lnTo>
                    <a:pt x="180" y="28"/>
                  </a:lnTo>
                  <a:lnTo>
                    <a:pt x="20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6" name="湖南"/>
            <p:cNvSpPr>
              <a:spLocks/>
            </p:cNvSpPr>
            <p:nvPr/>
          </p:nvSpPr>
          <p:spPr bwMode="auto">
            <a:xfrm>
              <a:off x="5348288" y="4270375"/>
              <a:ext cx="628650" cy="730250"/>
            </a:xfrm>
            <a:custGeom>
              <a:avLst/>
              <a:gdLst>
                <a:gd name="T0" fmla="*/ 2147483646 w 344"/>
                <a:gd name="T1" fmla="*/ 2147483646 h 400"/>
                <a:gd name="T2" fmla="*/ 2147483646 w 344"/>
                <a:gd name="T3" fmla="*/ 2147483646 h 400"/>
                <a:gd name="T4" fmla="*/ 2147483646 w 344"/>
                <a:gd name="T5" fmla="*/ 2147483646 h 400"/>
                <a:gd name="T6" fmla="*/ 2147483646 w 344"/>
                <a:gd name="T7" fmla="*/ 2147483646 h 400"/>
                <a:gd name="T8" fmla="*/ 2147483646 w 344"/>
                <a:gd name="T9" fmla="*/ 2147483646 h 400"/>
                <a:gd name="T10" fmla="*/ 2147483646 w 344"/>
                <a:gd name="T11" fmla="*/ 2147483646 h 400"/>
                <a:gd name="T12" fmla="*/ 2147483646 w 344"/>
                <a:gd name="T13" fmla="*/ 2147483646 h 400"/>
                <a:gd name="T14" fmla="*/ 2147483646 w 344"/>
                <a:gd name="T15" fmla="*/ 2147483646 h 400"/>
                <a:gd name="T16" fmla="*/ 2147483646 w 344"/>
                <a:gd name="T17" fmla="*/ 2147483646 h 400"/>
                <a:gd name="T18" fmla="*/ 2147483646 w 344"/>
                <a:gd name="T19" fmla="*/ 2147483646 h 400"/>
                <a:gd name="T20" fmla="*/ 2147483646 w 344"/>
                <a:gd name="T21" fmla="*/ 0 h 400"/>
                <a:gd name="T22" fmla="*/ 2147483646 w 344"/>
                <a:gd name="T23" fmla="*/ 2147483646 h 400"/>
                <a:gd name="T24" fmla="*/ 2147483646 w 344"/>
                <a:gd name="T25" fmla="*/ 2147483646 h 400"/>
                <a:gd name="T26" fmla="*/ 2147483646 w 344"/>
                <a:gd name="T27" fmla="*/ 2147483646 h 400"/>
                <a:gd name="T28" fmla="*/ 2147483646 w 344"/>
                <a:gd name="T29" fmla="*/ 2147483646 h 400"/>
                <a:gd name="T30" fmla="*/ 2147483646 w 344"/>
                <a:gd name="T31" fmla="*/ 2147483646 h 400"/>
                <a:gd name="T32" fmla="*/ 2147483646 w 344"/>
                <a:gd name="T33" fmla="*/ 2147483646 h 400"/>
                <a:gd name="T34" fmla="*/ 2147483646 w 344"/>
                <a:gd name="T35" fmla="*/ 2147483646 h 400"/>
                <a:gd name="T36" fmla="*/ 2147483646 w 344"/>
                <a:gd name="T37" fmla="*/ 2147483646 h 400"/>
                <a:gd name="T38" fmla="*/ 2147483646 w 344"/>
                <a:gd name="T39" fmla="*/ 2147483646 h 400"/>
                <a:gd name="T40" fmla="*/ 2147483646 w 344"/>
                <a:gd name="T41" fmla="*/ 2147483646 h 400"/>
                <a:gd name="T42" fmla="*/ 2147483646 w 344"/>
                <a:gd name="T43" fmla="*/ 2147483646 h 400"/>
                <a:gd name="T44" fmla="*/ 2147483646 w 344"/>
                <a:gd name="T45" fmla="*/ 2147483646 h 400"/>
                <a:gd name="T46" fmla="*/ 2147483646 w 344"/>
                <a:gd name="T47" fmla="*/ 2147483646 h 400"/>
                <a:gd name="T48" fmla="*/ 2147483646 w 344"/>
                <a:gd name="T49" fmla="*/ 2147483646 h 400"/>
                <a:gd name="T50" fmla="*/ 2147483646 w 344"/>
                <a:gd name="T51" fmla="*/ 2147483646 h 400"/>
                <a:gd name="T52" fmla="*/ 2147483646 w 344"/>
                <a:gd name="T53" fmla="*/ 2147483646 h 400"/>
                <a:gd name="T54" fmla="*/ 2147483646 w 344"/>
                <a:gd name="T55" fmla="*/ 2147483646 h 400"/>
                <a:gd name="T56" fmla="*/ 2147483646 w 344"/>
                <a:gd name="T57" fmla="*/ 2147483646 h 400"/>
                <a:gd name="T58" fmla="*/ 2147483646 w 344"/>
                <a:gd name="T59" fmla="*/ 2147483646 h 400"/>
                <a:gd name="T60" fmla="*/ 2147483646 w 344"/>
                <a:gd name="T61" fmla="*/ 2147483646 h 400"/>
                <a:gd name="T62" fmla="*/ 2147483646 w 344"/>
                <a:gd name="T63" fmla="*/ 2147483646 h 400"/>
                <a:gd name="T64" fmla="*/ 2147483646 w 344"/>
                <a:gd name="T65" fmla="*/ 2147483646 h 400"/>
                <a:gd name="T66" fmla="*/ 2147483646 w 344"/>
                <a:gd name="T67" fmla="*/ 2147483646 h 400"/>
                <a:gd name="T68" fmla="*/ 2147483646 w 344"/>
                <a:gd name="T69" fmla="*/ 2147483646 h 400"/>
                <a:gd name="T70" fmla="*/ 2147483646 w 344"/>
                <a:gd name="T71" fmla="*/ 2147483646 h 400"/>
                <a:gd name="T72" fmla="*/ 2147483646 w 344"/>
                <a:gd name="T73" fmla="*/ 2147483646 h 400"/>
                <a:gd name="T74" fmla="*/ 2147483646 w 344"/>
                <a:gd name="T75" fmla="*/ 2147483646 h 400"/>
                <a:gd name="T76" fmla="*/ 2147483646 w 344"/>
                <a:gd name="T77" fmla="*/ 2147483646 h 400"/>
                <a:gd name="T78" fmla="*/ 2147483646 w 344"/>
                <a:gd name="T79" fmla="*/ 2147483646 h 400"/>
                <a:gd name="T80" fmla="*/ 2147483646 w 344"/>
                <a:gd name="T81" fmla="*/ 2147483646 h 400"/>
                <a:gd name="T82" fmla="*/ 2147483646 w 344"/>
                <a:gd name="T83" fmla="*/ 2147483646 h 400"/>
                <a:gd name="T84" fmla="*/ 2147483646 w 344"/>
                <a:gd name="T85" fmla="*/ 2147483646 h 400"/>
                <a:gd name="T86" fmla="*/ 2147483646 w 344"/>
                <a:gd name="T87" fmla="*/ 2147483646 h 400"/>
                <a:gd name="T88" fmla="*/ 2147483646 w 344"/>
                <a:gd name="T89" fmla="*/ 2147483646 h 400"/>
                <a:gd name="T90" fmla="*/ 2147483646 w 344"/>
                <a:gd name="T91" fmla="*/ 2147483646 h 400"/>
                <a:gd name="T92" fmla="*/ 2147483646 w 344"/>
                <a:gd name="T93" fmla="*/ 2147483646 h 400"/>
                <a:gd name="T94" fmla="*/ 2147483646 w 344"/>
                <a:gd name="T95" fmla="*/ 2147483646 h 400"/>
                <a:gd name="T96" fmla="*/ 2147483646 w 344"/>
                <a:gd name="T97" fmla="*/ 2147483646 h 400"/>
                <a:gd name="T98" fmla="*/ 2147483646 w 344"/>
                <a:gd name="T99" fmla="*/ 2147483646 h 400"/>
                <a:gd name="T100" fmla="*/ 2147483646 w 344"/>
                <a:gd name="T101" fmla="*/ 2147483646 h 400"/>
                <a:gd name="T102" fmla="*/ 2147483646 w 344"/>
                <a:gd name="T103" fmla="*/ 2147483646 h 400"/>
                <a:gd name="T104" fmla="*/ 2147483646 w 344"/>
                <a:gd name="T105" fmla="*/ 2147483646 h 4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44" h="400">
                  <a:moveTo>
                    <a:pt x="300" y="68"/>
                  </a:moveTo>
                  <a:lnTo>
                    <a:pt x="300" y="68"/>
                  </a:lnTo>
                  <a:lnTo>
                    <a:pt x="300" y="66"/>
                  </a:lnTo>
                  <a:lnTo>
                    <a:pt x="292" y="54"/>
                  </a:lnTo>
                  <a:lnTo>
                    <a:pt x="292" y="52"/>
                  </a:lnTo>
                  <a:lnTo>
                    <a:pt x="294" y="32"/>
                  </a:lnTo>
                  <a:lnTo>
                    <a:pt x="292" y="28"/>
                  </a:lnTo>
                  <a:lnTo>
                    <a:pt x="286" y="24"/>
                  </a:lnTo>
                  <a:lnTo>
                    <a:pt x="282" y="24"/>
                  </a:lnTo>
                  <a:lnTo>
                    <a:pt x="274" y="34"/>
                  </a:lnTo>
                  <a:lnTo>
                    <a:pt x="272" y="34"/>
                  </a:lnTo>
                  <a:lnTo>
                    <a:pt x="252" y="44"/>
                  </a:lnTo>
                  <a:lnTo>
                    <a:pt x="250" y="30"/>
                  </a:lnTo>
                  <a:lnTo>
                    <a:pt x="250" y="28"/>
                  </a:lnTo>
                  <a:lnTo>
                    <a:pt x="252" y="22"/>
                  </a:lnTo>
                  <a:lnTo>
                    <a:pt x="250" y="14"/>
                  </a:lnTo>
                  <a:lnTo>
                    <a:pt x="248" y="12"/>
                  </a:lnTo>
                  <a:lnTo>
                    <a:pt x="244" y="20"/>
                  </a:lnTo>
                  <a:lnTo>
                    <a:pt x="218" y="42"/>
                  </a:lnTo>
                  <a:lnTo>
                    <a:pt x="218" y="44"/>
                  </a:lnTo>
                  <a:lnTo>
                    <a:pt x="216" y="44"/>
                  </a:lnTo>
                  <a:lnTo>
                    <a:pt x="214" y="44"/>
                  </a:lnTo>
                  <a:lnTo>
                    <a:pt x="206" y="40"/>
                  </a:lnTo>
                  <a:lnTo>
                    <a:pt x="198" y="32"/>
                  </a:lnTo>
                  <a:lnTo>
                    <a:pt x="184" y="28"/>
                  </a:lnTo>
                  <a:lnTo>
                    <a:pt x="184" y="26"/>
                  </a:lnTo>
                  <a:lnTo>
                    <a:pt x="176" y="20"/>
                  </a:lnTo>
                  <a:lnTo>
                    <a:pt x="150" y="16"/>
                  </a:lnTo>
                  <a:lnTo>
                    <a:pt x="148" y="16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100" y="30"/>
                  </a:lnTo>
                  <a:lnTo>
                    <a:pt x="96" y="30"/>
                  </a:lnTo>
                  <a:lnTo>
                    <a:pt x="80" y="32"/>
                  </a:lnTo>
                  <a:lnTo>
                    <a:pt x="70" y="32"/>
                  </a:lnTo>
                  <a:lnTo>
                    <a:pt x="68" y="32"/>
                  </a:lnTo>
                  <a:lnTo>
                    <a:pt x="60" y="24"/>
                  </a:lnTo>
                  <a:lnTo>
                    <a:pt x="44" y="32"/>
                  </a:lnTo>
                  <a:lnTo>
                    <a:pt x="28" y="52"/>
                  </a:lnTo>
                  <a:lnTo>
                    <a:pt x="16" y="86"/>
                  </a:lnTo>
                  <a:lnTo>
                    <a:pt x="20" y="124"/>
                  </a:lnTo>
                  <a:lnTo>
                    <a:pt x="26" y="144"/>
                  </a:lnTo>
                  <a:lnTo>
                    <a:pt x="26" y="148"/>
                  </a:lnTo>
                  <a:lnTo>
                    <a:pt x="24" y="150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18" y="166"/>
                  </a:lnTo>
                  <a:lnTo>
                    <a:pt x="26" y="198"/>
                  </a:lnTo>
                  <a:lnTo>
                    <a:pt x="24" y="200"/>
                  </a:lnTo>
                  <a:lnTo>
                    <a:pt x="8" y="210"/>
                  </a:lnTo>
                  <a:lnTo>
                    <a:pt x="4" y="214"/>
                  </a:lnTo>
                  <a:lnTo>
                    <a:pt x="2" y="218"/>
                  </a:lnTo>
                  <a:lnTo>
                    <a:pt x="0" y="228"/>
                  </a:lnTo>
                  <a:lnTo>
                    <a:pt x="14" y="224"/>
                  </a:lnTo>
                  <a:lnTo>
                    <a:pt x="14" y="222"/>
                  </a:lnTo>
                  <a:lnTo>
                    <a:pt x="16" y="222"/>
                  </a:lnTo>
                  <a:lnTo>
                    <a:pt x="22" y="224"/>
                  </a:lnTo>
                  <a:lnTo>
                    <a:pt x="26" y="226"/>
                  </a:lnTo>
                  <a:lnTo>
                    <a:pt x="30" y="228"/>
                  </a:lnTo>
                  <a:lnTo>
                    <a:pt x="32" y="234"/>
                  </a:lnTo>
                  <a:lnTo>
                    <a:pt x="34" y="252"/>
                  </a:lnTo>
                  <a:lnTo>
                    <a:pt x="32" y="254"/>
                  </a:lnTo>
                  <a:lnTo>
                    <a:pt x="32" y="256"/>
                  </a:lnTo>
                  <a:lnTo>
                    <a:pt x="28" y="260"/>
                  </a:lnTo>
                  <a:lnTo>
                    <a:pt x="28" y="264"/>
                  </a:lnTo>
                  <a:lnTo>
                    <a:pt x="24" y="282"/>
                  </a:lnTo>
                  <a:lnTo>
                    <a:pt x="28" y="290"/>
                  </a:lnTo>
                  <a:lnTo>
                    <a:pt x="32" y="296"/>
                  </a:lnTo>
                  <a:lnTo>
                    <a:pt x="48" y="316"/>
                  </a:lnTo>
                  <a:lnTo>
                    <a:pt x="64" y="304"/>
                  </a:lnTo>
                  <a:lnTo>
                    <a:pt x="76" y="302"/>
                  </a:lnTo>
                  <a:lnTo>
                    <a:pt x="76" y="304"/>
                  </a:lnTo>
                  <a:lnTo>
                    <a:pt x="84" y="306"/>
                  </a:lnTo>
                  <a:lnTo>
                    <a:pt x="88" y="306"/>
                  </a:lnTo>
                  <a:lnTo>
                    <a:pt x="92" y="302"/>
                  </a:lnTo>
                  <a:lnTo>
                    <a:pt x="100" y="292"/>
                  </a:lnTo>
                  <a:lnTo>
                    <a:pt x="98" y="286"/>
                  </a:lnTo>
                  <a:lnTo>
                    <a:pt x="100" y="282"/>
                  </a:lnTo>
                  <a:lnTo>
                    <a:pt x="104" y="280"/>
                  </a:lnTo>
                  <a:lnTo>
                    <a:pt x="124" y="280"/>
                  </a:lnTo>
                  <a:lnTo>
                    <a:pt x="128" y="280"/>
                  </a:lnTo>
                  <a:lnTo>
                    <a:pt x="130" y="280"/>
                  </a:lnTo>
                  <a:lnTo>
                    <a:pt x="134" y="274"/>
                  </a:lnTo>
                  <a:lnTo>
                    <a:pt x="136" y="270"/>
                  </a:lnTo>
                  <a:lnTo>
                    <a:pt x="142" y="270"/>
                  </a:lnTo>
                  <a:lnTo>
                    <a:pt x="146" y="272"/>
                  </a:lnTo>
                  <a:lnTo>
                    <a:pt x="152" y="280"/>
                  </a:lnTo>
                  <a:lnTo>
                    <a:pt x="154" y="284"/>
                  </a:lnTo>
                  <a:lnTo>
                    <a:pt x="156" y="288"/>
                  </a:lnTo>
                  <a:lnTo>
                    <a:pt x="154" y="302"/>
                  </a:lnTo>
                  <a:lnTo>
                    <a:pt x="156" y="304"/>
                  </a:lnTo>
                  <a:lnTo>
                    <a:pt x="162" y="310"/>
                  </a:lnTo>
                  <a:lnTo>
                    <a:pt x="164" y="316"/>
                  </a:lnTo>
                  <a:lnTo>
                    <a:pt x="162" y="330"/>
                  </a:lnTo>
                  <a:lnTo>
                    <a:pt x="158" y="340"/>
                  </a:lnTo>
                  <a:lnTo>
                    <a:pt x="154" y="344"/>
                  </a:lnTo>
                  <a:lnTo>
                    <a:pt x="142" y="370"/>
                  </a:lnTo>
                  <a:lnTo>
                    <a:pt x="146" y="372"/>
                  </a:lnTo>
                  <a:lnTo>
                    <a:pt x="164" y="372"/>
                  </a:lnTo>
                  <a:lnTo>
                    <a:pt x="168" y="374"/>
                  </a:lnTo>
                  <a:lnTo>
                    <a:pt x="168" y="376"/>
                  </a:lnTo>
                  <a:lnTo>
                    <a:pt x="164" y="388"/>
                  </a:lnTo>
                  <a:lnTo>
                    <a:pt x="164" y="394"/>
                  </a:lnTo>
                  <a:lnTo>
                    <a:pt x="172" y="398"/>
                  </a:lnTo>
                  <a:lnTo>
                    <a:pt x="176" y="400"/>
                  </a:lnTo>
                  <a:lnTo>
                    <a:pt x="178" y="398"/>
                  </a:lnTo>
                  <a:lnTo>
                    <a:pt x="188" y="394"/>
                  </a:lnTo>
                  <a:lnTo>
                    <a:pt x="194" y="392"/>
                  </a:lnTo>
                  <a:lnTo>
                    <a:pt x="204" y="392"/>
                  </a:lnTo>
                  <a:lnTo>
                    <a:pt x="216" y="380"/>
                  </a:lnTo>
                  <a:lnTo>
                    <a:pt x="216" y="366"/>
                  </a:lnTo>
                  <a:lnTo>
                    <a:pt x="216" y="360"/>
                  </a:lnTo>
                  <a:lnTo>
                    <a:pt x="216" y="356"/>
                  </a:lnTo>
                  <a:lnTo>
                    <a:pt x="220" y="354"/>
                  </a:lnTo>
                  <a:lnTo>
                    <a:pt x="224" y="354"/>
                  </a:lnTo>
                  <a:lnTo>
                    <a:pt x="230" y="356"/>
                  </a:lnTo>
                  <a:lnTo>
                    <a:pt x="236" y="360"/>
                  </a:lnTo>
                  <a:lnTo>
                    <a:pt x="256" y="372"/>
                  </a:lnTo>
                  <a:lnTo>
                    <a:pt x="264" y="376"/>
                  </a:lnTo>
                  <a:lnTo>
                    <a:pt x="270" y="378"/>
                  </a:lnTo>
                  <a:lnTo>
                    <a:pt x="270" y="376"/>
                  </a:lnTo>
                  <a:lnTo>
                    <a:pt x="270" y="370"/>
                  </a:lnTo>
                  <a:lnTo>
                    <a:pt x="266" y="360"/>
                  </a:lnTo>
                  <a:lnTo>
                    <a:pt x="256" y="344"/>
                  </a:lnTo>
                  <a:lnTo>
                    <a:pt x="256" y="342"/>
                  </a:lnTo>
                  <a:lnTo>
                    <a:pt x="256" y="340"/>
                  </a:lnTo>
                  <a:lnTo>
                    <a:pt x="264" y="332"/>
                  </a:lnTo>
                  <a:lnTo>
                    <a:pt x="274" y="326"/>
                  </a:lnTo>
                  <a:lnTo>
                    <a:pt x="282" y="324"/>
                  </a:lnTo>
                  <a:lnTo>
                    <a:pt x="292" y="326"/>
                  </a:lnTo>
                  <a:lnTo>
                    <a:pt x="320" y="340"/>
                  </a:lnTo>
                  <a:lnTo>
                    <a:pt x="332" y="332"/>
                  </a:lnTo>
                  <a:lnTo>
                    <a:pt x="334" y="332"/>
                  </a:lnTo>
                  <a:lnTo>
                    <a:pt x="334" y="330"/>
                  </a:lnTo>
                  <a:lnTo>
                    <a:pt x="332" y="328"/>
                  </a:lnTo>
                  <a:lnTo>
                    <a:pt x="334" y="326"/>
                  </a:lnTo>
                  <a:lnTo>
                    <a:pt x="340" y="314"/>
                  </a:lnTo>
                  <a:lnTo>
                    <a:pt x="344" y="304"/>
                  </a:lnTo>
                  <a:lnTo>
                    <a:pt x="344" y="298"/>
                  </a:lnTo>
                  <a:lnTo>
                    <a:pt x="344" y="292"/>
                  </a:lnTo>
                  <a:lnTo>
                    <a:pt x="338" y="286"/>
                  </a:lnTo>
                  <a:lnTo>
                    <a:pt x="334" y="284"/>
                  </a:lnTo>
                  <a:lnTo>
                    <a:pt x="332" y="284"/>
                  </a:lnTo>
                  <a:lnTo>
                    <a:pt x="330" y="276"/>
                  </a:lnTo>
                  <a:lnTo>
                    <a:pt x="332" y="276"/>
                  </a:lnTo>
                  <a:lnTo>
                    <a:pt x="338" y="272"/>
                  </a:lnTo>
                  <a:lnTo>
                    <a:pt x="340" y="268"/>
                  </a:lnTo>
                  <a:lnTo>
                    <a:pt x="338" y="264"/>
                  </a:lnTo>
                  <a:lnTo>
                    <a:pt x="326" y="252"/>
                  </a:lnTo>
                  <a:lnTo>
                    <a:pt x="326" y="250"/>
                  </a:lnTo>
                  <a:lnTo>
                    <a:pt x="320" y="232"/>
                  </a:lnTo>
                  <a:lnTo>
                    <a:pt x="316" y="214"/>
                  </a:lnTo>
                  <a:lnTo>
                    <a:pt x="316" y="196"/>
                  </a:lnTo>
                  <a:lnTo>
                    <a:pt x="316" y="188"/>
                  </a:lnTo>
                  <a:lnTo>
                    <a:pt x="308" y="196"/>
                  </a:lnTo>
                  <a:lnTo>
                    <a:pt x="302" y="204"/>
                  </a:lnTo>
                  <a:lnTo>
                    <a:pt x="300" y="170"/>
                  </a:lnTo>
                  <a:lnTo>
                    <a:pt x="300" y="168"/>
                  </a:lnTo>
                  <a:lnTo>
                    <a:pt x="322" y="138"/>
                  </a:lnTo>
                  <a:lnTo>
                    <a:pt x="334" y="124"/>
                  </a:lnTo>
                  <a:lnTo>
                    <a:pt x="326" y="100"/>
                  </a:lnTo>
                  <a:lnTo>
                    <a:pt x="322" y="76"/>
                  </a:lnTo>
                  <a:lnTo>
                    <a:pt x="308" y="70"/>
                  </a:lnTo>
                  <a:lnTo>
                    <a:pt x="300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7" name="湖北"/>
            <p:cNvSpPr>
              <a:spLocks/>
            </p:cNvSpPr>
            <p:nvPr/>
          </p:nvSpPr>
          <p:spPr bwMode="auto">
            <a:xfrm>
              <a:off x="5275263" y="3849688"/>
              <a:ext cx="892175" cy="558800"/>
            </a:xfrm>
            <a:custGeom>
              <a:avLst/>
              <a:gdLst>
                <a:gd name="T0" fmla="*/ 2147483646 w 488"/>
                <a:gd name="T1" fmla="*/ 2147483646 h 306"/>
                <a:gd name="T2" fmla="*/ 2147483646 w 488"/>
                <a:gd name="T3" fmla="*/ 2147483646 h 306"/>
                <a:gd name="T4" fmla="*/ 2147483646 w 488"/>
                <a:gd name="T5" fmla="*/ 2147483646 h 306"/>
                <a:gd name="T6" fmla="*/ 2147483646 w 488"/>
                <a:gd name="T7" fmla="*/ 2147483646 h 306"/>
                <a:gd name="T8" fmla="*/ 2147483646 w 488"/>
                <a:gd name="T9" fmla="*/ 2147483646 h 306"/>
                <a:gd name="T10" fmla="*/ 2147483646 w 488"/>
                <a:gd name="T11" fmla="*/ 2147483646 h 306"/>
                <a:gd name="T12" fmla="*/ 2147483646 w 488"/>
                <a:gd name="T13" fmla="*/ 2147483646 h 306"/>
                <a:gd name="T14" fmla="*/ 2147483646 w 488"/>
                <a:gd name="T15" fmla="*/ 2147483646 h 306"/>
                <a:gd name="T16" fmla="*/ 2147483646 w 488"/>
                <a:gd name="T17" fmla="*/ 2147483646 h 306"/>
                <a:gd name="T18" fmla="*/ 2147483646 w 488"/>
                <a:gd name="T19" fmla="*/ 2147483646 h 306"/>
                <a:gd name="T20" fmla="*/ 2147483646 w 488"/>
                <a:gd name="T21" fmla="*/ 2147483646 h 306"/>
                <a:gd name="T22" fmla="*/ 2147483646 w 488"/>
                <a:gd name="T23" fmla="*/ 2147483646 h 306"/>
                <a:gd name="T24" fmla="*/ 2147483646 w 488"/>
                <a:gd name="T25" fmla="*/ 2147483646 h 306"/>
                <a:gd name="T26" fmla="*/ 2147483646 w 488"/>
                <a:gd name="T27" fmla="*/ 2147483646 h 306"/>
                <a:gd name="T28" fmla="*/ 2147483646 w 488"/>
                <a:gd name="T29" fmla="*/ 2147483646 h 306"/>
                <a:gd name="T30" fmla="*/ 2147483646 w 488"/>
                <a:gd name="T31" fmla="*/ 2147483646 h 306"/>
                <a:gd name="T32" fmla="*/ 2147483646 w 488"/>
                <a:gd name="T33" fmla="*/ 2147483646 h 306"/>
                <a:gd name="T34" fmla="*/ 2147483646 w 488"/>
                <a:gd name="T35" fmla="*/ 2147483646 h 306"/>
                <a:gd name="T36" fmla="*/ 2147483646 w 488"/>
                <a:gd name="T37" fmla="*/ 2147483646 h 306"/>
                <a:gd name="T38" fmla="*/ 2147483646 w 488"/>
                <a:gd name="T39" fmla="*/ 2147483646 h 306"/>
                <a:gd name="T40" fmla="*/ 2147483646 w 488"/>
                <a:gd name="T41" fmla="*/ 2147483646 h 306"/>
                <a:gd name="T42" fmla="*/ 2147483646 w 488"/>
                <a:gd name="T43" fmla="*/ 2147483646 h 306"/>
                <a:gd name="T44" fmla="*/ 2147483646 w 488"/>
                <a:gd name="T45" fmla="*/ 2147483646 h 306"/>
                <a:gd name="T46" fmla="*/ 2147483646 w 488"/>
                <a:gd name="T47" fmla="*/ 2147483646 h 306"/>
                <a:gd name="T48" fmla="*/ 2147483646 w 488"/>
                <a:gd name="T49" fmla="*/ 2147483646 h 306"/>
                <a:gd name="T50" fmla="*/ 2147483646 w 488"/>
                <a:gd name="T51" fmla="*/ 2147483646 h 306"/>
                <a:gd name="T52" fmla="*/ 2147483646 w 488"/>
                <a:gd name="T53" fmla="*/ 2147483646 h 306"/>
                <a:gd name="T54" fmla="*/ 2147483646 w 488"/>
                <a:gd name="T55" fmla="*/ 2147483646 h 306"/>
                <a:gd name="T56" fmla="*/ 2147483646 w 488"/>
                <a:gd name="T57" fmla="*/ 2147483646 h 306"/>
                <a:gd name="T58" fmla="*/ 2147483646 w 488"/>
                <a:gd name="T59" fmla="*/ 2147483646 h 306"/>
                <a:gd name="T60" fmla="*/ 2147483646 w 488"/>
                <a:gd name="T61" fmla="*/ 2147483646 h 306"/>
                <a:gd name="T62" fmla="*/ 2147483646 w 488"/>
                <a:gd name="T63" fmla="*/ 2147483646 h 306"/>
                <a:gd name="T64" fmla="*/ 2147483646 w 488"/>
                <a:gd name="T65" fmla="*/ 2147483646 h 306"/>
                <a:gd name="T66" fmla="*/ 2147483646 w 488"/>
                <a:gd name="T67" fmla="*/ 2147483646 h 306"/>
                <a:gd name="T68" fmla="*/ 2147483646 w 488"/>
                <a:gd name="T69" fmla="*/ 2147483646 h 306"/>
                <a:gd name="T70" fmla="*/ 2147483646 w 488"/>
                <a:gd name="T71" fmla="*/ 2147483646 h 306"/>
                <a:gd name="T72" fmla="*/ 2147483646 w 488"/>
                <a:gd name="T73" fmla="*/ 2147483646 h 306"/>
                <a:gd name="T74" fmla="*/ 2147483646 w 488"/>
                <a:gd name="T75" fmla="*/ 2147483646 h 306"/>
                <a:gd name="T76" fmla="*/ 2147483646 w 488"/>
                <a:gd name="T77" fmla="*/ 2147483646 h 306"/>
                <a:gd name="T78" fmla="*/ 2147483646 w 488"/>
                <a:gd name="T79" fmla="*/ 2147483646 h 306"/>
                <a:gd name="T80" fmla="*/ 2147483646 w 488"/>
                <a:gd name="T81" fmla="*/ 2147483646 h 306"/>
                <a:gd name="T82" fmla="*/ 2147483646 w 488"/>
                <a:gd name="T83" fmla="*/ 2147483646 h 306"/>
                <a:gd name="T84" fmla="*/ 2147483646 w 488"/>
                <a:gd name="T85" fmla="*/ 2147483646 h 306"/>
                <a:gd name="T86" fmla="*/ 2147483646 w 488"/>
                <a:gd name="T87" fmla="*/ 2147483646 h 306"/>
                <a:gd name="T88" fmla="*/ 2147483646 w 488"/>
                <a:gd name="T89" fmla="*/ 2147483646 h 306"/>
                <a:gd name="T90" fmla="*/ 2147483646 w 488"/>
                <a:gd name="T91" fmla="*/ 2147483646 h 306"/>
                <a:gd name="T92" fmla="*/ 2147483646 w 488"/>
                <a:gd name="T93" fmla="*/ 2147483646 h 306"/>
                <a:gd name="T94" fmla="*/ 2147483646 w 488"/>
                <a:gd name="T95" fmla="*/ 2147483646 h 306"/>
                <a:gd name="T96" fmla="*/ 2147483646 w 488"/>
                <a:gd name="T97" fmla="*/ 2147483646 h 306"/>
                <a:gd name="T98" fmla="*/ 2147483646 w 488"/>
                <a:gd name="T99" fmla="*/ 2147483646 h 306"/>
                <a:gd name="T100" fmla="*/ 2147483646 w 488"/>
                <a:gd name="T101" fmla="*/ 2147483646 h 306"/>
                <a:gd name="T102" fmla="*/ 2147483646 w 488"/>
                <a:gd name="T103" fmla="*/ 2147483646 h 306"/>
                <a:gd name="T104" fmla="*/ 2147483646 w 488"/>
                <a:gd name="T105" fmla="*/ 2147483646 h 306"/>
                <a:gd name="T106" fmla="*/ 2147483646 w 488"/>
                <a:gd name="T107" fmla="*/ 2147483646 h 306"/>
                <a:gd name="T108" fmla="*/ 2147483646 w 488"/>
                <a:gd name="T109" fmla="*/ 2147483646 h 306"/>
                <a:gd name="T110" fmla="*/ 2147483646 w 488"/>
                <a:gd name="T111" fmla="*/ 2147483646 h 306"/>
                <a:gd name="T112" fmla="*/ 2147483646 w 488"/>
                <a:gd name="T113" fmla="*/ 2147483646 h 306"/>
                <a:gd name="T114" fmla="*/ 2147483646 w 488"/>
                <a:gd name="T115" fmla="*/ 2147483646 h 3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88" h="306">
                  <a:moveTo>
                    <a:pt x="62" y="2"/>
                  </a:moveTo>
                  <a:lnTo>
                    <a:pt x="60" y="4"/>
                  </a:lnTo>
                  <a:lnTo>
                    <a:pt x="64" y="10"/>
                  </a:lnTo>
                  <a:lnTo>
                    <a:pt x="86" y="24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0" y="50"/>
                  </a:lnTo>
                  <a:lnTo>
                    <a:pt x="88" y="50"/>
                  </a:lnTo>
                  <a:lnTo>
                    <a:pt x="88" y="52"/>
                  </a:lnTo>
                  <a:lnTo>
                    <a:pt x="74" y="52"/>
                  </a:lnTo>
                  <a:lnTo>
                    <a:pt x="66" y="54"/>
                  </a:lnTo>
                  <a:lnTo>
                    <a:pt x="60" y="58"/>
                  </a:lnTo>
                  <a:lnTo>
                    <a:pt x="64" y="66"/>
                  </a:lnTo>
                  <a:lnTo>
                    <a:pt x="64" y="74"/>
                  </a:lnTo>
                  <a:lnTo>
                    <a:pt x="72" y="86"/>
                  </a:lnTo>
                  <a:lnTo>
                    <a:pt x="72" y="108"/>
                  </a:lnTo>
                  <a:lnTo>
                    <a:pt x="78" y="110"/>
                  </a:lnTo>
                  <a:lnTo>
                    <a:pt x="88" y="114"/>
                  </a:lnTo>
                  <a:lnTo>
                    <a:pt x="90" y="114"/>
                  </a:lnTo>
                  <a:lnTo>
                    <a:pt x="92" y="116"/>
                  </a:lnTo>
                  <a:lnTo>
                    <a:pt x="102" y="130"/>
                  </a:lnTo>
                  <a:lnTo>
                    <a:pt x="108" y="146"/>
                  </a:lnTo>
                  <a:lnTo>
                    <a:pt x="108" y="156"/>
                  </a:lnTo>
                  <a:lnTo>
                    <a:pt x="106" y="164"/>
                  </a:lnTo>
                  <a:lnTo>
                    <a:pt x="104" y="170"/>
                  </a:lnTo>
                  <a:lnTo>
                    <a:pt x="94" y="178"/>
                  </a:lnTo>
                  <a:lnTo>
                    <a:pt x="80" y="184"/>
                  </a:lnTo>
                  <a:lnTo>
                    <a:pt x="54" y="200"/>
                  </a:lnTo>
                  <a:lnTo>
                    <a:pt x="52" y="200"/>
                  </a:lnTo>
                  <a:lnTo>
                    <a:pt x="4" y="204"/>
                  </a:lnTo>
                  <a:lnTo>
                    <a:pt x="0" y="216"/>
                  </a:lnTo>
                  <a:lnTo>
                    <a:pt x="8" y="232"/>
                  </a:lnTo>
                  <a:lnTo>
                    <a:pt x="8" y="234"/>
                  </a:lnTo>
                  <a:lnTo>
                    <a:pt x="12" y="254"/>
                  </a:lnTo>
                  <a:lnTo>
                    <a:pt x="38" y="286"/>
                  </a:lnTo>
                  <a:lnTo>
                    <a:pt x="40" y="286"/>
                  </a:lnTo>
                  <a:lnTo>
                    <a:pt x="50" y="306"/>
                  </a:lnTo>
                  <a:lnTo>
                    <a:pt x="52" y="302"/>
                  </a:lnTo>
                  <a:lnTo>
                    <a:pt x="60" y="278"/>
                  </a:lnTo>
                  <a:lnTo>
                    <a:pt x="60" y="276"/>
                  </a:lnTo>
                  <a:lnTo>
                    <a:pt x="76" y="256"/>
                  </a:lnTo>
                  <a:lnTo>
                    <a:pt x="78" y="254"/>
                  </a:lnTo>
                  <a:lnTo>
                    <a:pt x="98" y="246"/>
                  </a:lnTo>
                  <a:lnTo>
                    <a:pt x="100" y="246"/>
                  </a:lnTo>
                  <a:lnTo>
                    <a:pt x="112" y="254"/>
                  </a:lnTo>
                  <a:lnTo>
                    <a:pt x="128" y="252"/>
                  </a:lnTo>
                  <a:lnTo>
                    <a:pt x="124" y="224"/>
                  </a:lnTo>
                  <a:lnTo>
                    <a:pt x="126" y="222"/>
                  </a:lnTo>
                  <a:lnTo>
                    <a:pt x="142" y="222"/>
                  </a:lnTo>
                  <a:lnTo>
                    <a:pt x="158" y="222"/>
                  </a:lnTo>
                  <a:lnTo>
                    <a:pt x="160" y="222"/>
                  </a:lnTo>
                  <a:lnTo>
                    <a:pt x="192" y="238"/>
                  </a:lnTo>
                  <a:lnTo>
                    <a:pt x="218" y="242"/>
                  </a:lnTo>
                  <a:lnTo>
                    <a:pt x="220" y="242"/>
                  </a:lnTo>
                  <a:lnTo>
                    <a:pt x="228" y="250"/>
                  </a:lnTo>
                  <a:lnTo>
                    <a:pt x="242" y="254"/>
                  </a:lnTo>
                  <a:lnTo>
                    <a:pt x="250" y="262"/>
                  </a:lnTo>
                  <a:lnTo>
                    <a:pt x="254" y="264"/>
                  </a:lnTo>
                  <a:lnTo>
                    <a:pt x="264" y="256"/>
                  </a:lnTo>
                  <a:lnTo>
                    <a:pt x="264" y="254"/>
                  </a:lnTo>
                  <a:lnTo>
                    <a:pt x="276" y="244"/>
                  </a:lnTo>
                  <a:lnTo>
                    <a:pt x="284" y="230"/>
                  </a:lnTo>
                  <a:lnTo>
                    <a:pt x="296" y="238"/>
                  </a:lnTo>
                  <a:lnTo>
                    <a:pt x="296" y="240"/>
                  </a:lnTo>
                  <a:lnTo>
                    <a:pt x="300" y="250"/>
                  </a:lnTo>
                  <a:lnTo>
                    <a:pt x="300" y="252"/>
                  </a:lnTo>
                  <a:lnTo>
                    <a:pt x="298" y="258"/>
                  </a:lnTo>
                  <a:lnTo>
                    <a:pt x="300" y="260"/>
                  </a:lnTo>
                  <a:lnTo>
                    <a:pt x="308" y="256"/>
                  </a:lnTo>
                  <a:lnTo>
                    <a:pt x="318" y="246"/>
                  </a:lnTo>
                  <a:lnTo>
                    <a:pt x="328" y="246"/>
                  </a:lnTo>
                  <a:lnTo>
                    <a:pt x="330" y="246"/>
                  </a:lnTo>
                  <a:lnTo>
                    <a:pt x="336" y="250"/>
                  </a:lnTo>
                  <a:lnTo>
                    <a:pt x="342" y="258"/>
                  </a:lnTo>
                  <a:lnTo>
                    <a:pt x="342" y="260"/>
                  </a:lnTo>
                  <a:lnTo>
                    <a:pt x="342" y="264"/>
                  </a:lnTo>
                  <a:lnTo>
                    <a:pt x="340" y="282"/>
                  </a:lnTo>
                  <a:lnTo>
                    <a:pt x="346" y="290"/>
                  </a:lnTo>
                  <a:lnTo>
                    <a:pt x="348" y="290"/>
                  </a:lnTo>
                  <a:lnTo>
                    <a:pt x="360" y="278"/>
                  </a:lnTo>
                  <a:lnTo>
                    <a:pt x="372" y="268"/>
                  </a:lnTo>
                  <a:lnTo>
                    <a:pt x="380" y="262"/>
                  </a:lnTo>
                  <a:lnTo>
                    <a:pt x="388" y="260"/>
                  </a:lnTo>
                  <a:lnTo>
                    <a:pt x="408" y="260"/>
                  </a:lnTo>
                  <a:lnTo>
                    <a:pt x="414" y="250"/>
                  </a:lnTo>
                  <a:lnTo>
                    <a:pt x="430" y="242"/>
                  </a:lnTo>
                  <a:lnTo>
                    <a:pt x="432" y="242"/>
                  </a:lnTo>
                  <a:lnTo>
                    <a:pt x="452" y="240"/>
                  </a:lnTo>
                  <a:lnTo>
                    <a:pt x="474" y="228"/>
                  </a:lnTo>
                  <a:lnTo>
                    <a:pt x="488" y="228"/>
                  </a:lnTo>
                  <a:lnTo>
                    <a:pt x="484" y="222"/>
                  </a:lnTo>
                  <a:lnTo>
                    <a:pt x="486" y="220"/>
                  </a:lnTo>
                  <a:lnTo>
                    <a:pt x="488" y="216"/>
                  </a:lnTo>
                  <a:lnTo>
                    <a:pt x="460" y="154"/>
                  </a:lnTo>
                  <a:lnTo>
                    <a:pt x="460" y="152"/>
                  </a:lnTo>
                  <a:lnTo>
                    <a:pt x="458" y="150"/>
                  </a:lnTo>
                  <a:lnTo>
                    <a:pt x="472" y="134"/>
                  </a:lnTo>
                  <a:lnTo>
                    <a:pt x="468" y="130"/>
                  </a:lnTo>
                  <a:lnTo>
                    <a:pt x="446" y="126"/>
                  </a:lnTo>
                  <a:lnTo>
                    <a:pt x="444" y="126"/>
                  </a:lnTo>
                  <a:lnTo>
                    <a:pt x="444" y="124"/>
                  </a:lnTo>
                  <a:lnTo>
                    <a:pt x="430" y="110"/>
                  </a:lnTo>
                  <a:lnTo>
                    <a:pt x="430" y="106"/>
                  </a:lnTo>
                  <a:lnTo>
                    <a:pt x="428" y="108"/>
                  </a:lnTo>
                  <a:lnTo>
                    <a:pt x="416" y="100"/>
                  </a:lnTo>
                  <a:lnTo>
                    <a:pt x="408" y="108"/>
                  </a:lnTo>
                  <a:lnTo>
                    <a:pt x="400" y="114"/>
                  </a:lnTo>
                  <a:lnTo>
                    <a:pt x="394" y="114"/>
                  </a:lnTo>
                  <a:lnTo>
                    <a:pt x="388" y="110"/>
                  </a:lnTo>
                  <a:lnTo>
                    <a:pt x="382" y="104"/>
                  </a:lnTo>
                  <a:lnTo>
                    <a:pt x="372" y="94"/>
                  </a:lnTo>
                  <a:lnTo>
                    <a:pt x="366" y="86"/>
                  </a:lnTo>
                  <a:lnTo>
                    <a:pt x="362" y="86"/>
                  </a:lnTo>
                  <a:lnTo>
                    <a:pt x="352" y="90"/>
                  </a:lnTo>
                  <a:lnTo>
                    <a:pt x="334" y="94"/>
                  </a:lnTo>
                  <a:lnTo>
                    <a:pt x="328" y="94"/>
                  </a:lnTo>
                  <a:lnTo>
                    <a:pt x="324" y="94"/>
                  </a:lnTo>
                  <a:lnTo>
                    <a:pt x="322" y="90"/>
                  </a:lnTo>
                  <a:lnTo>
                    <a:pt x="320" y="84"/>
                  </a:lnTo>
                  <a:lnTo>
                    <a:pt x="320" y="70"/>
                  </a:lnTo>
                  <a:lnTo>
                    <a:pt x="322" y="60"/>
                  </a:lnTo>
                  <a:lnTo>
                    <a:pt x="320" y="54"/>
                  </a:lnTo>
                  <a:lnTo>
                    <a:pt x="216" y="50"/>
                  </a:lnTo>
                  <a:lnTo>
                    <a:pt x="202" y="44"/>
                  </a:lnTo>
                  <a:lnTo>
                    <a:pt x="194" y="38"/>
                  </a:lnTo>
                  <a:lnTo>
                    <a:pt x="178" y="34"/>
                  </a:lnTo>
                  <a:lnTo>
                    <a:pt x="172" y="30"/>
                  </a:lnTo>
                  <a:lnTo>
                    <a:pt x="164" y="24"/>
                  </a:lnTo>
                  <a:lnTo>
                    <a:pt x="144" y="0"/>
                  </a:lnTo>
                  <a:lnTo>
                    <a:pt x="132" y="10"/>
                  </a:lnTo>
                  <a:lnTo>
                    <a:pt x="116" y="4"/>
                  </a:lnTo>
                  <a:lnTo>
                    <a:pt x="74" y="6"/>
                  </a:lnTo>
                  <a:lnTo>
                    <a:pt x="6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8" name="广东"/>
            <p:cNvSpPr>
              <a:spLocks/>
            </p:cNvSpPr>
            <p:nvPr/>
          </p:nvSpPr>
          <p:spPr bwMode="auto">
            <a:xfrm>
              <a:off x="5472113" y="4876800"/>
              <a:ext cx="928687" cy="735013"/>
            </a:xfrm>
            <a:custGeom>
              <a:avLst/>
              <a:gdLst>
                <a:gd name="T0" fmla="*/ 2147483646 w 508"/>
                <a:gd name="T1" fmla="*/ 2147483646 h 402"/>
                <a:gd name="T2" fmla="*/ 2147483646 w 508"/>
                <a:gd name="T3" fmla="*/ 2147483646 h 402"/>
                <a:gd name="T4" fmla="*/ 2147483646 w 508"/>
                <a:gd name="T5" fmla="*/ 2147483646 h 402"/>
                <a:gd name="T6" fmla="*/ 2147483646 w 508"/>
                <a:gd name="T7" fmla="*/ 2147483646 h 402"/>
                <a:gd name="T8" fmla="*/ 2147483646 w 508"/>
                <a:gd name="T9" fmla="*/ 2147483646 h 402"/>
                <a:gd name="T10" fmla="*/ 2147483646 w 508"/>
                <a:gd name="T11" fmla="*/ 2147483646 h 402"/>
                <a:gd name="T12" fmla="*/ 2147483646 w 508"/>
                <a:gd name="T13" fmla="*/ 2147483646 h 402"/>
                <a:gd name="T14" fmla="*/ 2147483646 w 508"/>
                <a:gd name="T15" fmla="*/ 2147483646 h 402"/>
                <a:gd name="T16" fmla="*/ 2147483646 w 508"/>
                <a:gd name="T17" fmla="*/ 2147483646 h 402"/>
                <a:gd name="T18" fmla="*/ 2147483646 w 508"/>
                <a:gd name="T19" fmla="*/ 2147483646 h 402"/>
                <a:gd name="T20" fmla="*/ 2147483646 w 508"/>
                <a:gd name="T21" fmla="*/ 2147483646 h 402"/>
                <a:gd name="T22" fmla="*/ 2147483646 w 508"/>
                <a:gd name="T23" fmla="*/ 2147483646 h 402"/>
                <a:gd name="T24" fmla="*/ 2147483646 w 508"/>
                <a:gd name="T25" fmla="*/ 2147483646 h 402"/>
                <a:gd name="T26" fmla="*/ 2147483646 w 508"/>
                <a:gd name="T27" fmla="*/ 2147483646 h 402"/>
                <a:gd name="T28" fmla="*/ 2147483646 w 508"/>
                <a:gd name="T29" fmla="*/ 2147483646 h 402"/>
                <a:gd name="T30" fmla="*/ 2147483646 w 508"/>
                <a:gd name="T31" fmla="*/ 2147483646 h 402"/>
                <a:gd name="T32" fmla="*/ 2147483646 w 508"/>
                <a:gd name="T33" fmla="*/ 2147483646 h 402"/>
                <a:gd name="T34" fmla="*/ 2147483646 w 508"/>
                <a:gd name="T35" fmla="*/ 2147483646 h 402"/>
                <a:gd name="T36" fmla="*/ 2147483646 w 508"/>
                <a:gd name="T37" fmla="*/ 2147483646 h 402"/>
                <a:gd name="T38" fmla="*/ 2147483646 w 508"/>
                <a:gd name="T39" fmla="*/ 2147483646 h 402"/>
                <a:gd name="T40" fmla="*/ 2147483646 w 508"/>
                <a:gd name="T41" fmla="*/ 2147483646 h 402"/>
                <a:gd name="T42" fmla="*/ 2147483646 w 508"/>
                <a:gd name="T43" fmla="*/ 2147483646 h 402"/>
                <a:gd name="T44" fmla="*/ 2147483646 w 508"/>
                <a:gd name="T45" fmla="*/ 2147483646 h 402"/>
                <a:gd name="T46" fmla="*/ 2147483646 w 508"/>
                <a:gd name="T47" fmla="*/ 2147483646 h 402"/>
                <a:gd name="T48" fmla="*/ 2147483646 w 508"/>
                <a:gd name="T49" fmla="*/ 2147483646 h 402"/>
                <a:gd name="T50" fmla="*/ 2147483646 w 508"/>
                <a:gd name="T51" fmla="*/ 2147483646 h 402"/>
                <a:gd name="T52" fmla="*/ 2147483646 w 508"/>
                <a:gd name="T53" fmla="*/ 2147483646 h 402"/>
                <a:gd name="T54" fmla="*/ 2147483646 w 508"/>
                <a:gd name="T55" fmla="*/ 2147483646 h 402"/>
                <a:gd name="T56" fmla="*/ 2147483646 w 508"/>
                <a:gd name="T57" fmla="*/ 2147483646 h 402"/>
                <a:gd name="T58" fmla="*/ 2147483646 w 508"/>
                <a:gd name="T59" fmla="*/ 2147483646 h 402"/>
                <a:gd name="T60" fmla="*/ 2147483646 w 508"/>
                <a:gd name="T61" fmla="*/ 2147483646 h 402"/>
                <a:gd name="T62" fmla="*/ 2147483646 w 508"/>
                <a:gd name="T63" fmla="*/ 2147483646 h 402"/>
                <a:gd name="T64" fmla="*/ 2147483646 w 508"/>
                <a:gd name="T65" fmla="*/ 2147483646 h 402"/>
                <a:gd name="T66" fmla="*/ 2147483646 w 508"/>
                <a:gd name="T67" fmla="*/ 2147483646 h 402"/>
                <a:gd name="T68" fmla="*/ 2147483646 w 508"/>
                <a:gd name="T69" fmla="*/ 2147483646 h 402"/>
                <a:gd name="T70" fmla="*/ 2147483646 w 508"/>
                <a:gd name="T71" fmla="*/ 2147483646 h 402"/>
                <a:gd name="T72" fmla="*/ 2147483646 w 508"/>
                <a:gd name="T73" fmla="*/ 2147483646 h 402"/>
                <a:gd name="T74" fmla="*/ 2147483646 w 508"/>
                <a:gd name="T75" fmla="*/ 2147483646 h 402"/>
                <a:gd name="T76" fmla="*/ 2147483646 w 508"/>
                <a:gd name="T77" fmla="*/ 2147483646 h 402"/>
                <a:gd name="T78" fmla="*/ 2147483646 w 508"/>
                <a:gd name="T79" fmla="*/ 2147483646 h 402"/>
                <a:gd name="T80" fmla="*/ 2147483646 w 508"/>
                <a:gd name="T81" fmla="*/ 2147483646 h 402"/>
                <a:gd name="T82" fmla="*/ 2147483646 w 508"/>
                <a:gd name="T83" fmla="*/ 2147483646 h 402"/>
                <a:gd name="T84" fmla="*/ 2147483646 w 508"/>
                <a:gd name="T85" fmla="*/ 2147483646 h 402"/>
                <a:gd name="T86" fmla="*/ 2147483646 w 508"/>
                <a:gd name="T87" fmla="*/ 2147483646 h 402"/>
                <a:gd name="T88" fmla="*/ 2147483646 w 508"/>
                <a:gd name="T89" fmla="*/ 2147483646 h 402"/>
                <a:gd name="T90" fmla="*/ 2147483646 w 508"/>
                <a:gd name="T91" fmla="*/ 2147483646 h 402"/>
                <a:gd name="T92" fmla="*/ 2147483646 w 508"/>
                <a:gd name="T93" fmla="*/ 2147483646 h 402"/>
                <a:gd name="T94" fmla="*/ 2147483646 w 508"/>
                <a:gd name="T95" fmla="*/ 2147483646 h 402"/>
                <a:gd name="T96" fmla="*/ 2147483646 w 508"/>
                <a:gd name="T97" fmla="*/ 2147483646 h 402"/>
                <a:gd name="T98" fmla="*/ 2147483646 w 508"/>
                <a:gd name="T99" fmla="*/ 2147483646 h 402"/>
                <a:gd name="T100" fmla="*/ 2147483646 w 508"/>
                <a:gd name="T101" fmla="*/ 2147483646 h 4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402">
                  <a:moveTo>
                    <a:pt x="476" y="138"/>
                  </a:moveTo>
                  <a:lnTo>
                    <a:pt x="476" y="138"/>
                  </a:lnTo>
                  <a:lnTo>
                    <a:pt x="484" y="134"/>
                  </a:lnTo>
                  <a:lnTo>
                    <a:pt x="488" y="130"/>
                  </a:lnTo>
                  <a:lnTo>
                    <a:pt x="488" y="128"/>
                  </a:lnTo>
                  <a:lnTo>
                    <a:pt x="490" y="126"/>
                  </a:lnTo>
                  <a:lnTo>
                    <a:pt x="492" y="126"/>
                  </a:lnTo>
                  <a:lnTo>
                    <a:pt x="508" y="126"/>
                  </a:lnTo>
                  <a:lnTo>
                    <a:pt x="508" y="116"/>
                  </a:lnTo>
                  <a:lnTo>
                    <a:pt x="502" y="114"/>
                  </a:lnTo>
                  <a:lnTo>
                    <a:pt x="496" y="110"/>
                  </a:lnTo>
                  <a:lnTo>
                    <a:pt x="472" y="88"/>
                  </a:lnTo>
                  <a:lnTo>
                    <a:pt x="460" y="58"/>
                  </a:lnTo>
                  <a:lnTo>
                    <a:pt x="446" y="44"/>
                  </a:lnTo>
                  <a:lnTo>
                    <a:pt x="424" y="42"/>
                  </a:lnTo>
                  <a:lnTo>
                    <a:pt x="406" y="44"/>
                  </a:lnTo>
                  <a:lnTo>
                    <a:pt x="402" y="44"/>
                  </a:lnTo>
                  <a:lnTo>
                    <a:pt x="404" y="54"/>
                  </a:lnTo>
                  <a:lnTo>
                    <a:pt x="404" y="56"/>
                  </a:lnTo>
                  <a:lnTo>
                    <a:pt x="404" y="58"/>
                  </a:lnTo>
                  <a:lnTo>
                    <a:pt x="400" y="58"/>
                  </a:lnTo>
                  <a:lnTo>
                    <a:pt x="388" y="64"/>
                  </a:lnTo>
                  <a:lnTo>
                    <a:pt x="386" y="62"/>
                  </a:lnTo>
                  <a:lnTo>
                    <a:pt x="372" y="50"/>
                  </a:lnTo>
                  <a:lnTo>
                    <a:pt x="368" y="50"/>
                  </a:lnTo>
                  <a:lnTo>
                    <a:pt x="364" y="50"/>
                  </a:lnTo>
                  <a:lnTo>
                    <a:pt x="332" y="64"/>
                  </a:lnTo>
                  <a:lnTo>
                    <a:pt x="322" y="68"/>
                  </a:lnTo>
                  <a:lnTo>
                    <a:pt x="316" y="66"/>
                  </a:lnTo>
                  <a:lnTo>
                    <a:pt x="310" y="70"/>
                  </a:lnTo>
                  <a:lnTo>
                    <a:pt x="304" y="76"/>
                  </a:lnTo>
                  <a:lnTo>
                    <a:pt x="300" y="80"/>
                  </a:lnTo>
                  <a:lnTo>
                    <a:pt x="298" y="76"/>
                  </a:lnTo>
                  <a:lnTo>
                    <a:pt x="288" y="66"/>
                  </a:lnTo>
                  <a:lnTo>
                    <a:pt x="286" y="62"/>
                  </a:lnTo>
                  <a:lnTo>
                    <a:pt x="286" y="58"/>
                  </a:lnTo>
                  <a:lnTo>
                    <a:pt x="290" y="50"/>
                  </a:lnTo>
                  <a:lnTo>
                    <a:pt x="300" y="38"/>
                  </a:lnTo>
                  <a:lnTo>
                    <a:pt x="314" y="22"/>
                  </a:lnTo>
                  <a:lnTo>
                    <a:pt x="318" y="16"/>
                  </a:lnTo>
                  <a:lnTo>
                    <a:pt x="316" y="12"/>
                  </a:lnTo>
                  <a:lnTo>
                    <a:pt x="312" y="12"/>
                  </a:lnTo>
                  <a:lnTo>
                    <a:pt x="308" y="14"/>
                  </a:lnTo>
                  <a:lnTo>
                    <a:pt x="298" y="20"/>
                  </a:lnTo>
                  <a:lnTo>
                    <a:pt x="288" y="26"/>
                  </a:lnTo>
                  <a:lnTo>
                    <a:pt x="282" y="28"/>
                  </a:lnTo>
                  <a:lnTo>
                    <a:pt x="280" y="26"/>
                  </a:lnTo>
                  <a:lnTo>
                    <a:pt x="278" y="20"/>
                  </a:lnTo>
                  <a:lnTo>
                    <a:pt x="276" y="20"/>
                  </a:lnTo>
                  <a:lnTo>
                    <a:pt x="270" y="6"/>
                  </a:lnTo>
                  <a:lnTo>
                    <a:pt x="254" y="16"/>
                  </a:lnTo>
                  <a:lnTo>
                    <a:pt x="252" y="18"/>
                  </a:lnTo>
                  <a:lnTo>
                    <a:pt x="252" y="16"/>
                  </a:lnTo>
                  <a:lnTo>
                    <a:pt x="236" y="8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8" y="2"/>
                  </a:lnTo>
                  <a:lnTo>
                    <a:pt x="204" y="6"/>
                  </a:lnTo>
                  <a:lnTo>
                    <a:pt x="198" y="12"/>
                  </a:lnTo>
                  <a:lnTo>
                    <a:pt x="204" y="24"/>
                  </a:lnTo>
                  <a:lnTo>
                    <a:pt x="210" y="38"/>
                  </a:lnTo>
                  <a:lnTo>
                    <a:pt x="210" y="44"/>
                  </a:lnTo>
                  <a:lnTo>
                    <a:pt x="210" y="48"/>
                  </a:lnTo>
                  <a:lnTo>
                    <a:pt x="208" y="52"/>
                  </a:lnTo>
                  <a:lnTo>
                    <a:pt x="204" y="54"/>
                  </a:lnTo>
                  <a:lnTo>
                    <a:pt x="200" y="54"/>
                  </a:lnTo>
                  <a:lnTo>
                    <a:pt x="194" y="54"/>
                  </a:lnTo>
                  <a:lnTo>
                    <a:pt x="188" y="50"/>
                  </a:lnTo>
                  <a:lnTo>
                    <a:pt x="182" y="46"/>
                  </a:lnTo>
                  <a:lnTo>
                    <a:pt x="164" y="36"/>
                  </a:lnTo>
                  <a:lnTo>
                    <a:pt x="156" y="32"/>
                  </a:lnTo>
                  <a:lnTo>
                    <a:pt x="156" y="34"/>
                  </a:lnTo>
                  <a:lnTo>
                    <a:pt x="156" y="52"/>
                  </a:lnTo>
                  <a:lnTo>
                    <a:pt x="144" y="66"/>
                  </a:lnTo>
                  <a:lnTo>
                    <a:pt x="144" y="80"/>
                  </a:lnTo>
                  <a:lnTo>
                    <a:pt x="148" y="94"/>
                  </a:lnTo>
                  <a:lnTo>
                    <a:pt x="150" y="94"/>
                  </a:lnTo>
                  <a:lnTo>
                    <a:pt x="140" y="108"/>
                  </a:lnTo>
                  <a:lnTo>
                    <a:pt x="136" y="120"/>
                  </a:lnTo>
                  <a:lnTo>
                    <a:pt x="136" y="122"/>
                  </a:lnTo>
                  <a:lnTo>
                    <a:pt x="124" y="134"/>
                  </a:lnTo>
                  <a:lnTo>
                    <a:pt x="104" y="180"/>
                  </a:lnTo>
                  <a:lnTo>
                    <a:pt x="104" y="204"/>
                  </a:lnTo>
                  <a:lnTo>
                    <a:pt x="60" y="230"/>
                  </a:lnTo>
                  <a:lnTo>
                    <a:pt x="58" y="234"/>
                  </a:lnTo>
                  <a:lnTo>
                    <a:pt x="64" y="248"/>
                  </a:lnTo>
                  <a:lnTo>
                    <a:pt x="60" y="266"/>
                  </a:lnTo>
                  <a:lnTo>
                    <a:pt x="42" y="264"/>
                  </a:lnTo>
                  <a:lnTo>
                    <a:pt x="38" y="284"/>
                  </a:lnTo>
                  <a:lnTo>
                    <a:pt x="16" y="284"/>
                  </a:lnTo>
                  <a:lnTo>
                    <a:pt x="10" y="292"/>
                  </a:lnTo>
                  <a:lnTo>
                    <a:pt x="4" y="306"/>
                  </a:lnTo>
                  <a:lnTo>
                    <a:pt x="0" y="356"/>
                  </a:lnTo>
                  <a:lnTo>
                    <a:pt x="4" y="368"/>
                  </a:lnTo>
                  <a:lnTo>
                    <a:pt x="6" y="368"/>
                  </a:lnTo>
                  <a:lnTo>
                    <a:pt x="6" y="380"/>
                  </a:lnTo>
                  <a:lnTo>
                    <a:pt x="16" y="392"/>
                  </a:lnTo>
                  <a:lnTo>
                    <a:pt x="16" y="402"/>
                  </a:lnTo>
                  <a:lnTo>
                    <a:pt x="42" y="400"/>
                  </a:lnTo>
                  <a:lnTo>
                    <a:pt x="44" y="398"/>
                  </a:lnTo>
                  <a:lnTo>
                    <a:pt x="44" y="396"/>
                  </a:lnTo>
                  <a:lnTo>
                    <a:pt x="52" y="388"/>
                  </a:lnTo>
                  <a:lnTo>
                    <a:pt x="36" y="372"/>
                  </a:lnTo>
                  <a:lnTo>
                    <a:pt x="34" y="372"/>
                  </a:lnTo>
                  <a:lnTo>
                    <a:pt x="24" y="364"/>
                  </a:lnTo>
                  <a:lnTo>
                    <a:pt x="24" y="362"/>
                  </a:lnTo>
                  <a:lnTo>
                    <a:pt x="24" y="346"/>
                  </a:lnTo>
                  <a:lnTo>
                    <a:pt x="36" y="346"/>
                  </a:lnTo>
                  <a:lnTo>
                    <a:pt x="38" y="340"/>
                  </a:lnTo>
                  <a:lnTo>
                    <a:pt x="32" y="324"/>
                  </a:lnTo>
                  <a:lnTo>
                    <a:pt x="64" y="324"/>
                  </a:lnTo>
                  <a:lnTo>
                    <a:pt x="120" y="298"/>
                  </a:lnTo>
                  <a:lnTo>
                    <a:pt x="126" y="286"/>
                  </a:lnTo>
                  <a:lnTo>
                    <a:pt x="128" y="282"/>
                  </a:lnTo>
                  <a:lnTo>
                    <a:pt x="140" y="288"/>
                  </a:lnTo>
                  <a:lnTo>
                    <a:pt x="140" y="290"/>
                  </a:lnTo>
                  <a:lnTo>
                    <a:pt x="146" y="296"/>
                  </a:lnTo>
                  <a:lnTo>
                    <a:pt x="152" y="294"/>
                  </a:lnTo>
                  <a:lnTo>
                    <a:pt x="150" y="282"/>
                  </a:lnTo>
                  <a:lnTo>
                    <a:pt x="168" y="282"/>
                  </a:lnTo>
                  <a:lnTo>
                    <a:pt x="186" y="286"/>
                  </a:lnTo>
                  <a:lnTo>
                    <a:pt x="192" y="274"/>
                  </a:lnTo>
                  <a:lnTo>
                    <a:pt x="194" y="272"/>
                  </a:lnTo>
                  <a:lnTo>
                    <a:pt x="196" y="272"/>
                  </a:lnTo>
                  <a:lnTo>
                    <a:pt x="214" y="266"/>
                  </a:lnTo>
                  <a:lnTo>
                    <a:pt x="218" y="238"/>
                  </a:lnTo>
                  <a:lnTo>
                    <a:pt x="238" y="256"/>
                  </a:lnTo>
                  <a:lnTo>
                    <a:pt x="246" y="256"/>
                  </a:lnTo>
                  <a:lnTo>
                    <a:pt x="250" y="252"/>
                  </a:lnTo>
                  <a:lnTo>
                    <a:pt x="248" y="192"/>
                  </a:lnTo>
                  <a:lnTo>
                    <a:pt x="248" y="190"/>
                  </a:lnTo>
                  <a:lnTo>
                    <a:pt x="248" y="186"/>
                  </a:lnTo>
                  <a:lnTo>
                    <a:pt x="260" y="188"/>
                  </a:lnTo>
                  <a:lnTo>
                    <a:pt x="262" y="188"/>
                  </a:lnTo>
                  <a:lnTo>
                    <a:pt x="264" y="190"/>
                  </a:lnTo>
                  <a:lnTo>
                    <a:pt x="286" y="230"/>
                  </a:lnTo>
                  <a:lnTo>
                    <a:pt x="312" y="226"/>
                  </a:lnTo>
                  <a:lnTo>
                    <a:pt x="318" y="224"/>
                  </a:lnTo>
                  <a:lnTo>
                    <a:pt x="322" y="216"/>
                  </a:lnTo>
                  <a:lnTo>
                    <a:pt x="314" y="208"/>
                  </a:lnTo>
                  <a:lnTo>
                    <a:pt x="312" y="206"/>
                  </a:lnTo>
                  <a:lnTo>
                    <a:pt x="330" y="200"/>
                  </a:lnTo>
                  <a:lnTo>
                    <a:pt x="332" y="198"/>
                  </a:lnTo>
                  <a:lnTo>
                    <a:pt x="340" y="206"/>
                  </a:lnTo>
                  <a:lnTo>
                    <a:pt x="346" y="202"/>
                  </a:lnTo>
                  <a:lnTo>
                    <a:pt x="346" y="190"/>
                  </a:lnTo>
                  <a:lnTo>
                    <a:pt x="350" y="190"/>
                  </a:lnTo>
                  <a:lnTo>
                    <a:pt x="364" y="190"/>
                  </a:lnTo>
                  <a:lnTo>
                    <a:pt x="370" y="192"/>
                  </a:lnTo>
                  <a:lnTo>
                    <a:pt x="376" y="194"/>
                  </a:lnTo>
                  <a:lnTo>
                    <a:pt x="382" y="198"/>
                  </a:lnTo>
                  <a:lnTo>
                    <a:pt x="386" y="202"/>
                  </a:lnTo>
                  <a:lnTo>
                    <a:pt x="388" y="206"/>
                  </a:lnTo>
                  <a:lnTo>
                    <a:pt x="392" y="186"/>
                  </a:lnTo>
                  <a:lnTo>
                    <a:pt x="396" y="184"/>
                  </a:lnTo>
                  <a:lnTo>
                    <a:pt x="400" y="182"/>
                  </a:lnTo>
                  <a:lnTo>
                    <a:pt x="406" y="182"/>
                  </a:lnTo>
                  <a:lnTo>
                    <a:pt x="412" y="184"/>
                  </a:lnTo>
                  <a:lnTo>
                    <a:pt x="414" y="186"/>
                  </a:lnTo>
                  <a:lnTo>
                    <a:pt x="414" y="188"/>
                  </a:lnTo>
                  <a:lnTo>
                    <a:pt x="418" y="188"/>
                  </a:lnTo>
                  <a:lnTo>
                    <a:pt x="432" y="180"/>
                  </a:lnTo>
                  <a:lnTo>
                    <a:pt x="460" y="160"/>
                  </a:lnTo>
                  <a:lnTo>
                    <a:pt x="460" y="152"/>
                  </a:lnTo>
                  <a:lnTo>
                    <a:pt x="464" y="146"/>
                  </a:lnTo>
                  <a:lnTo>
                    <a:pt x="470" y="140"/>
                  </a:lnTo>
                  <a:lnTo>
                    <a:pt x="47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9" name="江西"/>
            <p:cNvSpPr>
              <a:spLocks/>
            </p:cNvSpPr>
            <p:nvPr/>
          </p:nvSpPr>
          <p:spPr bwMode="auto">
            <a:xfrm>
              <a:off x="5911850" y="4240213"/>
              <a:ext cx="555625" cy="757237"/>
            </a:xfrm>
            <a:custGeom>
              <a:avLst/>
              <a:gdLst>
                <a:gd name="T0" fmla="*/ 2147483646 w 304"/>
                <a:gd name="T1" fmla="*/ 0 h 414"/>
                <a:gd name="T2" fmla="*/ 2147483646 w 304"/>
                <a:gd name="T3" fmla="*/ 2147483646 h 414"/>
                <a:gd name="T4" fmla="*/ 2147483646 w 304"/>
                <a:gd name="T5" fmla="*/ 2147483646 h 414"/>
                <a:gd name="T6" fmla="*/ 2147483646 w 304"/>
                <a:gd name="T7" fmla="*/ 2147483646 h 414"/>
                <a:gd name="T8" fmla="*/ 2147483646 w 304"/>
                <a:gd name="T9" fmla="*/ 2147483646 h 414"/>
                <a:gd name="T10" fmla="*/ 2147483646 w 304"/>
                <a:gd name="T11" fmla="*/ 2147483646 h 414"/>
                <a:gd name="T12" fmla="*/ 2147483646 w 304"/>
                <a:gd name="T13" fmla="*/ 2147483646 h 414"/>
                <a:gd name="T14" fmla="*/ 2147483646 w 304"/>
                <a:gd name="T15" fmla="*/ 2147483646 h 414"/>
                <a:gd name="T16" fmla="*/ 2147483646 w 304"/>
                <a:gd name="T17" fmla="*/ 2147483646 h 414"/>
                <a:gd name="T18" fmla="*/ 2147483646 w 304"/>
                <a:gd name="T19" fmla="*/ 2147483646 h 414"/>
                <a:gd name="T20" fmla="*/ 2147483646 w 304"/>
                <a:gd name="T21" fmla="*/ 2147483646 h 414"/>
                <a:gd name="T22" fmla="*/ 2147483646 w 304"/>
                <a:gd name="T23" fmla="*/ 2147483646 h 414"/>
                <a:gd name="T24" fmla="*/ 2147483646 w 304"/>
                <a:gd name="T25" fmla="*/ 2147483646 h 414"/>
                <a:gd name="T26" fmla="*/ 2147483646 w 304"/>
                <a:gd name="T27" fmla="*/ 2147483646 h 414"/>
                <a:gd name="T28" fmla="*/ 0 w 304"/>
                <a:gd name="T29" fmla="*/ 2147483646 h 414"/>
                <a:gd name="T30" fmla="*/ 2147483646 w 304"/>
                <a:gd name="T31" fmla="*/ 2147483646 h 414"/>
                <a:gd name="T32" fmla="*/ 2147483646 w 304"/>
                <a:gd name="T33" fmla="*/ 2147483646 h 414"/>
                <a:gd name="T34" fmla="*/ 2147483646 w 304"/>
                <a:gd name="T35" fmla="*/ 2147483646 h 414"/>
                <a:gd name="T36" fmla="*/ 2147483646 w 304"/>
                <a:gd name="T37" fmla="*/ 2147483646 h 414"/>
                <a:gd name="T38" fmla="*/ 2147483646 w 304"/>
                <a:gd name="T39" fmla="*/ 2147483646 h 414"/>
                <a:gd name="T40" fmla="*/ 2147483646 w 304"/>
                <a:gd name="T41" fmla="*/ 2147483646 h 414"/>
                <a:gd name="T42" fmla="*/ 2147483646 w 304"/>
                <a:gd name="T43" fmla="*/ 2147483646 h 414"/>
                <a:gd name="T44" fmla="*/ 2147483646 w 304"/>
                <a:gd name="T45" fmla="*/ 2147483646 h 414"/>
                <a:gd name="T46" fmla="*/ 2147483646 w 304"/>
                <a:gd name="T47" fmla="*/ 2147483646 h 414"/>
                <a:gd name="T48" fmla="*/ 2147483646 w 304"/>
                <a:gd name="T49" fmla="*/ 2147483646 h 414"/>
                <a:gd name="T50" fmla="*/ 2147483646 w 304"/>
                <a:gd name="T51" fmla="*/ 2147483646 h 414"/>
                <a:gd name="T52" fmla="*/ 2147483646 w 304"/>
                <a:gd name="T53" fmla="*/ 2147483646 h 414"/>
                <a:gd name="T54" fmla="*/ 2147483646 w 304"/>
                <a:gd name="T55" fmla="*/ 2147483646 h 414"/>
                <a:gd name="T56" fmla="*/ 2147483646 w 304"/>
                <a:gd name="T57" fmla="*/ 2147483646 h 414"/>
                <a:gd name="T58" fmla="*/ 2147483646 w 304"/>
                <a:gd name="T59" fmla="*/ 2147483646 h 414"/>
                <a:gd name="T60" fmla="*/ 2147483646 w 304"/>
                <a:gd name="T61" fmla="*/ 2147483646 h 414"/>
                <a:gd name="T62" fmla="*/ 2147483646 w 304"/>
                <a:gd name="T63" fmla="*/ 2147483646 h 414"/>
                <a:gd name="T64" fmla="*/ 2147483646 w 304"/>
                <a:gd name="T65" fmla="*/ 2147483646 h 414"/>
                <a:gd name="T66" fmla="*/ 2147483646 w 304"/>
                <a:gd name="T67" fmla="*/ 2147483646 h 414"/>
                <a:gd name="T68" fmla="*/ 2147483646 w 304"/>
                <a:gd name="T69" fmla="*/ 2147483646 h 414"/>
                <a:gd name="T70" fmla="*/ 2147483646 w 304"/>
                <a:gd name="T71" fmla="*/ 2147483646 h 414"/>
                <a:gd name="T72" fmla="*/ 2147483646 w 304"/>
                <a:gd name="T73" fmla="*/ 2147483646 h 414"/>
                <a:gd name="T74" fmla="*/ 2147483646 w 304"/>
                <a:gd name="T75" fmla="*/ 2147483646 h 414"/>
                <a:gd name="T76" fmla="*/ 2147483646 w 304"/>
                <a:gd name="T77" fmla="*/ 2147483646 h 414"/>
                <a:gd name="T78" fmla="*/ 2147483646 w 304"/>
                <a:gd name="T79" fmla="*/ 2147483646 h 414"/>
                <a:gd name="T80" fmla="*/ 2147483646 w 304"/>
                <a:gd name="T81" fmla="*/ 2147483646 h 414"/>
                <a:gd name="T82" fmla="*/ 2147483646 w 304"/>
                <a:gd name="T83" fmla="*/ 2147483646 h 414"/>
                <a:gd name="T84" fmla="*/ 2147483646 w 304"/>
                <a:gd name="T85" fmla="*/ 2147483646 h 414"/>
                <a:gd name="T86" fmla="*/ 2147483646 w 304"/>
                <a:gd name="T87" fmla="*/ 2147483646 h 414"/>
                <a:gd name="T88" fmla="*/ 2147483646 w 304"/>
                <a:gd name="T89" fmla="*/ 2147483646 h 414"/>
                <a:gd name="T90" fmla="*/ 2147483646 w 304"/>
                <a:gd name="T91" fmla="*/ 2147483646 h 414"/>
                <a:gd name="T92" fmla="*/ 2147483646 w 304"/>
                <a:gd name="T93" fmla="*/ 2147483646 h 414"/>
                <a:gd name="T94" fmla="*/ 2147483646 w 304"/>
                <a:gd name="T95" fmla="*/ 2147483646 h 414"/>
                <a:gd name="T96" fmla="*/ 2147483646 w 304"/>
                <a:gd name="T97" fmla="*/ 2147483646 h 414"/>
                <a:gd name="T98" fmla="*/ 2147483646 w 304"/>
                <a:gd name="T99" fmla="*/ 2147483646 h 414"/>
                <a:gd name="T100" fmla="*/ 2147483646 w 304"/>
                <a:gd name="T101" fmla="*/ 2147483646 h 414"/>
                <a:gd name="T102" fmla="*/ 2147483646 w 304"/>
                <a:gd name="T103" fmla="*/ 2147483646 h 414"/>
                <a:gd name="T104" fmla="*/ 2147483646 w 304"/>
                <a:gd name="T105" fmla="*/ 2147483646 h 414"/>
                <a:gd name="T106" fmla="*/ 2147483646 w 304"/>
                <a:gd name="T107" fmla="*/ 2147483646 h 414"/>
                <a:gd name="T108" fmla="*/ 2147483646 w 304"/>
                <a:gd name="T109" fmla="*/ 2147483646 h 414"/>
                <a:gd name="T110" fmla="*/ 2147483646 w 304"/>
                <a:gd name="T111" fmla="*/ 2147483646 h 414"/>
                <a:gd name="T112" fmla="*/ 2147483646 w 304"/>
                <a:gd name="T113" fmla="*/ 2147483646 h 414"/>
                <a:gd name="T114" fmla="*/ 2147483646 w 304"/>
                <a:gd name="T115" fmla="*/ 2147483646 h 414"/>
                <a:gd name="T116" fmla="*/ 2147483646 w 304"/>
                <a:gd name="T117" fmla="*/ 2147483646 h 4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04" h="414">
                  <a:moveTo>
                    <a:pt x="240" y="16"/>
                  </a:moveTo>
                  <a:lnTo>
                    <a:pt x="238" y="16"/>
                  </a:lnTo>
                  <a:lnTo>
                    <a:pt x="220" y="0"/>
                  </a:lnTo>
                  <a:lnTo>
                    <a:pt x="212" y="6"/>
                  </a:lnTo>
                  <a:lnTo>
                    <a:pt x="206" y="16"/>
                  </a:lnTo>
                  <a:lnTo>
                    <a:pt x="200" y="24"/>
                  </a:lnTo>
                  <a:lnTo>
                    <a:pt x="192" y="28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76" y="32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80" y="4"/>
                  </a:lnTo>
                  <a:lnTo>
                    <a:pt x="152" y="22"/>
                  </a:lnTo>
                  <a:lnTo>
                    <a:pt x="152" y="24"/>
                  </a:lnTo>
                  <a:lnTo>
                    <a:pt x="128" y="24"/>
                  </a:lnTo>
                  <a:lnTo>
                    <a:pt x="108" y="34"/>
                  </a:lnTo>
                  <a:lnTo>
                    <a:pt x="108" y="36"/>
                  </a:lnTo>
                  <a:lnTo>
                    <a:pt x="84" y="36"/>
                  </a:lnTo>
                  <a:lnTo>
                    <a:pt x="72" y="42"/>
                  </a:lnTo>
                  <a:lnTo>
                    <a:pt x="68" y="54"/>
                  </a:lnTo>
                  <a:lnTo>
                    <a:pt x="66" y="56"/>
                  </a:lnTo>
                  <a:lnTo>
                    <a:pt x="40" y="56"/>
                  </a:lnTo>
                  <a:lnTo>
                    <a:pt x="34" y="56"/>
                  </a:lnTo>
                  <a:lnTo>
                    <a:pt x="28" y="62"/>
                  </a:lnTo>
                  <a:lnTo>
                    <a:pt x="8" y="80"/>
                  </a:lnTo>
                  <a:lnTo>
                    <a:pt x="16" y="84"/>
                  </a:lnTo>
                  <a:lnTo>
                    <a:pt x="20" y="88"/>
                  </a:lnTo>
                  <a:lnTo>
                    <a:pt x="22" y="94"/>
                  </a:lnTo>
                  <a:lnTo>
                    <a:pt x="22" y="92"/>
                  </a:lnTo>
                  <a:lnTo>
                    <a:pt x="34" y="138"/>
                  </a:lnTo>
                  <a:lnTo>
                    <a:pt x="34" y="140"/>
                  </a:lnTo>
                  <a:lnTo>
                    <a:pt x="34" y="144"/>
                  </a:lnTo>
                  <a:lnTo>
                    <a:pt x="32" y="144"/>
                  </a:lnTo>
                  <a:lnTo>
                    <a:pt x="0" y="188"/>
                  </a:lnTo>
                  <a:lnTo>
                    <a:pt x="0" y="200"/>
                  </a:lnTo>
                  <a:lnTo>
                    <a:pt x="8" y="196"/>
                  </a:lnTo>
                  <a:lnTo>
                    <a:pt x="12" y="196"/>
                  </a:lnTo>
                  <a:lnTo>
                    <a:pt x="16" y="198"/>
                  </a:lnTo>
                  <a:lnTo>
                    <a:pt x="18" y="202"/>
                  </a:lnTo>
                  <a:lnTo>
                    <a:pt x="16" y="214"/>
                  </a:lnTo>
                  <a:lnTo>
                    <a:pt x="16" y="226"/>
                  </a:lnTo>
                  <a:lnTo>
                    <a:pt x="18" y="238"/>
                  </a:lnTo>
                  <a:lnTo>
                    <a:pt x="20" y="250"/>
                  </a:lnTo>
                  <a:lnTo>
                    <a:pt x="24" y="262"/>
                  </a:lnTo>
                  <a:lnTo>
                    <a:pt x="36" y="274"/>
                  </a:lnTo>
                  <a:lnTo>
                    <a:pt x="40" y="280"/>
                  </a:lnTo>
                  <a:lnTo>
                    <a:pt x="40" y="286"/>
                  </a:lnTo>
                  <a:lnTo>
                    <a:pt x="36" y="294"/>
                  </a:lnTo>
                  <a:lnTo>
                    <a:pt x="42" y="304"/>
                  </a:lnTo>
                  <a:lnTo>
                    <a:pt x="44" y="310"/>
                  </a:lnTo>
                  <a:lnTo>
                    <a:pt x="44" y="320"/>
                  </a:lnTo>
                  <a:lnTo>
                    <a:pt x="40" y="330"/>
                  </a:lnTo>
                  <a:lnTo>
                    <a:pt x="34" y="344"/>
                  </a:lnTo>
                  <a:lnTo>
                    <a:pt x="44" y="362"/>
                  </a:lnTo>
                  <a:lnTo>
                    <a:pt x="46" y="366"/>
                  </a:lnTo>
                  <a:lnTo>
                    <a:pt x="52" y="362"/>
                  </a:lnTo>
                  <a:lnTo>
                    <a:pt x="60" y="356"/>
                  </a:lnTo>
                  <a:lnTo>
                    <a:pt x="66" y="352"/>
                  </a:lnTo>
                  <a:lnTo>
                    <a:pt x="72" y="352"/>
                  </a:lnTo>
                  <a:lnTo>
                    <a:pt x="78" y="352"/>
                  </a:lnTo>
                  <a:lnTo>
                    <a:pt x="84" y="356"/>
                  </a:lnTo>
                  <a:lnTo>
                    <a:pt x="86" y="362"/>
                  </a:lnTo>
                  <a:lnTo>
                    <a:pt x="86" y="366"/>
                  </a:lnTo>
                  <a:lnTo>
                    <a:pt x="82" y="374"/>
                  </a:lnTo>
                  <a:lnTo>
                    <a:pt x="66" y="392"/>
                  </a:lnTo>
                  <a:lnTo>
                    <a:pt x="56" y="406"/>
                  </a:lnTo>
                  <a:lnTo>
                    <a:pt x="60" y="414"/>
                  </a:lnTo>
                  <a:lnTo>
                    <a:pt x="72" y="408"/>
                  </a:lnTo>
                  <a:lnTo>
                    <a:pt x="76" y="406"/>
                  </a:lnTo>
                  <a:lnTo>
                    <a:pt x="80" y="406"/>
                  </a:lnTo>
                  <a:lnTo>
                    <a:pt x="94" y="402"/>
                  </a:lnTo>
                  <a:lnTo>
                    <a:pt x="120" y="390"/>
                  </a:lnTo>
                  <a:lnTo>
                    <a:pt x="126" y="388"/>
                  </a:lnTo>
                  <a:lnTo>
                    <a:pt x="134" y="390"/>
                  </a:lnTo>
                  <a:lnTo>
                    <a:pt x="142" y="394"/>
                  </a:lnTo>
                  <a:lnTo>
                    <a:pt x="150" y="402"/>
                  </a:lnTo>
                  <a:lnTo>
                    <a:pt x="154" y="400"/>
                  </a:lnTo>
                  <a:lnTo>
                    <a:pt x="154" y="390"/>
                  </a:lnTo>
                  <a:lnTo>
                    <a:pt x="152" y="388"/>
                  </a:lnTo>
                  <a:lnTo>
                    <a:pt x="152" y="384"/>
                  </a:lnTo>
                  <a:lnTo>
                    <a:pt x="154" y="380"/>
                  </a:lnTo>
                  <a:lnTo>
                    <a:pt x="150" y="366"/>
                  </a:lnTo>
                  <a:lnTo>
                    <a:pt x="150" y="362"/>
                  </a:lnTo>
                  <a:lnTo>
                    <a:pt x="150" y="358"/>
                  </a:lnTo>
                  <a:lnTo>
                    <a:pt x="158" y="352"/>
                  </a:lnTo>
                  <a:lnTo>
                    <a:pt x="166" y="346"/>
                  </a:lnTo>
                  <a:lnTo>
                    <a:pt x="162" y="336"/>
                  </a:lnTo>
                  <a:lnTo>
                    <a:pt x="162" y="334"/>
                  </a:lnTo>
                  <a:lnTo>
                    <a:pt x="166" y="328"/>
                  </a:lnTo>
                  <a:lnTo>
                    <a:pt x="164" y="324"/>
                  </a:lnTo>
                  <a:lnTo>
                    <a:pt x="164" y="320"/>
                  </a:lnTo>
                  <a:lnTo>
                    <a:pt x="164" y="316"/>
                  </a:lnTo>
                  <a:lnTo>
                    <a:pt x="170" y="308"/>
                  </a:lnTo>
                  <a:lnTo>
                    <a:pt x="180" y="300"/>
                  </a:lnTo>
                  <a:lnTo>
                    <a:pt x="178" y="298"/>
                  </a:lnTo>
                  <a:lnTo>
                    <a:pt x="176" y="296"/>
                  </a:lnTo>
                  <a:lnTo>
                    <a:pt x="186" y="292"/>
                  </a:lnTo>
                  <a:lnTo>
                    <a:pt x="186" y="278"/>
                  </a:lnTo>
                  <a:lnTo>
                    <a:pt x="186" y="274"/>
                  </a:lnTo>
                  <a:lnTo>
                    <a:pt x="190" y="270"/>
                  </a:lnTo>
                  <a:lnTo>
                    <a:pt x="194" y="266"/>
                  </a:lnTo>
                  <a:lnTo>
                    <a:pt x="200" y="260"/>
                  </a:lnTo>
                  <a:lnTo>
                    <a:pt x="206" y="256"/>
                  </a:lnTo>
                  <a:lnTo>
                    <a:pt x="194" y="242"/>
                  </a:lnTo>
                  <a:lnTo>
                    <a:pt x="192" y="238"/>
                  </a:lnTo>
                  <a:lnTo>
                    <a:pt x="192" y="232"/>
                  </a:lnTo>
                  <a:lnTo>
                    <a:pt x="194" y="228"/>
                  </a:lnTo>
                  <a:lnTo>
                    <a:pt x="198" y="222"/>
                  </a:lnTo>
                  <a:lnTo>
                    <a:pt x="198" y="220"/>
                  </a:lnTo>
                  <a:lnTo>
                    <a:pt x="224" y="200"/>
                  </a:lnTo>
                  <a:lnTo>
                    <a:pt x="224" y="194"/>
                  </a:lnTo>
                  <a:lnTo>
                    <a:pt x="222" y="192"/>
                  </a:lnTo>
                  <a:lnTo>
                    <a:pt x="220" y="186"/>
                  </a:lnTo>
                  <a:lnTo>
                    <a:pt x="220" y="178"/>
                  </a:lnTo>
                  <a:lnTo>
                    <a:pt x="220" y="170"/>
                  </a:lnTo>
                  <a:lnTo>
                    <a:pt x="224" y="156"/>
                  </a:lnTo>
                  <a:lnTo>
                    <a:pt x="230" y="146"/>
                  </a:lnTo>
                  <a:lnTo>
                    <a:pt x="238" y="138"/>
                  </a:lnTo>
                  <a:lnTo>
                    <a:pt x="250" y="136"/>
                  </a:lnTo>
                  <a:lnTo>
                    <a:pt x="252" y="136"/>
                  </a:lnTo>
                  <a:lnTo>
                    <a:pt x="262" y="140"/>
                  </a:lnTo>
                  <a:lnTo>
                    <a:pt x="272" y="140"/>
                  </a:lnTo>
                  <a:lnTo>
                    <a:pt x="284" y="128"/>
                  </a:lnTo>
                  <a:lnTo>
                    <a:pt x="296" y="120"/>
                  </a:lnTo>
                  <a:lnTo>
                    <a:pt x="296" y="108"/>
                  </a:lnTo>
                  <a:lnTo>
                    <a:pt x="296" y="106"/>
                  </a:lnTo>
                  <a:lnTo>
                    <a:pt x="296" y="104"/>
                  </a:lnTo>
                  <a:lnTo>
                    <a:pt x="300" y="102"/>
                  </a:lnTo>
                  <a:lnTo>
                    <a:pt x="304" y="98"/>
                  </a:lnTo>
                  <a:lnTo>
                    <a:pt x="304" y="96"/>
                  </a:lnTo>
                  <a:lnTo>
                    <a:pt x="296" y="84"/>
                  </a:lnTo>
                  <a:lnTo>
                    <a:pt x="286" y="68"/>
                  </a:lnTo>
                  <a:lnTo>
                    <a:pt x="276" y="52"/>
                  </a:lnTo>
                  <a:lnTo>
                    <a:pt x="274" y="46"/>
                  </a:lnTo>
                  <a:lnTo>
                    <a:pt x="274" y="40"/>
                  </a:lnTo>
                  <a:lnTo>
                    <a:pt x="276" y="34"/>
                  </a:lnTo>
                  <a:lnTo>
                    <a:pt x="280" y="28"/>
                  </a:lnTo>
                  <a:lnTo>
                    <a:pt x="264" y="20"/>
                  </a:lnTo>
                  <a:lnTo>
                    <a:pt x="24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0" name="福建"/>
            <p:cNvSpPr>
              <a:spLocks/>
            </p:cNvSpPr>
            <p:nvPr/>
          </p:nvSpPr>
          <p:spPr bwMode="auto">
            <a:xfrm>
              <a:off x="6200775" y="4441825"/>
              <a:ext cx="514350" cy="628650"/>
            </a:xfrm>
            <a:custGeom>
              <a:avLst/>
              <a:gdLst>
                <a:gd name="T0" fmla="*/ 2147483646 w 282"/>
                <a:gd name="T1" fmla="*/ 2147483646 h 344"/>
                <a:gd name="T2" fmla="*/ 2147483646 w 282"/>
                <a:gd name="T3" fmla="*/ 2147483646 h 344"/>
                <a:gd name="T4" fmla="*/ 2147483646 w 282"/>
                <a:gd name="T5" fmla="*/ 2147483646 h 344"/>
                <a:gd name="T6" fmla="*/ 2147483646 w 282"/>
                <a:gd name="T7" fmla="*/ 2147483646 h 344"/>
                <a:gd name="T8" fmla="*/ 2147483646 w 282"/>
                <a:gd name="T9" fmla="*/ 2147483646 h 344"/>
                <a:gd name="T10" fmla="*/ 2147483646 w 282"/>
                <a:gd name="T11" fmla="*/ 2147483646 h 344"/>
                <a:gd name="T12" fmla="*/ 2147483646 w 282"/>
                <a:gd name="T13" fmla="*/ 2147483646 h 344"/>
                <a:gd name="T14" fmla="*/ 2147483646 w 282"/>
                <a:gd name="T15" fmla="*/ 2147483646 h 344"/>
                <a:gd name="T16" fmla="*/ 2147483646 w 282"/>
                <a:gd name="T17" fmla="*/ 2147483646 h 344"/>
                <a:gd name="T18" fmla="*/ 2147483646 w 282"/>
                <a:gd name="T19" fmla="*/ 2147483646 h 344"/>
                <a:gd name="T20" fmla="*/ 2147483646 w 282"/>
                <a:gd name="T21" fmla="*/ 2147483646 h 344"/>
                <a:gd name="T22" fmla="*/ 2147483646 w 282"/>
                <a:gd name="T23" fmla="*/ 2147483646 h 344"/>
                <a:gd name="T24" fmla="*/ 2147483646 w 282"/>
                <a:gd name="T25" fmla="*/ 2147483646 h 344"/>
                <a:gd name="T26" fmla="*/ 2147483646 w 282"/>
                <a:gd name="T27" fmla="*/ 2147483646 h 344"/>
                <a:gd name="T28" fmla="*/ 2147483646 w 282"/>
                <a:gd name="T29" fmla="*/ 2147483646 h 344"/>
                <a:gd name="T30" fmla="*/ 2147483646 w 282"/>
                <a:gd name="T31" fmla="*/ 2147483646 h 344"/>
                <a:gd name="T32" fmla="*/ 2147483646 w 282"/>
                <a:gd name="T33" fmla="*/ 2147483646 h 344"/>
                <a:gd name="T34" fmla="*/ 0 w 282"/>
                <a:gd name="T35" fmla="*/ 2147483646 h 344"/>
                <a:gd name="T36" fmla="*/ 2147483646 w 282"/>
                <a:gd name="T37" fmla="*/ 2147483646 h 344"/>
                <a:gd name="T38" fmla="*/ 2147483646 w 282"/>
                <a:gd name="T39" fmla="*/ 2147483646 h 344"/>
                <a:gd name="T40" fmla="*/ 2147483646 w 282"/>
                <a:gd name="T41" fmla="*/ 2147483646 h 344"/>
                <a:gd name="T42" fmla="*/ 2147483646 w 282"/>
                <a:gd name="T43" fmla="*/ 2147483646 h 344"/>
                <a:gd name="T44" fmla="*/ 2147483646 w 282"/>
                <a:gd name="T45" fmla="*/ 2147483646 h 344"/>
                <a:gd name="T46" fmla="*/ 2147483646 w 282"/>
                <a:gd name="T47" fmla="*/ 2147483646 h 344"/>
                <a:gd name="T48" fmla="*/ 2147483646 w 282"/>
                <a:gd name="T49" fmla="*/ 2147483646 h 344"/>
                <a:gd name="T50" fmla="*/ 2147483646 w 282"/>
                <a:gd name="T51" fmla="*/ 2147483646 h 344"/>
                <a:gd name="T52" fmla="*/ 2147483646 w 282"/>
                <a:gd name="T53" fmla="*/ 2147483646 h 344"/>
                <a:gd name="T54" fmla="*/ 2147483646 w 282"/>
                <a:gd name="T55" fmla="*/ 2147483646 h 344"/>
                <a:gd name="T56" fmla="*/ 2147483646 w 282"/>
                <a:gd name="T57" fmla="*/ 2147483646 h 344"/>
                <a:gd name="T58" fmla="*/ 2147483646 w 282"/>
                <a:gd name="T59" fmla="*/ 2147483646 h 344"/>
                <a:gd name="T60" fmla="*/ 2147483646 w 282"/>
                <a:gd name="T61" fmla="*/ 2147483646 h 344"/>
                <a:gd name="T62" fmla="*/ 2147483646 w 282"/>
                <a:gd name="T63" fmla="*/ 2147483646 h 344"/>
                <a:gd name="T64" fmla="*/ 2147483646 w 282"/>
                <a:gd name="T65" fmla="*/ 2147483646 h 344"/>
                <a:gd name="T66" fmla="*/ 2147483646 w 282"/>
                <a:gd name="T67" fmla="*/ 2147483646 h 344"/>
                <a:gd name="T68" fmla="*/ 2147483646 w 282"/>
                <a:gd name="T69" fmla="*/ 2147483646 h 344"/>
                <a:gd name="T70" fmla="*/ 2147483646 w 282"/>
                <a:gd name="T71" fmla="*/ 2147483646 h 344"/>
                <a:gd name="T72" fmla="*/ 2147483646 w 282"/>
                <a:gd name="T73" fmla="*/ 2147483646 h 344"/>
                <a:gd name="T74" fmla="*/ 2147483646 w 282"/>
                <a:gd name="T75" fmla="*/ 2147483646 h 344"/>
                <a:gd name="T76" fmla="*/ 2147483646 w 282"/>
                <a:gd name="T77" fmla="*/ 2147483646 h 344"/>
                <a:gd name="T78" fmla="*/ 2147483646 w 282"/>
                <a:gd name="T79" fmla="*/ 2147483646 h 344"/>
                <a:gd name="T80" fmla="*/ 2147483646 w 282"/>
                <a:gd name="T81" fmla="*/ 2147483646 h 344"/>
                <a:gd name="T82" fmla="*/ 2147483646 w 282"/>
                <a:gd name="T83" fmla="*/ 2147483646 h 344"/>
                <a:gd name="T84" fmla="*/ 2147483646 w 282"/>
                <a:gd name="T85" fmla="*/ 2147483646 h 344"/>
                <a:gd name="T86" fmla="*/ 2147483646 w 282"/>
                <a:gd name="T87" fmla="*/ 2147483646 h 344"/>
                <a:gd name="T88" fmla="*/ 2147483646 w 282"/>
                <a:gd name="T89" fmla="*/ 2147483646 h 344"/>
                <a:gd name="T90" fmla="*/ 2147483646 w 282"/>
                <a:gd name="T91" fmla="*/ 2147483646 h 344"/>
                <a:gd name="T92" fmla="*/ 2147483646 w 282"/>
                <a:gd name="T93" fmla="*/ 2147483646 h 344"/>
                <a:gd name="T94" fmla="*/ 2147483646 w 282"/>
                <a:gd name="T95" fmla="*/ 2147483646 h 344"/>
                <a:gd name="T96" fmla="*/ 2147483646 w 282"/>
                <a:gd name="T97" fmla="*/ 2147483646 h 344"/>
                <a:gd name="T98" fmla="*/ 2147483646 w 282"/>
                <a:gd name="T99" fmla="*/ 2147483646 h 344"/>
                <a:gd name="T100" fmla="*/ 2147483646 w 282"/>
                <a:gd name="T101" fmla="*/ 2147483646 h 344"/>
                <a:gd name="T102" fmla="*/ 2147483646 w 282"/>
                <a:gd name="T103" fmla="*/ 0 h 3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82" h="344">
                  <a:moveTo>
                    <a:pt x="146" y="14"/>
                  </a:moveTo>
                  <a:lnTo>
                    <a:pt x="146" y="14"/>
                  </a:lnTo>
                  <a:lnTo>
                    <a:pt x="132" y="24"/>
                  </a:lnTo>
                  <a:lnTo>
                    <a:pt x="120" y="38"/>
                  </a:lnTo>
                  <a:lnTo>
                    <a:pt x="118" y="38"/>
                  </a:lnTo>
                  <a:lnTo>
                    <a:pt x="118" y="40"/>
                  </a:lnTo>
                  <a:lnTo>
                    <a:pt x="102" y="40"/>
                  </a:lnTo>
                  <a:lnTo>
                    <a:pt x="92" y="34"/>
                  </a:lnTo>
                  <a:lnTo>
                    <a:pt x="84" y="38"/>
                  </a:lnTo>
                  <a:lnTo>
                    <a:pt x="78" y="42"/>
                  </a:lnTo>
                  <a:lnTo>
                    <a:pt x="74" y="50"/>
                  </a:lnTo>
                  <a:lnTo>
                    <a:pt x="70" y="60"/>
                  </a:lnTo>
                  <a:lnTo>
                    <a:pt x="70" y="74"/>
                  </a:lnTo>
                  <a:lnTo>
                    <a:pt x="80" y="66"/>
                  </a:lnTo>
                  <a:lnTo>
                    <a:pt x="74" y="92"/>
                  </a:lnTo>
                  <a:lnTo>
                    <a:pt x="74" y="94"/>
                  </a:lnTo>
                  <a:lnTo>
                    <a:pt x="46" y="116"/>
                  </a:lnTo>
                  <a:lnTo>
                    <a:pt x="42" y="124"/>
                  </a:lnTo>
                  <a:lnTo>
                    <a:pt x="42" y="128"/>
                  </a:lnTo>
                  <a:lnTo>
                    <a:pt x="48" y="134"/>
                  </a:lnTo>
                  <a:lnTo>
                    <a:pt x="54" y="140"/>
                  </a:lnTo>
                  <a:lnTo>
                    <a:pt x="56" y="142"/>
                  </a:lnTo>
                  <a:lnTo>
                    <a:pt x="56" y="146"/>
                  </a:lnTo>
                  <a:lnTo>
                    <a:pt x="56" y="148"/>
                  </a:lnTo>
                  <a:lnTo>
                    <a:pt x="54" y="152"/>
                  </a:lnTo>
                  <a:lnTo>
                    <a:pt x="36" y="166"/>
                  </a:lnTo>
                  <a:lnTo>
                    <a:pt x="38" y="174"/>
                  </a:lnTo>
                  <a:lnTo>
                    <a:pt x="36" y="184"/>
                  </a:lnTo>
                  <a:lnTo>
                    <a:pt x="36" y="186"/>
                  </a:lnTo>
                  <a:lnTo>
                    <a:pt x="30" y="190"/>
                  </a:lnTo>
                  <a:lnTo>
                    <a:pt x="28" y="194"/>
                  </a:lnTo>
                  <a:lnTo>
                    <a:pt x="24" y="200"/>
                  </a:lnTo>
                  <a:lnTo>
                    <a:pt x="14" y="208"/>
                  </a:lnTo>
                  <a:lnTo>
                    <a:pt x="14" y="210"/>
                  </a:lnTo>
                  <a:lnTo>
                    <a:pt x="16" y="216"/>
                  </a:lnTo>
                  <a:lnTo>
                    <a:pt x="14" y="226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4" y="242"/>
                  </a:lnTo>
                  <a:lnTo>
                    <a:pt x="6" y="250"/>
                  </a:lnTo>
                  <a:lnTo>
                    <a:pt x="4" y="250"/>
                  </a:lnTo>
                  <a:lnTo>
                    <a:pt x="0" y="252"/>
                  </a:lnTo>
                  <a:lnTo>
                    <a:pt x="0" y="254"/>
                  </a:lnTo>
                  <a:lnTo>
                    <a:pt x="6" y="272"/>
                  </a:lnTo>
                  <a:lnTo>
                    <a:pt x="28" y="272"/>
                  </a:lnTo>
                  <a:lnTo>
                    <a:pt x="50" y="272"/>
                  </a:lnTo>
                  <a:lnTo>
                    <a:pt x="52" y="272"/>
                  </a:lnTo>
                  <a:lnTo>
                    <a:pt x="52" y="274"/>
                  </a:lnTo>
                  <a:lnTo>
                    <a:pt x="70" y="290"/>
                  </a:lnTo>
                  <a:lnTo>
                    <a:pt x="70" y="292"/>
                  </a:lnTo>
                  <a:lnTo>
                    <a:pt x="82" y="322"/>
                  </a:lnTo>
                  <a:lnTo>
                    <a:pt x="102" y="342"/>
                  </a:lnTo>
                  <a:lnTo>
                    <a:pt x="112" y="344"/>
                  </a:lnTo>
                  <a:lnTo>
                    <a:pt x="112" y="320"/>
                  </a:lnTo>
                  <a:lnTo>
                    <a:pt x="132" y="340"/>
                  </a:lnTo>
                  <a:lnTo>
                    <a:pt x="136" y="336"/>
                  </a:lnTo>
                  <a:lnTo>
                    <a:pt x="150" y="306"/>
                  </a:lnTo>
                  <a:lnTo>
                    <a:pt x="152" y="290"/>
                  </a:lnTo>
                  <a:lnTo>
                    <a:pt x="154" y="290"/>
                  </a:lnTo>
                  <a:lnTo>
                    <a:pt x="156" y="290"/>
                  </a:lnTo>
                  <a:lnTo>
                    <a:pt x="172" y="292"/>
                  </a:lnTo>
                  <a:lnTo>
                    <a:pt x="170" y="280"/>
                  </a:lnTo>
                  <a:lnTo>
                    <a:pt x="170" y="278"/>
                  </a:lnTo>
                  <a:lnTo>
                    <a:pt x="170" y="276"/>
                  </a:lnTo>
                  <a:lnTo>
                    <a:pt x="174" y="276"/>
                  </a:lnTo>
                  <a:lnTo>
                    <a:pt x="194" y="276"/>
                  </a:lnTo>
                  <a:lnTo>
                    <a:pt x="200" y="270"/>
                  </a:lnTo>
                  <a:lnTo>
                    <a:pt x="204" y="262"/>
                  </a:lnTo>
                  <a:lnTo>
                    <a:pt x="208" y="256"/>
                  </a:lnTo>
                  <a:lnTo>
                    <a:pt x="208" y="250"/>
                  </a:lnTo>
                  <a:lnTo>
                    <a:pt x="206" y="222"/>
                  </a:lnTo>
                  <a:lnTo>
                    <a:pt x="222" y="226"/>
                  </a:lnTo>
                  <a:lnTo>
                    <a:pt x="228" y="218"/>
                  </a:lnTo>
                  <a:lnTo>
                    <a:pt x="220" y="210"/>
                  </a:lnTo>
                  <a:lnTo>
                    <a:pt x="218" y="208"/>
                  </a:lnTo>
                  <a:lnTo>
                    <a:pt x="234" y="192"/>
                  </a:lnTo>
                  <a:lnTo>
                    <a:pt x="234" y="194"/>
                  </a:lnTo>
                  <a:lnTo>
                    <a:pt x="236" y="194"/>
                  </a:lnTo>
                  <a:lnTo>
                    <a:pt x="246" y="198"/>
                  </a:lnTo>
                  <a:lnTo>
                    <a:pt x="246" y="196"/>
                  </a:lnTo>
                  <a:lnTo>
                    <a:pt x="238" y="182"/>
                  </a:lnTo>
                  <a:lnTo>
                    <a:pt x="242" y="180"/>
                  </a:lnTo>
                  <a:lnTo>
                    <a:pt x="246" y="178"/>
                  </a:lnTo>
                  <a:lnTo>
                    <a:pt x="244" y="172"/>
                  </a:lnTo>
                  <a:lnTo>
                    <a:pt x="236" y="156"/>
                  </a:lnTo>
                  <a:lnTo>
                    <a:pt x="238" y="156"/>
                  </a:lnTo>
                  <a:lnTo>
                    <a:pt x="238" y="154"/>
                  </a:lnTo>
                  <a:lnTo>
                    <a:pt x="260" y="142"/>
                  </a:lnTo>
                  <a:lnTo>
                    <a:pt x="262" y="134"/>
                  </a:lnTo>
                  <a:lnTo>
                    <a:pt x="240" y="120"/>
                  </a:lnTo>
                  <a:lnTo>
                    <a:pt x="236" y="116"/>
                  </a:lnTo>
                  <a:lnTo>
                    <a:pt x="234" y="112"/>
                  </a:lnTo>
                  <a:lnTo>
                    <a:pt x="236" y="108"/>
                  </a:lnTo>
                  <a:lnTo>
                    <a:pt x="242" y="108"/>
                  </a:lnTo>
                  <a:lnTo>
                    <a:pt x="266" y="112"/>
                  </a:lnTo>
                  <a:lnTo>
                    <a:pt x="266" y="98"/>
                  </a:lnTo>
                  <a:lnTo>
                    <a:pt x="266" y="96"/>
                  </a:lnTo>
                  <a:lnTo>
                    <a:pt x="278" y="84"/>
                  </a:lnTo>
                  <a:lnTo>
                    <a:pt x="282" y="74"/>
                  </a:lnTo>
                  <a:lnTo>
                    <a:pt x="276" y="72"/>
                  </a:lnTo>
                  <a:lnTo>
                    <a:pt x="270" y="66"/>
                  </a:lnTo>
                  <a:lnTo>
                    <a:pt x="270" y="64"/>
                  </a:lnTo>
                  <a:lnTo>
                    <a:pt x="270" y="60"/>
                  </a:lnTo>
                  <a:lnTo>
                    <a:pt x="270" y="58"/>
                  </a:lnTo>
                  <a:lnTo>
                    <a:pt x="268" y="58"/>
                  </a:lnTo>
                  <a:lnTo>
                    <a:pt x="266" y="58"/>
                  </a:lnTo>
                  <a:lnTo>
                    <a:pt x="262" y="62"/>
                  </a:lnTo>
                  <a:lnTo>
                    <a:pt x="256" y="64"/>
                  </a:lnTo>
                  <a:lnTo>
                    <a:pt x="250" y="62"/>
                  </a:lnTo>
                  <a:lnTo>
                    <a:pt x="244" y="62"/>
                  </a:lnTo>
                  <a:lnTo>
                    <a:pt x="234" y="54"/>
                  </a:lnTo>
                  <a:lnTo>
                    <a:pt x="226" y="42"/>
                  </a:lnTo>
                  <a:lnTo>
                    <a:pt x="226" y="44"/>
                  </a:lnTo>
                  <a:lnTo>
                    <a:pt x="222" y="50"/>
                  </a:lnTo>
                  <a:lnTo>
                    <a:pt x="216" y="58"/>
                  </a:lnTo>
                  <a:lnTo>
                    <a:pt x="208" y="60"/>
                  </a:lnTo>
                  <a:lnTo>
                    <a:pt x="200" y="62"/>
                  </a:lnTo>
                  <a:lnTo>
                    <a:pt x="194" y="62"/>
                  </a:lnTo>
                  <a:lnTo>
                    <a:pt x="186" y="60"/>
                  </a:lnTo>
                  <a:lnTo>
                    <a:pt x="182" y="58"/>
                  </a:lnTo>
                  <a:lnTo>
                    <a:pt x="178" y="54"/>
                  </a:lnTo>
                  <a:lnTo>
                    <a:pt x="174" y="46"/>
                  </a:lnTo>
                  <a:lnTo>
                    <a:pt x="170" y="30"/>
                  </a:lnTo>
                  <a:lnTo>
                    <a:pt x="166" y="12"/>
                  </a:lnTo>
                  <a:lnTo>
                    <a:pt x="164" y="6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8" y="14"/>
                  </a:lnTo>
                  <a:lnTo>
                    <a:pt x="146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1" name="浙江"/>
            <p:cNvSpPr>
              <a:spLocks/>
            </p:cNvSpPr>
            <p:nvPr/>
          </p:nvSpPr>
          <p:spPr bwMode="auto">
            <a:xfrm>
              <a:off x="6430963" y="4043363"/>
              <a:ext cx="441325" cy="511175"/>
            </a:xfrm>
            <a:custGeom>
              <a:avLst/>
              <a:gdLst>
                <a:gd name="T0" fmla="*/ 2147483646 w 242"/>
                <a:gd name="T1" fmla="*/ 2147483646 h 280"/>
                <a:gd name="T2" fmla="*/ 2147483646 w 242"/>
                <a:gd name="T3" fmla="*/ 2147483646 h 280"/>
                <a:gd name="T4" fmla="*/ 2147483646 w 242"/>
                <a:gd name="T5" fmla="*/ 2147483646 h 280"/>
                <a:gd name="T6" fmla="*/ 2147483646 w 242"/>
                <a:gd name="T7" fmla="*/ 2147483646 h 280"/>
                <a:gd name="T8" fmla="*/ 2147483646 w 242"/>
                <a:gd name="T9" fmla="*/ 2147483646 h 280"/>
                <a:gd name="T10" fmla="*/ 2147483646 w 242"/>
                <a:gd name="T11" fmla="*/ 2147483646 h 280"/>
                <a:gd name="T12" fmla="*/ 2147483646 w 242"/>
                <a:gd name="T13" fmla="*/ 2147483646 h 280"/>
                <a:gd name="T14" fmla="*/ 2147483646 w 242"/>
                <a:gd name="T15" fmla="*/ 2147483646 h 280"/>
                <a:gd name="T16" fmla="*/ 2147483646 w 242"/>
                <a:gd name="T17" fmla="*/ 2147483646 h 280"/>
                <a:gd name="T18" fmla="*/ 0 w 242"/>
                <a:gd name="T19" fmla="*/ 2147483646 h 280"/>
                <a:gd name="T20" fmla="*/ 2147483646 w 242"/>
                <a:gd name="T21" fmla="*/ 2147483646 h 280"/>
                <a:gd name="T22" fmla="*/ 2147483646 w 242"/>
                <a:gd name="T23" fmla="*/ 2147483646 h 280"/>
                <a:gd name="T24" fmla="*/ 2147483646 w 242"/>
                <a:gd name="T25" fmla="*/ 2147483646 h 280"/>
                <a:gd name="T26" fmla="*/ 2147483646 w 242"/>
                <a:gd name="T27" fmla="*/ 2147483646 h 280"/>
                <a:gd name="T28" fmla="*/ 2147483646 w 242"/>
                <a:gd name="T29" fmla="*/ 2147483646 h 280"/>
                <a:gd name="T30" fmla="*/ 2147483646 w 242"/>
                <a:gd name="T31" fmla="*/ 2147483646 h 280"/>
                <a:gd name="T32" fmla="*/ 2147483646 w 242"/>
                <a:gd name="T33" fmla="*/ 2147483646 h 280"/>
                <a:gd name="T34" fmla="*/ 2147483646 w 242"/>
                <a:gd name="T35" fmla="*/ 2147483646 h 280"/>
                <a:gd name="T36" fmla="*/ 2147483646 w 242"/>
                <a:gd name="T37" fmla="*/ 2147483646 h 280"/>
                <a:gd name="T38" fmla="*/ 2147483646 w 242"/>
                <a:gd name="T39" fmla="*/ 2147483646 h 280"/>
                <a:gd name="T40" fmla="*/ 2147483646 w 242"/>
                <a:gd name="T41" fmla="*/ 2147483646 h 280"/>
                <a:gd name="T42" fmla="*/ 2147483646 w 242"/>
                <a:gd name="T43" fmla="*/ 2147483646 h 280"/>
                <a:gd name="T44" fmla="*/ 2147483646 w 242"/>
                <a:gd name="T45" fmla="*/ 2147483646 h 280"/>
                <a:gd name="T46" fmla="*/ 2147483646 w 242"/>
                <a:gd name="T47" fmla="*/ 2147483646 h 280"/>
                <a:gd name="T48" fmla="*/ 2147483646 w 242"/>
                <a:gd name="T49" fmla="*/ 2147483646 h 280"/>
                <a:gd name="T50" fmla="*/ 2147483646 w 242"/>
                <a:gd name="T51" fmla="*/ 2147483646 h 280"/>
                <a:gd name="T52" fmla="*/ 2147483646 w 242"/>
                <a:gd name="T53" fmla="*/ 2147483646 h 280"/>
                <a:gd name="T54" fmla="*/ 2147483646 w 242"/>
                <a:gd name="T55" fmla="*/ 2147483646 h 280"/>
                <a:gd name="T56" fmla="*/ 2147483646 w 242"/>
                <a:gd name="T57" fmla="*/ 2147483646 h 280"/>
                <a:gd name="T58" fmla="*/ 2147483646 w 242"/>
                <a:gd name="T59" fmla="*/ 2147483646 h 280"/>
                <a:gd name="T60" fmla="*/ 2147483646 w 242"/>
                <a:gd name="T61" fmla="*/ 2147483646 h 280"/>
                <a:gd name="T62" fmla="*/ 2147483646 w 242"/>
                <a:gd name="T63" fmla="*/ 2147483646 h 280"/>
                <a:gd name="T64" fmla="*/ 2147483646 w 242"/>
                <a:gd name="T65" fmla="*/ 2147483646 h 280"/>
                <a:gd name="T66" fmla="*/ 2147483646 w 242"/>
                <a:gd name="T67" fmla="*/ 2147483646 h 280"/>
                <a:gd name="T68" fmla="*/ 2147483646 w 242"/>
                <a:gd name="T69" fmla="*/ 2147483646 h 280"/>
                <a:gd name="T70" fmla="*/ 2147483646 w 242"/>
                <a:gd name="T71" fmla="*/ 2147483646 h 280"/>
                <a:gd name="T72" fmla="*/ 2147483646 w 242"/>
                <a:gd name="T73" fmla="*/ 2147483646 h 280"/>
                <a:gd name="T74" fmla="*/ 2147483646 w 242"/>
                <a:gd name="T75" fmla="*/ 2147483646 h 280"/>
                <a:gd name="T76" fmla="*/ 2147483646 w 242"/>
                <a:gd name="T77" fmla="*/ 2147483646 h 280"/>
                <a:gd name="T78" fmla="*/ 2147483646 w 242"/>
                <a:gd name="T79" fmla="*/ 2147483646 h 280"/>
                <a:gd name="T80" fmla="*/ 2147483646 w 242"/>
                <a:gd name="T81" fmla="*/ 2147483646 h 280"/>
                <a:gd name="T82" fmla="*/ 2147483646 w 242"/>
                <a:gd name="T83" fmla="*/ 2147483646 h 280"/>
                <a:gd name="T84" fmla="*/ 2147483646 w 242"/>
                <a:gd name="T85" fmla="*/ 2147483646 h 280"/>
                <a:gd name="T86" fmla="*/ 2147483646 w 242"/>
                <a:gd name="T87" fmla="*/ 2147483646 h 280"/>
                <a:gd name="T88" fmla="*/ 2147483646 w 242"/>
                <a:gd name="T89" fmla="*/ 2147483646 h 280"/>
                <a:gd name="T90" fmla="*/ 2147483646 w 242"/>
                <a:gd name="T91" fmla="*/ 2147483646 h 28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42" h="280">
                  <a:moveTo>
                    <a:pt x="148" y="4"/>
                  </a:moveTo>
                  <a:lnTo>
                    <a:pt x="148" y="4"/>
                  </a:lnTo>
                  <a:lnTo>
                    <a:pt x="136" y="8"/>
                  </a:lnTo>
                  <a:lnTo>
                    <a:pt x="126" y="12"/>
                  </a:lnTo>
                  <a:lnTo>
                    <a:pt x="116" y="10"/>
                  </a:lnTo>
                  <a:lnTo>
                    <a:pt x="102" y="6"/>
                  </a:lnTo>
                  <a:lnTo>
                    <a:pt x="84" y="4"/>
                  </a:lnTo>
                  <a:lnTo>
                    <a:pt x="78" y="6"/>
                  </a:lnTo>
                  <a:lnTo>
                    <a:pt x="74" y="12"/>
                  </a:lnTo>
                  <a:lnTo>
                    <a:pt x="62" y="28"/>
                  </a:lnTo>
                  <a:lnTo>
                    <a:pt x="74" y="52"/>
                  </a:lnTo>
                  <a:lnTo>
                    <a:pt x="54" y="64"/>
                  </a:lnTo>
                  <a:lnTo>
                    <a:pt x="38" y="60"/>
                  </a:lnTo>
                  <a:lnTo>
                    <a:pt x="44" y="74"/>
                  </a:lnTo>
                  <a:lnTo>
                    <a:pt x="44" y="78"/>
                  </a:lnTo>
                  <a:lnTo>
                    <a:pt x="44" y="82"/>
                  </a:lnTo>
                  <a:lnTo>
                    <a:pt x="42" y="88"/>
                  </a:lnTo>
                  <a:lnTo>
                    <a:pt x="36" y="100"/>
                  </a:lnTo>
                  <a:lnTo>
                    <a:pt x="32" y="106"/>
                  </a:lnTo>
                  <a:lnTo>
                    <a:pt x="4" y="132"/>
                  </a:lnTo>
                  <a:lnTo>
                    <a:pt x="10" y="136"/>
                  </a:lnTo>
                  <a:lnTo>
                    <a:pt x="6" y="140"/>
                  </a:lnTo>
                  <a:lnTo>
                    <a:pt x="2" y="14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20" y="186"/>
                  </a:lnTo>
                  <a:lnTo>
                    <a:pt x="30" y="202"/>
                  </a:lnTo>
                  <a:lnTo>
                    <a:pt x="30" y="20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28" y="210"/>
                  </a:lnTo>
                  <a:lnTo>
                    <a:pt x="34" y="210"/>
                  </a:lnTo>
                  <a:lnTo>
                    <a:pt x="40" y="214"/>
                  </a:lnTo>
                  <a:lnTo>
                    <a:pt x="44" y="218"/>
                  </a:lnTo>
                  <a:lnTo>
                    <a:pt x="48" y="224"/>
                  </a:lnTo>
                  <a:lnTo>
                    <a:pt x="50" y="234"/>
                  </a:lnTo>
                  <a:lnTo>
                    <a:pt x="52" y="246"/>
                  </a:lnTo>
                  <a:lnTo>
                    <a:pt x="56" y="262"/>
                  </a:lnTo>
                  <a:lnTo>
                    <a:pt x="58" y="266"/>
                  </a:lnTo>
                  <a:lnTo>
                    <a:pt x="64" y="270"/>
                  </a:lnTo>
                  <a:lnTo>
                    <a:pt x="68" y="272"/>
                  </a:lnTo>
                  <a:lnTo>
                    <a:pt x="74" y="272"/>
                  </a:lnTo>
                  <a:lnTo>
                    <a:pt x="80" y="270"/>
                  </a:lnTo>
                  <a:lnTo>
                    <a:pt x="84" y="268"/>
                  </a:lnTo>
                  <a:lnTo>
                    <a:pt x="90" y="264"/>
                  </a:lnTo>
                  <a:lnTo>
                    <a:pt x="90" y="260"/>
                  </a:lnTo>
                  <a:lnTo>
                    <a:pt x="90" y="258"/>
                  </a:lnTo>
                  <a:lnTo>
                    <a:pt x="104" y="248"/>
                  </a:lnTo>
                  <a:lnTo>
                    <a:pt x="104" y="250"/>
                  </a:lnTo>
                  <a:lnTo>
                    <a:pt x="116" y="268"/>
                  </a:lnTo>
                  <a:lnTo>
                    <a:pt x="122" y="270"/>
                  </a:lnTo>
                  <a:lnTo>
                    <a:pt x="130" y="272"/>
                  </a:lnTo>
                  <a:lnTo>
                    <a:pt x="134" y="272"/>
                  </a:lnTo>
                  <a:lnTo>
                    <a:pt x="130" y="262"/>
                  </a:lnTo>
                  <a:lnTo>
                    <a:pt x="146" y="268"/>
                  </a:lnTo>
                  <a:lnTo>
                    <a:pt x="150" y="268"/>
                  </a:lnTo>
                  <a:lnTo>
                    <a:pt x="152" y="270"/>
                  </a:lnTo>
                  <a:lnTo>
                    <a:pt x="166" y="280"/>
                  </a:lnTo>
                  <a:lnTo>
                    <a:pt x="170" y="274"/>
                  </a:lnTo>
                  <a:lnTo>
                    <a:pt x="168" y="248"/>
                  </a:lnTo>
                  <a:lnTo>
                    <a:pt x="170" y="246"/>
                  </a:lnTo>
                  <a:lnTo>
                    <a:pt x="180" y="234"/>
                  </a:lnTo>
                  <a:lnTo>
                    <a:pt x="180" y="232"/>
                  </a:lnTo>
                  <a:lnTo>
                    <a:pt x="176" y="226"/>
                  </a:lnTo>
                  <a:lnTo>
                    <a:pt x="172" y="224"/>
                  </a:lnTo>
                  <a:lnTo>
                    <a:pt x="174" y="222"/>
                  </a:lnTo>
                  <a:lnTo>
                    <a:pt x="176" y="220"/>
                  </a:lnTo>
                  <a:lnTo>
                    <a:pt x="178" y="220"/>
                  </a:lnTo>
                  <a:lnTo>
                    <a:pt x="198" y="186"/>
                  </a:lnTo>
                  <a:lnTo>
                    <a:pt x="200" y="188"/>
                  </a:lnTo>
                  <a:lnTo>
                    <a:pt x="204" y="188"/>
                  </a:lnTo>
                  <a:lnTo>
                    <a:pt x="204" y="190"/>
                  </a:lnTo>
                  <a:lnTo>
                    <a:pt x="204" y="204"/>
                  </a:lnTo>
                  <a:lnTo>
                    <a:pt x="228" y="184"/>
                  </a:lnTo>
                  <a:lnTo>
                    <a:pt x="226" y="172"/>
                  </a:lnTo>
                  <a:lnTo>
                    <a:pt x="222" y="172"/>
                  </a:lnTo>
                  <a:lnTo>
                    <a:pt x="214" y="174"/>
                  </a:lnTo>
                  <a:lnTo>
                    <a:pt x="228" y="136"/>
                  </a:lnTo>
                  <a:lnTo>
                    <a:pt x="216" y="136"/>
                  </a:lnTo>
                  <a:lnTo>
                    <a:pt x="214" y="136"/>
                  </a:lnTo>
                  <a:lnTo>
                    <a:pt x="214" y="134"/>
                  </a:lnTo>
                  <a:lnTo>
                    <a:pt x="210" y="128"/>
                  </a:lnTo>
                  <a:lnTo>
                    <a:pt x="208" y="122"/>
                  </a:lnTo>
                  <a:lnTo>
                    <a:pt x="210" y="116"/>
                  </a:lnTo>
                  <a:lnTo>
                    <a:pt x="230" y="116"/>
                  </a:lnTo>
                  <a:lnTo>
                    <a:pt x="242" y="116"/>
                  </a:lnTo>
                  <a:lnTo>
                    <a:pt x="240" y="106"/>
                  </a:lnTo>
                  <a:lnTo>
                    <a:pt x="232" y="92"/>
                  </a:lnTo>
                  <a:lnTo>
                    <a:pt x="216" y="86"/>
                  </a:lnTo>
                  <a:lnTo>
                    <a:pt x="232" y="70"/>
                  </a:lnTo>
                  <a:lnTo>
                    <a:pt x="232" y="66"/>
                  </a:lnTo>
                  <a:lnTo>
                    <a:pt x="224" y="68"/>
                  </a:lnTo>
                  <a:lnTo>
                    <a:pt x="220" y="68"/>
                  </a:lnTo>
                  <a:lnTo>
                    <a:pt x="220" y="66"/>
                  </a:lnTo>
                  <a:lnTo>
                    <a:pt x="220" y="64"/>
                  </a:lnTo>
                  <a:lnTo>
                    <a:pt x="218" y="58"/>
                  </a:lnTo>
                  <a:lnTo>
                    <a:pt x="214" y="54"/>
                  </a:lnTo>
                  <a:lnTo>
                    <a:pt x="210" y="50"/>
                  </a:lnTo>
                  <a:lnTo>
                    <a:pt x="204" y="48"/>
                  </a:lnTo>
                  <a:lnTo>
                    <a:pt x="172" y="48"/>
                  </a:lnTo>
                  <a:lnTo>
                    <a:pt x="160" y="64"/>
                  </a:lnTo>
                  <a:lnTo>
                    <a:pt x="156" y="64"/>
                  </a:lnTo>
                  <a:lnTo>
                    <a:pt x="104" y="48"/>
                  </a:lnTo>
                  <a:lnTo>
                    <a:pt x="154" y="36"/>
                  </a:lnTo>
                  <a:lnTo>
                    <a:pt x="158" y="34"/>
                  </a:lnTo>
                  <a:lnTo>
                    <a:pt x="162" y="30"/>
                  </a:lnTo>
                  <a:lnTo>
                    <a:pt x="178" y="12"/>
                  </a:lnTo>
                  <a:lnTo>
                    <a:pt x="162" y="0"/>
                  </a:lnTo>
                  <a:lnTo>
                    <a:pt x="14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2" name="安徽"/>
            <p:cNvSpPr>
              <a:spLocks/>
            </p:cNvSpPr>
            <p:nvPr/>
          </p:nvSpPr>
          <p:spPr bwMode="auto">
            <a:xfrm>
              <a:off x="5999163" y="3600450"/>
              <a:ext cx="558800" cy="684213"/>
            </a:xfrm>
            <a:custGeom>
              <a:avLst/>
              <a:gdLst>
                <a:gd name="T0" fmla="*/ 2147483646 w 306"/>
                <a:gd name="T1" fmla="*/ 2147483646 h 374"/>
                <a:gd name="T2" fmla="*/ 2147483646 w 306"/>
                <a:gd name="T3" fmla="*/ 2147483646 h 374"/>
                <a:gd name="T4" fmla="*/ 2147483646 w 306"/>
                <a:gd name="T5" fmla="*/ 2147483646 h 374"/>
                <a:gd name="T6" fmla="*/ 2147483646 w 306"/>
                <a:gd name="T7" fmla="*/ 2147483646 h 374"/>
                <a:gd name="T8" fmla="*/ 2147483646 w 306"/>
                <a:gd name="T9" fmla="*/ 2147483646 h 374"/>
                <a:gd name="T10" fmla="*/ 2147483646 w 306"/>
                <a:gd name="T11" fmla="*/ 2147483646 h 374"/>
                <a:gd name="T12" fmla="*/ 2147483646 w 306"/>
                <a:gd name="T13" fmla="*/ 2147483646 h 374"/>
                <a:gd name="T14" fmla="*/ 2147483646 w 306"/>
                <a:gd name="T15" fmla="*/ 2147483646 h 374"/>
                <a:gd name="T16" fmla="*/ 2147483646 w 306"/>
                <a:gd name="T17" fmla="*/ 2147483646 h 374"/>
                <a:gd name="T18" fmla="*/ 2147483646 w 306"/>
                <a:gd name="T19" fmla="*/ 2147483646 h 374"/>
                <a:gd name="T20" fmla="*/ 2147483646 w 306"/>
                <a:gd name="T21" fmla="*/ 2147483646 h 374"/>
                <a:gd name="T22" fmla="*/ 2147483646 w 306"/>
                <a:gd name="T23" fmla="*/ 2147483646 h 374"/>
                <a:gd name="T24" fmla="*/ 2147483646 w 306"/>
                <a:gd name="T25" fmla="*/ 2147483646 h 374"/>
                <a:gd name="T26" fmla="*/ 2147483646 w 306"/>
                <a:gd name="T27" fmla="*/ 2147483646 h 374"/>
                <a:gd name="T28" fmla="*/ 2147483646 w 306"/>
                <a:gd name="T29" fmla="*/ 2147483646 h 374"/>
                <a:gd name="T30" fmla="*/ 2147483646 w 306"/>
                <a:gd name="T31" fmla="*/ 2147483646 h 374"/>
                <a:gd name="T32" fmla="*/ 2147483646 w 306"/>
                <a:gd name="T33" fmla="*/ 2147483646 h 374"/>
                <a:gd name="T34" fmla="*/ 2147483646 w 306"/>
                <a:gd name="T35" fmla="*/ 2147483646 h 374"/>
                <a:gd name="T36" fmla="*/ 2147483646 w 306"/>
                <a:gd name="T37" fmla="*/ 2147483646 h 374"/>
                <a:gd name="T38" fmla="*/ 2147483646 w 306"/>
                <a:gd name="T39" fmla="*/ 2147483646 h 374"/>
                <a:gd name="T40" fmla="*/ 2147483646 w 306"/>
                <a:gd name="T41" fmla="*/ 2147483646 h 374"/>
                <a:gd name="T42" fmla="*/ 2147483646 w 306"/>
                <a:gd name="T43" fmla="*/ 2147483646 h 374"/>
                <a:gd name="T44" fmla="*/ 2147483646 w 306"/>
                <a:gd name="T45" fmla="*/ 2147483646 h 374"/>
                <a:gd name="T46" fmla="*/ 2147483646 w 306"/>
                <a:gd name="T47" fmla="*/ 2147483646 h 374"/>
                <a:gd name="T48" fmla="*/ 2147483646 w 306"/>
                <a:gd name="T49" fmla="*/ 2147483646 h 374"/>
                <a:gd name="T50" fmla="*/ 2147483646 w 306"/>
                <a:gd name="T51" fmla="*/ 2147483646 h 374"/>
                <a:gd name="T52" fmla="*/ 2147483646 w 306"/>
                <a:gd name="T53" fmla="*/ 2147483646 h 374"/>
                <a:gd name="T54" fmla="*/ 2147483646 w 306"/>
                <a:gd name="T55" fmla="*/ 2147483646 h 374"/>
                <a:gd name="T56" fmla="*/ 2147483646 w 306"/>
                <a:gd name="T57" fmla="*/ 2147483646 h 374"/>
                <a:gd name="T58" fmla="*/ 2147483646 w 306"/>
                <a:gd name="T59" fmla="*/ 2147483646 h 374"/>
                <a:gd name="T60" fmla="*/ 2147483646 w 306"/>
                <a:gd name="T61" fmla="*/ 2147483646 h 374"/>
                <a:gd name="T62" fmla="*/ 2147483646 w 306"/>
                <a:gd name="T63" fmla="*/ 2147483646 h 374"/>
                <a:gd name="T64" fmla="*/ 2147483646 w 306"/>
                <a:gd name="T65" fmla="*/ 2147483646 h 374"/>
                <a:gd name="T66" fmla="*/ 2147483646 w 306"/>
                <a:gd name="T67" fmla="*/ 2147483646 h 374"/>
                <a:gd name="T68" fmla="*/ 2147483646 w 306"/>
                <a:gd name="T69" fmla="*/ 2147483646 h 374"/>
                <a:gd name="T70" fmla="*/ 2147483646 w 306"/>
                <a:gd name="T71" fmla="*/ 2147483646 h 374"/>
                <a:gd name="T72" fmla="*/ 2147483646 w 306"/>
                <a:gd name="T73" fmla="*/ 2147483646 h 374"/>
                <a:gd name="T74" fmla="*/ 2147483646 w 306"/>
                <a:gd name="T75" fmla="*/ 2147483646 h 374"/>
                <a:gd name="T76" fmla="*/ 2147483646 w 306"/>
                <a:gd name="T77" fmla="*/ 2147483646 h 374"/>
                <a:gd name="T78" fmla="*/ 2147483646 w 306"/>
                <a:gd name="T79" fmla="*/ 2147483646 h 374"/>
                <a:gd name="T80" fmla="*/ 2147483646 w 306"/>
                <a:gd name="T81" fmla="*/ 2147483646 h 374"/>
                <a:gd name="T82" fmla="*/ 2147483646 w 306"/>
                <a:gd name="T83" fmla="*/ 2147483646 h 374"/>
                <a:gd name="T84" fmla="*/ 2147483646 w 306"/>
                <a:gd name="T85" fmla="*/ 2147483646 h 374"/>
                <a:gd name="T86" fmla="*/ 2147483646 w 306"/>
                <a:gd name="T87" fmla="*/ 2147483646 h 374"/>
                <a:gd name="T88" fmla="*/ 2147483646 w 306"/>
                <a:gd name="T89" fmla="*/ 2147483646 h 374"/>
                <a:gd name="T90" fmla="*/ 2147483646 w 306"/>
                <a:gd name="T91" fmla="*/ 2147483646 h 374"/>
                <a:gd name="T92" fmla="*/ 2147483646 w 306"/>
                <a:gd name="T93" fmla="*/ 2147483646 h 374"/>
                <a:gd name="T94" fmla="*/ 2147483646 w 306"/>
                <a:gd name="T95" fmla="*/ 2147483646 h 374"/>
                <a:gd name="T96" fmla="*/ 2147483646 w 306"/>
                <a:gd name="T97" fmla="*/ 2147483646 h 374"/>
                <a:gd name="T98" fmla="*/ 2147483646 w 306"/>
                <a:gd name="T99" fmla="*/ 2147483646 h 374"/>
                <a:gd name="T100" fmla="*/ 2147483646 w 306"/>
                <a:gd name="T101" fmla="*/ 2147483646 h 374"/>
                <a:gd name="T102" fmla="*/ 2147483646 w 306"/>
                <a:gd name="T103" fmla="*/ 2147483646 h 374"/>
                <a:gd name="T104" fmla="*/ 2147483646 w 306"/>
                <a:gd name="T105" fmla="*/ 2147483646 h 374"/>
                <a:gd name="T106" fmla="*/ 2147483646 w 306"/>
                <a:gd name="T107" fmla="*/ 2147483646 h 374"/>
                <a:gd name="T108" fmla="*/ 2147483646 w 306"/>
                <a:gd name="T109" fmla="*/ 2147483646 h 374"/>
                <a:gd name="T110" fmla="*/ 2147483646 w 306"/>
                <a:gd name="T111" fmla="*/ 2147483646 h 374"/>
                <a:gd name="T112" fmla="*/ 2147483646 w 306"/>
                <a:gd name="T113" fmla="*/ 2147483646 h 374"/>
                <a:gd name="T114" fmla="*/ 2147483646 w 306"/>
                <a:gd name="T115" fmla="*/ 2147483646 h 37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06" h="374">
                  <a:moveTo>
                    <a:pt x="192" y="106"/>
                  </a:moveTo>
                  <a:lnTo>
                    <a:pt x="192" y="106"/>
                  </a:lnTo>
                  <a:lnTo>
                    <a:pt x="186" y="86"/>
                  </a:lnTo>
                  <a:lnTo>
                    <a:pt x="180" y="70"/>
                  </a:lnTo>
                  <a:lnTo>
                    <a:pt x="174" y="60"/>
                  </a:lnTo>
                  <a:lnTo>
                    <a:pt x="170" y="56"/>
                  </a:lnTo>
                  <a:lnTo>
                    <a:pt x="142" y="46"/>
                  </a:lnTo>
                  <a:lnTo>
                    <a:pt x="122" y="40"/>
                  </a:lnTo>
                  <a:lnTo>
                    <a:pt x="110" y="34"/>
                  </a:lnTo>
                  <a:lnTo>
                    <a:pt x="104" y="30"/>
                  </a:lnTo>
                  <a:lnTo>
                    <a:pt x="96" y="22"/>
                  </a:lnTo>
                  <a:lnTo>
                    <a:pt x="80" y="0"/>
                  </a:lnTo>
                  <a:lnTo>
                    <a:pt x="74" y="0"/>
                  </a:lnTo>
                  <a:lnTo>
                    <a:pt x="76" y="2"/>
                  </a:lnTo>
                  <a:lnTo>
                    <a:pt x="82" y="14"/>
                  </a:lnTo>
                  <a:lnTo>
                    <a:pt x="96" y="34"/>
                  </a:lnTo>
                  <a:lnTo>
                    <a:pt x="98" y="36"/>
                  </a:lnTo>
                  <a:lnTo>
                    <a:pt x="98" y="38"/>
                  </a:lnTo>
                  <a:lnTo>
                    <a:pt x="86" y="60"/>
                  </a:lnTo>
                  <a:lnTo>
                    <a:pt x="78" y="70"/>
                  </a:lnTo>
                  <a:lnTo>
                    <a:pt x="74" y="72"/>
                  </a:lnTo>
                  <a:lnTo>
                    <a:pt x="72" y="72"/>
                  </a:lnTo>
                  <a:lnTo>
                    <a:pt x="64" y="66"/>
                  </a:lnTo>
                  <a:lnTo>
                    <a:pt x="52" y="50"/>
                  </a:lnTo>
                  <a:lnTo>
                    <a:pt x="38" y="46"/>
                  </a:lnTo>
                  <a:lnTo>
                    <a:pt x="40" y="54"/>
                  </a:lnTo>
                  <a:lnTo>
                    <a:pt x="46" y="70"/>
                  </a:lnTo>
                  <a:lnTo>
                    <a:pt x="46" y="72"/>
                  </a:lnTo>
                  <a:lnTo>
                    <a:pt x="46" y="74"/>
                  </a:lnTo>
                  <a:lnTo>
                    <a:pt x="44" y="82"/>
                  </a:lnTo>
                  <a:lnTo>
                    <a:pt x="28" y="88"/>
                  </a:lnTo>
                  <a:lnTo>
                    <a:pt x="24" y="90"/>
                  </a:lnTo>
                  <a:lnTo>
                    <a:pt x="22" y="94"/>
                  </a:lnTo>
                  <a:lnTo>
                    <a:pt x="22" y="102"/>
                  </a:lnTo>
                  <a:lnTo>
                    <a:pt x="24" y="116"/>
                  </a:lnTo>
                  <a:lnTo>
                    <a:pt x="20" y="124"/>
                  </a:lnTo>
                  <a:lnTo>
                    <a:pt x="18" y="126"/>
                  </a:lnTo>
                  <a:lnTo>
                    <a:pt x="16" y="126"/>
                  </a:lnTo>
                  <a:lnTo>
                    <a:pt x="0" y="122"/>
                  </a:lnTo>
                  <a:lnTo>
                    <a:pt x="2" y="126"/>
                  </a:lnTo>
                  <a:lnTo>
                    <a:pt x="8" y="130"/>
                  </a:lnTo>
                  <a:lnTo>
                    <a:pt x="18" y="144"/>
                  </a:lnTo>
                  <a:lnTo>
                    <a:pt x="28" y="160"/>
                  </a:lnTo>
                  <a:lnTo>
                    <a:pt x="28" y="162"/>
                  </a:lnTo>
                  <a:lnTo>
                    <a:pt x="36" y="162"/>
                  </a:lnTo>
                  <a:lnTo>
                    <a:pt x="42" y="160"/>
                  </a:lnTo>
                  <a:lnTo>
                    <a:pt x="48" y="162"/>
                  </a:lnTo>
                  <a:lnTo>
                    <a:pt x="54" y="164"/>
                  </a:lnTo>
                  <a:lnTo>
                    <a:pt x="60" y="166"/>
                  </a:lnTo>
                  <a:lnTo>
                    <a:pt x="70" y="178"/>
                  </a:lnTo>
                  <a:lnTo>
                    <a:pt x="68" y="200"/>
                  </a:lnTo>
                  <a:lnTo>
                    <a:pt x="72" y="204"/>
                  </a:lnTo>
                  <a:lnTo>
                    <a:pt x="72" y="210"/>
                  </a:lnTo>
                  <a:lnTo>
                    <a:pt x="68" y="214"/>
                  </a:lnTo>
                  <a:lnTo>
                    <a:pt x="60" y="218"/>
                  </a:lnTo>
                  <a:lnTo>
                    <a:pt x="56" y="218"/>
                  </a:lnTo>
                  <a:lnTo>
                    <a:pt x="54" y="220"/>
                  </a:lnTo>
                  <a:lnTo>
                    <a:pt x="52" y="224"/>
                  </a:lnTo>
                  <a:lnTo>
                    <a:pt x="50" y="230"/>
                  </a:lnTo>
                  <a:lnTo>
                    <a:pt x="44" y="244"/>
                  </a:lnTo>
                  <a:lnTo>
                    <a:pt x="52" y="254"/>
                  </a:lnTo>
                  <a:lnTo>
                    <a:pt x="74" y="258"/>
                  </a:lnTo>
                  <a:lnTo>
                    <a:pt x="76" y="258"/>
                  </a:lnTo>
                  <a:lnTo>
                    <a:pt x="86" y="268"/>
                  </a:lnTo>
                  <a:lnTo>
                    <a:pt x="72" y="288"/>
                  </a:lnTo>
                  <a:lnTo>
                    <a:pt x="102" y="352"/>
                  </a:lnTo>
                  <a:lnTo>
                    <a:pt x="104" y="354"/>
                  </a:lnTo>
                  <a:lnTo>
                    <a:pt x="98" y="358"/>
                  </a:lnTo>
                  <a:lnTo>
                    <a:pt x="100" y="364"/>
                  </a:lnTo>
                  <a:lnTo>
                    <a:pt x="156" y="330"/>
                  </a:lnTo>
                  <a:lnTo>
                    <a:pt x="146" y="346"/>
                  </a:lnTo>
                  <a:lnTo>
                    <a:pt x="138" y="362"/>
                  </a:lnTo>
                  <a:lnTo>
                    <a:pt x="134" y="374"/>
                  </a:lnTo>
                  <a:lnTo>
                    <a:pt x="140" y="372"/>
                  </a:lnTo>
                  <a:lnTo>
                    <a:pt x="146" y="366"/>
                  </a:lnTo>
                  <a:lnTo>
                    <a:pt x="152" y="360"/>
                  </a:lnTo>
                  <a:lnTo>
                    <a:pt x="156" y="350"/>
                  </a:lnTo>
                  <a:lnTo>
                    <a:pt x="158" y="350"/>
                  </a:lnTo>
                  <a:lnTo>
                    <a:pt x="172" y="342"/>
                  </a:lnTo>
                  <a:lnTo>
                    <a:pt x="174" y="340"/>
                  </a:lnTo>
                  <a:lnTo>
                    <a:pt x="196" y="358"/>
                  </a:lnTo>
                  <a:lnTo>
                    <a:pt x="220" y="360"/>
                  </a:lnTo>
                  <a:lnTo>
                    <a:pt x="232" y="368"/>
                  </a:lnTo>
                  <a:lnTo>
                    <a:pt x="260" y="342"/>
                  </a:lnTo>
                  <a:lnTo>
                    <a:pt x="264" y="336"/>
                  </a:lnTo>
                  <a:lnTo>
                    <a:pt x="268" y="326"/>
                  </a:lnTo>
                  <a:lnTo>
                    <a:pt x="272" y="320"/>
                  </a:lnTo>
                  <a:lnTo>
                    <a:pt x="270" y="312"/>
                  </a:lnTo>
                  <a:lnTo>
                    <a:pt x="260" y="296"/>
                  </a:lnTo>
                  <a:lnTo>
                    <a:pt x="254" y="286"/>
                  </a:lnTo>
                  <a:lnTo>
                    <a:pt x="288" y="298"/>
                  </a:lnTo>
                  <a:lnTo>
                    <a:pt x="300" y="292"/>
                  </a:lnTo>
                  <a:lnTo>
                    <a:pt x="288" y="270"/>
                  </a:lnTo>
                  <a:lnTo>
                    <a:pt x="288" y="268"/>
                  </a:lnTo>
                  <a:lnTo>
                    <a:pt x="306" y="246"/>
                  </a:lnTo>
                  <a:lnTo>
                    <a:pt x="298" y="234"/>
                  </a:lnTo>
                  <a:lnTo>
                    <a:pt x="290" y="226"/>
                  </a:lnTo>
                  <a:lnTo>
                    <a:pt x="284" y="222"/>
                  </a:lnTo>
                  <a:lnTo>
                    <a:pt x="282" y="222"/>
                  </a:lnTo>
                  <a:lnTo>
                    <a:pt x="272" y="232"/>
                  </a:lnTo>
                  <a:lnTo>
                    <a:pt x="272" y="230"/>
                  </a:lnTo>
                  <a:lnTo>
                    <a:pt x="270" y="230"/>
                  </a:lnTo>
                  <a:lnTo>
                    <a:pt x="256" y="226"/>
                  </a:lnTo>
                  <a:lnTo>
                    <a:pt x="252" y="214"/>
                  </a:lnTo>
                  <a:lnTo>
                    <a:pt x="244" y="210"/>
                  </a:lnTo>
                  <a:lnTo>
                    <a:pt x="236" y="204"/>
                  </a:lnTo>
                  <a:lnTo>
                    <a:pt x="226" y="198"/>
                  </a:lnTo>
                  <a:lnTo>
                    <a:pt x="218" y="192"/>
                  </a:lnTo>
                  <a:lnTo>
                    <a:pt x="216" y="190"/>
                  </a:lnTo>
                  <a:lnTo>
                    <a:pt x="216" y="186"/>
                  </a:lnTo>
                  <a:lnTo>
                    <a:pt x="214" y="184"/>
                  </a:lnTo>
                  <a:lnTo>
                    <a:pt x="216" y="180"/>
                  </a:lnTo>
                  <a:lnTo>
                    <a:pt x="220" y="170"/>
                  </a:lnTo>
                  <a:lnTo>
                    <a:pt x="230" y="152"/>
                  </a:lnTo>
                  <a:lnTo>
                    <a:pt x="232" y="144"/>
                  </a:lnTo>
                  <a:lnTo>
                    <a:pt x="234" y="138"/>
                  </a:lnTo>
                  <a:lnTo>
                    <a:pt x="234" y="128"/>
                  </a:lnTo>
                  <a:lnTo>
                    <a:pt x="240" y="128"/>
                  </a:lnTo>
                  <a:lnTo>
                    <a:pt x="258" y="130"/>
                  </a:lnTo>
                  <a:lnTo>
                    <a:pt x="260" y="122"/>
                  </a:lnTo>
                  <a:lnTo>
                    <a:pt x="264" y="106"/>
                  </a:lnTo>
                  <a:lnTo>
                    <a:pt x="260" y="104"/>
                  </a:lnTo>
                  <a:lnTo>
                    <a:pt x="242" y="116"/>
                  </a:lnTo>
                  <a:lnTo>
                    <a:pt x="230" y="122"/>
                  </a:lnTo>
                  <a:lnTo>
                    <a:pt x="222" y="122"/>
                  </a:lnTo>
                  <a:lnTo>
                    <a:pt x="214" y="120"/>
                  </a:lnTo>
                  <a:lnTo>
                    <a:pt x="204" y="114"/>
                  </a:lnTo>
                  <a:lnTo>
                    <a:pt x="194" y="108"/>
                  </a:lnTo>
                  <a:lnTo>
                    <a:pt x="194" y="106"/>
                  </a:lnTo>
                  <a:lnTo>
                    <a:pt x="192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3" name="天津"/>
            <p:cNvSpPr>
              <a:spLocks/>
            </p:cNvSpPr>
            <p:nvPr/>
          </p:nvSpPr>
          <p:spPr bwMode="auto">
            <a:xfrm>
              <a:off x="6108700" y="2811463"/>
              <a:ext cx="146050" cy="211137"/>
            </a:xfrm>
            <a:custGeom>
              <a:avLst/>
              <a:gdLst>
                <a:gd name="T0" fmla="*/ 2147483646 w 80"/>
                <a:gd name="T1" fmla="*/ 2147483646 h 116"/>
                <a:gd name="T2" fmla="*/ 2147483646 w 80"/>
                <a:gd name="T3" fmla="*/ 0 h 116"/>
                <a:gd name="T4" fmla="*/ 2147483646 w 80"/>
                <a:gd name="T5" fmla="*/ 0 h 116"/>
                <a:gd name="T6" fmla="*/ 2147483646 w 80"/>
                <a:gd name="T7" fmla="*/ 2147483646 h 116"/>
                <a:gd name="T8" fmla="*/ 2147483646 w 80"/>
                <a:gd name="T9" fmla="*/ 2147483646 h 116"/>
                <a:gd name="T10" fmla="*/ 2147483646 w 80"/>
                <a:gd name="T11" fmla="*/ 2147483646 h 116"/>
                <a:gd name="T12" fmla="*/ 2147483646 w 80"/>
                <a:gd name="T13" fmla="*/ 2147483646 h 116"/>
                <a:gd name="T14" fmla="*/ 2147483646 w 80"/>
                <a:gd name="T15" fmla="*/ 2147483646 h 116"/>
                <a:gd name="T16" fmla="*/ 2147483646 w 80"/>
                <a:gd name="T17" fmla="*/ 2147483646 h 116"/>
                <a:gd name="T18" fmla="*/ 2147483646 w 80"/>
                <a:gd name="T19" fmla="*/ 2147483646 h 116"/>
                <a:gd name="T20" fmla="*/ 2147483646 w 80"/>
                <a:gd name="T21" fmla="*/ 2147483646 h 116"/>
                <a:gd name="T22" fmla="*/ 2147483646 w 80"/>
                <a:gd name="T23" fmla="*/ 2147483646 h 116"/>
                <a:gd name="T24" fmla="*/ 2147483646 w 80"/>
                <a:gd name="T25" fmla="*/ 2147483646 h 116"/>
                <a:gd name="T26" fmla="*/ 2147483646 w 80"/>
                <a:gd name="T27" fmla="*/ 2147483646 h 116"/>
                <a:gd name="T28" fmla="*/ 2147483646 w 80"/>
                <a:gd name="T29" fmla="*/ 2147483646 h 116"/>
                <a:gd name="T30" fmla="*/ 2147483646 w 80"/>
                <a:gd name="T31" fmla="*/ 2147483646 h 116"/>
                <a:gd name="T32" fmla="*/ 2147483646 w 80"/>
                <a:gd name="T33" fmla="*/ 2147483646 h 116"/>
                <a:gd name="T34" fmla="*/ 0 w 80"/>
                <a:gd name="T35" fmla="*/ 2147483646 h 116"/>
                <a:gd name="T36" fmla="*/ 0 w 80"/>
                <a:gd name="T37" fmla="*/ 2147483646 h 116"/>
                <a:gd name="T38" fmla="*/ 0 w 80"/>
                <a:gd name="T39" fmla="*/ 2147483646 h 116"/>
                <a:gd name="T40" fmla="*/ 0 w 80"/>
                <a:gd name="T41" fmla="*/ 2147483646 h 116"/>
                <a:gd name="T42" fmla="*/ 2147483646 w 80"/>
                <a:gd name="T43" fmla="*/ 2147483646 h 116"/>
                <a:gd name="T44" fmla="*/ 2147483646 w 80"/>
                <a:gd name="T45" fmla="*/ 2147483646 h 116"/>
                <a:gd name="T46" fmla="*/ 2147483646 w 80"/>
                <a:gd name="T47" fmla="*/ 2147483646 h 116"/>
                <a:gd name="T48" fmla="*/ 2147483646 w 80"/>
                <a:gd name="T49" fmla="*/ 2147483646 h 116"/>
                <a:gd name="T50" fmla="*/ 2147483646 w 80"/>
                <a:gd name="T51" fmla="*/ 2147483646 h 116"/>
                <a:gd name="T52" fmla="*/ 2147483646 w 80"/>
                <a:gd name="T53" fmla="*/ 2147483646 h 116"/>
                <a:gd name="T54" fmla="*/ 2147483646 w 80"/>
                <a:gd name="T55" fmla="*/ 2147483646 h 116"/>
                <a:gd name="T56" fmla="*/ 2147483646 w 80"/>
                <a:gd name="T57" fmla="*/ 2147483646 h 116"/>
                <a:gd name="T58" fmla="*/ 2147483646 w 80"/>
                <a:gd name="T59" fmla="*/ 2147483646 h 116"/>
                <a:gd name="T60" fmla="*/ 2147483646 w 80"/>
                <a:gd name="T61" fmla="*/ 2147483646 h 116"/>
                <a:gd name="T62" fmla="*/ 2147483646 w 80"/>
                <a:gd name="T63" fmla="*/ 2147483646 h 116"/>
                <a:gd name="T64" fmla="*/ 2147483646 w 80"/>
                <a:gd name="T65" fmla="*/ 2147483646 h 116"/>
                <a:gd name="T66" fmla="*/ 2147483646 w 80"/>
                <a:gd name="T67" fmla="*/ 2147483646 h 116"/>
                <a:gd name="T68" fmla="*/ 2147483646 w 80"/>
                <a:gd name="T69" fmla="*/ 2147483646 h 116"/>
                <a:gd name="T70" fmla="*/ 2147483646 w 80"/>
                <a:gd name="T71" fmla="*/ 2147483646 h 116"/>
                <a:gd name="T72" fmla="*/ 2147483646 w 80"/>
                <a:gd name="T73" fmla="*/ 2147483646 h 116"/>
                <a:gd name="T74" fmla="*/ 2147483646 w 80"/>
                <a:gd name="T75" fmla="*/ 2147483646 h 116"/>
                <a:gd name="T76" fmla="*/ 2147483646 w 80"/>
                <a:gd name="T77" fmla="*/ 2147483646 h 116"/>
                <a:gd name="T78" fmla="*/ 2147483646 w 80"/>
                <a:gd name="T79" fmla="*/ 2147483646 h 116"/>
                <a:gd name="T80" fmla="*/ 2147483646 w 80"/>
                <a:gd name="T81" fmla="*/ 2147483646 h 116"/>
                <a:gd name="T82" fmla="*/ 2147483646 w 80"/>
                <a:gd name="T83" fmla="*/ 2147483646 h 116"/>
                <a:gd name="T84" fmla="*/ 2147483646 w 80"/>
                <a:gd name="T85" fmla="*/ 2147483646 h 116"/>
                <a:gd name="T86" fmla="*/ 2147483646 w 80"/>
                <a:gd name="T87" fmla="*/ 2147483646 h 116"/>
                <a:gd name="T88" fmla="*/ 2147483646 w 80"/>
                <a:gd name="T89" fmla="*/ 2147483646 h 116"/>
                <a:gd name="T90" fmla="*/ 2147483646 w 80"/>
                <a:gd name="T91" fmla="*/ 2147483646 h 116"/>
                <a:gd name="T92" fmla="*/ 2147483646 w 80"/>
                <a:gd name="T93" fmla="*/ 2147483646 h 116"/>
                <a:gd name="T94" fmla="*/ 2147483646 w 80"/>
                <a:gd name="T95" fmla="*/ 2147483646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0" h="116">
                  <a:moveTo>
                    <a:pt x="46" y="2"/>
                  </a:move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2" y="14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2" y="20"/>
                  </a:lnTo>
                  <a:lnTo>
                    <a:pt x="18" y="22"/>
                  </a:lnTo>
                  <a:lnTo>
                    <a:pt x="10" y="26"/>
                  </a:lnTo>
                  <a:lnTo>
                    <a:pt x="8" y="32"/>
                  </a:lnTo>
                  <a:lnTo>
                    <a:pt x="8" y="44"/>
                  </a:lnTo>
                  <a:lnTo>
                    <a:pt x="6" y="48"/>
                  </a:lnTo>
                  <a:lnTo>
                    <a:pt x="4" y="50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0" y="78"/>
                  </a:lnTo>
                  <a:lnTo>
                    <a:pt x="4" y="102"/>
                  </a:lnTo>
                  <a:lnTo>
                    <a:pt x="8" y="106"/>
                  </a:lnTo>
                  <a:lnTo>
                    <a:pt x="18" y="112"/>
                  </a:lnTo>
                  <a:lnTo>
                    <a:pt x="36" y="116"/>
                  </a:lnTo>
                  <a:lnTo>
                    <a:pt x="44" y="114"/>
                  </a:lnTo>
                  <a:lnTo>
                    <a:pt x="54" y="110"/>
                  </a:lnTo>
                  <a:lnTo>
                    <a:pt x="50" y="100"/>
                  </a:lnTo>
                  <a:lnTo>
                    <a:pt x="50" y="98"/>
                  </a:lnTo>
                  <a:lnTo>
                    <a:pt x="52" y="90"/>
                  </a:lnTo>
                  <a:lnTo>
                    <a:pt x="60" y="74"/>
                  </a:lnTo>
                  <a:lnTo>
                    <a:pt x="76" y="74"/>
                  </a:lnTo>
                  <a:lnTo>
                    <a:pt x="80" y="74"/>
                  </a:lnTo>
                  <a:lnTo>
                    <a:pt x="74" y="64"/>
                  </a:lnTo>
                  <a:lnTo>
                    <a:pt x="64" y="48"/>
                  </a:lnTo>
                  <a:lnTo>
                    <a:pt x="58" y="40"/>
                  </a:lnTo>
                  <a:lnTo>
                    <a:pt x="54" y="30"/>
                  </a:lnTo>
                  <a:lnTo>
                    <a:pt x="52" y="18"/>
                  </a:lnTo>
                  <a:lnTo>
                    <a:pt x="48" y="8"/>
                  </a:lnTo>
                  <a:lnTo>
                    <a:pt x="4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4" name="北京"/>
            <p:cNvSpPr>
              <a:spLocks/>
            </p:cNvSpPr>
            <p:nvPr/>
          </p:nvSpPr>
          <p:spPr bwMode="auto">
            <a:xfrm>
              <a:off x="5962650" y="2716213"/>
              <a:ext cx="193675" cy="207962"/>
            </a:xfrm>
            <a:custGeom>
              <a:avLst/>
              <a:gdLst>
                <a:gd name="T0" fmla="*/ 2147483646 w 106"/>
                <a:gd name="T1" fmla="*/ 2147483646 h 114"/>
                <a:gd name="T2" fmla="*/ 2147483646 w 106"/>
                <a:gd name="T3" fmla="*/ 2147483646 h 114"/>
                <a:gd name="T4" fmla="*/ 2147483646 w 106"/>
                <a:gd name="T5" fmla="*/ 2147483646 h 114"/>
                <a:gd name="T6" fmla="*/ 2147483646 w 106"/>
                <a:gd name="T7" fmla="*/ 2147483646 h 114"/>
                <a:gd name="T8" fmla="*/ 2147483646 w 106"/>
                <a:gd name="T9" fmla="*/ 2147483646 h 114"/>
                <a:gd name="T10" fmla="*/ 2147483646 w 106"/>
                <a:gd name="T11" fmla="*/ 2147483646 h 114"/>
                <a:gd name="T12" fmla="*/ 2147483646 w 106"/>
                <a:gd name="T13" fmla="*/ 2147483646 h 114"/>
                <a:gd name="T14" fmla="*/ 2147483646 w 106"/>
                <a:gd name="T15" fmla="*/ 2147483646 h 114"/>
                <a:gd name="T16" fmla="*/ 2147483646 w 106"/>
                <a:gd name="T17" fmla="*/ 2147483646 h 114"/>
                <a:gd name="T18" fmla="*/ 0 w 106"/>
                <a:gd name="T19" fmla="*/ 2147483646 h 114"/>
                <a:gd name="T20" fmla="*/ 2147483646 w 106"/>
                <a:gd name="T21" fmla="*/ 2147483646 h 114"/>
                <a:gd name="T22" fmla="*/ 2147483646 w 106"/>
                <a:gd name="T23" fmla="*/ 2147483646 h 114"/>
                <a:gd name="T24" fmla="*/ 2147483646 w 106"/>
                <a:gd name="T25" fmla="*/ 2147483646 h 114"/>
                <a:gd name="T26" fmla="*/ 2147483646 w 106"/>
                <a:gd name="T27" fmla="*/ 2147483646 h 114"/>
                <a:gd name="T28" fmla="*/ 2147483646 w 106"/>
                <a:gd name="T29" fmla="*/ 2147483646 h 114"/>
                <a:gd name="T30" fmla="*/ 2147483646 w 106"/>
                <a:gd name="T31" fmla="*/ 2147483646 h 114"/>
                <a:gd name="T32" fmla="*/ 2147483646 w 106"/>
                <a:gd name="T33" fmla="*/ 2147483646 h 114"/>
                <a:gd name="T34" fmla="*/ 2147483646 w 106"/>
                <a:gd name="T35" fmla="*/ 2147483646 h 114"/>
                <a:gd name="T36" fmla="*/ 2147483646 w 106"/>
                <a:gd name="T37" fmla="*/ 2147483646 h 114"/>
                <a:gd name="T38" fmla="*/ 2147483646 w 106"/>
                <a:gd name="T39" fmla="*/ 2147483646 h 114"/>
                <a:gd name="T40" fmla="*/ 2147483646 w 106"/>
                <a:gd name="T41" fmla="*/ 2147483646 h 114"/>
                <a:gd name="T42" fmla="*/ 2147483646 w 106"/>
                <a:gd name="T43" fmla="*/ 2147483646 h 114"/>
                <a:gd name="T44" fmla="*/ 2147483646 w 106"/>
                <a:gd name="T45" fmla="*/ 2147483646 h 114"/>
                <a:gd name="T46" fmla="*/ 2147483646 w 106"/>
                <a:gd name="T47" fmla="*/ 2147483646 h 114"/>
                <a:gd name="T48" fmla="*/ 2147483646 w 106"/>
                <a:gd name="T49" fmla="*/ 2147483646 h 114"/>
                <a:gd name="T50" fmla="*/ 2147483646 w 106"/>
                <a:gd name="T51" fmla="*/ 2147483646 h 114"/>
                <a:gd name="T52" fmla="*/ 2147483646 w 106"/>
                <a:gd name="T53" fmla="*/ 2147483646 h 114"/>
                <a:gd name="T54" fmla="*/ 2147483646 w 106"/>
                <a:gd name="T55" fmla="*/ 2147483646 h 114"/>
                <a:gd name="T56" fmla="*/ 2147483646 w 106"/>
                <a:gd name="T57" fmla="*/ 2147483646 h 114"/>
                <a:gd name="T58" fmla="*/ 2147483646 w 106"/>
                <a:gd name="T59" fmla="*/ 2147483646 h 114"/>
                <a:gd name="T60" fmla="*/ 2147483646 w 106"/>
                <a:gd name="T61" fmla="*/ 2147483646 h 114"/>
                <a:gd name="T62" fmla="*/ 2147483646 w 106"/>
                <a:gd name="T63" fmla="*/ 2147483646 h 11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6" h="114">
                  <a:moveTo>
                    <a:pt x="52" y="24"/>
                  </a:moveTo>
                  <a:lnTo>
                    <a:pt x="52" y="26"/>
                  </a:lnTo>
                  <a:lnTo>
                    <a:pt x="48" y="26"/>
                  </a:lnTo>
                  <a:lnTo>
                    <a:pt x="38" y="24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6" y="44"/>
                  </a:lnTo>
                  <a:lnTo>
                    <a:pt x="18" y="48"/>
                  </a:lnTo>
                  <a:lnTo>
                    <a:pt x="24" y="56"/>
                  </a:lnTo>
                  <a:lnTo>
                    <a:pt x="24" y="58"/>
                  </a:lnTo>
                  <a:lnTo>
                    <a:pt x="24" y="60"/>
                  </a:lnTo>
                  <a:lnTo>
                    <a:pt x="14" y="72"/>
                  </a:lnTo>
                  <a:lnTo>
                    <a:pt x="4" y="82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4" y="96"/>
                  </a:lnTo>
                  <a:lnTo>
                    <a:pt x="14" y="100"/>
                  </a:lnTo>
                  <a:lnTo>
                    <a:pt x="20" y="100"/>
                  </a:lnTo>
                  <a:lnTo>
                    <a:pt x="32" y="102"/>
                  </a:lnTo>
                  <a:lnTo>
                    <a:pt x="36" y="102"/>
                  </a:lnTo>
                  <a:lnTo>
                    <a:pt x="40" y="106"/>
                  </a:lnTo>
                  <a:lnTo>
                    <a:pt x="48" y="110"/>
                  </a:lnTo>
                  <a:lnTo>
                    <a:pt x="56" y="114"/>
                  </a:lnTo>
                  <a:lnTo>
                    <a:pt x="62" y="114"/>
                  </a:lnTo>
                  <a:lnTo>
                    <a:pt x="66" y="112"/>
                  </a:lnTo>
                  <a:lnTo>
                    <a:pt x="72" y="106"/>
                  </a:lnTo>
                  <a:lnTo>
                    <a:pt x="78" y="98"/>
                  </a:lnTo>
                  <a:lnTo>
                    <a:pt x="84" y="84"/>
                  </a:lnTo>
                  <a:lnTo>
                    <a:pt x="80" y="66"/>
                  </a:lnTo>
                  <a:lnTo>
                    <a:pt x="86" y="68"/>
                  </a:lnTo>
                  <a:lnTo>
                    <a:pt x="96" y="68"/>
                  </a:lnTo>
                  <a:lnTo>
                    <a:pt x="100" y="66"/>
                  </a:lnTo>
                  <a:lnTo>
                    <a:pt x="102" y="62"/>
                  </a:lnTo>
                  <a:lnTo>
                    <a:pt x="94" y="38"/>
                  </a:lnTo>
                  <a:lnTo>
                    <a:pt x="96" y="30"/>
                  </a:lnTo>
                  <a:lnTo>
                    <a:pt x="102" y="26"/>
                  </a:lnTo>
                  <a:lnTo>
                    <a:pt x="106" y="22"/>
                  </a:lnTo>
                  <a:lnTo>
                    <a:pt x="104" y="18"/>
                  </a:lnTo>
                  <a:lnTo>
                    <a:pt x="86" y="18"/>
                  </a:lnTo>
                  <a:lnTo>
                    <a:pt x="68" y="6"/>
                  </a:lnTo>
                  <a:lnTo>
                    <a:pt x="62" y="2"/>
                  </a:lnTo>
                  <a:lnTo>
                    <a:pt x="58" y="0"/>
                  </a:lnTo>
                  <a:lnTo>
                    <a:pt x="48" y="2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50" y="10"/>
                  </a:lnTo>
                  <a:lnTo>
                    <a:pt x="54" y="16"/>
                  </a:lnTo>
                  <a:lnTo>
                    <a:pt x="54" y="20"/>
                  </a:lnTo>
                  <a:lnTo>
                    <a:pt x="5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5" name="辽宁"/>
            <p:cNvSpPr>
              <a:spLocks/>
            </p:cNvSpPr>
            <p:nvPr/>
          </p:nvSpPr>
          <p:spPr bwMode="auto">
            <a:xfrm>
              <a:off x="6291263" y="2303463"/>
              <a:ext cx="687387" cy="654050"/>
            </a:xfrm>
            <a:custGeom>
              <a:avLst/>
              <a:gdLst>
                <a:gd name="T0" fmla="*/ 2147483646 w 376"/>
                <a:gd name="T1" fmla="*/ 2147483646 h 358"/>
                <a:gd name="T2" fmla="*/ 2147483646 w 376"/>
                <a:gd name="T3" fmla="*/ 2147483646 h 358"/>
                <a:gd name="T4" fmla="*/ 2147483646 w 376"/>
                <a:gd name="T5" fmla="*/ 2147483646 h 358"/>
                <a:gd name="T6" fmla="*/ 2147483646 w 376"/>
                <a:gd name="T7" fmla="*/ 2147483646 h 358"/>
                <a:gd name="T8" fmla="*/ 2147483646 w 376"/>
                <a:gd name="T9" fmla="*/ 2147483646 h 358"/>
                <a:gd name="T10" fmla="*/ 2147483646 w 376"/>
                <a:gd name="T11" fmla="*/ 2147483646 h 358"/>
                <a:gd name="T12" fmla="*/ 2147483646 w 376"/>
                <a:gd name="T13" fmla="*/ 2147483646 h 358"/>
                <a:gd name="T14" fmla="*/ 2147483646 w 376"/>
                <a:gd name="T15" fmla="*/ 2147483646 h 358"/>
                <a:gd name="T16" fmla="*/ 2147483646 w 376"/>
                <a:gd name="T17" fmla="*/ 2147483646 h 358"/>
                <a:gd name="T18" fmla="*/ 2147483646 w 376"/>
                <a:gd name="T19" fmla="*/ 2147483646 h 358"/>
                <a:gd name="T20" fmla="*/ 2147483646 w 376"/>
                <a:gd name="T21" fmla="*/ 2147483646 h 358"/>
                <a:gd name="T22" fmla="*/ 2147483646 w 376"/>
                <a:gd name="T23" fmla="*/ 2147483646 h 358"/>
                <a:gd name="T24" fmla="*/ 2147483646 w 376"/>
                <a:gd name="T25" fmla="*/ 2147483646 h 358"/>
                <a:gd name="T26" fmla="*/ 2147483646 w 376"/>
                <a:gd name="T27" fmla="*/ 2147483646 h 358"/>
                <a:gd name="T28" fmla="*/ 2147483646 w 376"/>
                <a:gd name="T29" fmla="*/ 2147483646 h 358"/>
                <a:gd name="T30" fmla="*/ 2147483646 w 376"/>
                <a:gd name="T31" fmla="*/ 2147483646 h 358"/>
                <a:gd name="T32" fmla="*/ 2147483646 w 376"/>
                <a:gd name="T33" fmla="*/ 2147483646 h 358"/>
                <a:gd name="T34" fmla="*/ 2147483646 w 376"/>
                <a:gd name="T35" fmla="*/ 2147483646 h 358"/>
                <a:gd name="T36" fmla="*/ 2147483646 w 376"/>
                <a:gd name="T37" fmla="*/ 2147483646 h 358"/>
                <a:gd name="T38" fmla="*/ 2147483646 w 376"/>
                <a:gd name="T39" fmla="*/ 2147483646 h 358"/>
                <a:gd name="T40" fmla="*/ 2147483646 w 376"/>
                <a:gd name="T41" fmla="*/ 2147483646 h 358"/>
                <a:gd name="T42" fmla="*/ 2147483646 w 376"/>
                <a:gd name="T43" fmla="*/ 2147483646 h 358"/>
                <a:gd name="T44" fmla="*/ 2147483646 w 376"/>
                <a:gd name="T45" fmla="*/ 2147483646 h 358"/>
                <a:gd name="T46" fmla="*/ 2147483646 w 376"/>
                <a:gd name="T47" fmla="*/ 2147483646 h 358"/>
                <a:gd name="T48" fmla="*/ 2147483646 w 376"/>
                <a:gd name="T49" fmla="*/ 2147483646 h 358"/>
                <a:gd name="T50" fmla="*/ 2147483646 w 376"/>
                <a:gd name="T51" fmla="*/ 2147483646 h 358"/>
                <a:gd name="T52" fmla="*/ 2147483646 w 376"/>
                <a:gd name="T53" fmla="*/ 2147483646 h 358"/>
                <a:gd name="T54" fmla="*/ 2147483646 w 376"/>
                <a:gd name="T55" fmla="*/ 2147483646 h 358"/>
                <a:gd name="T56" fmla="*/ 2147483646 w 376"/>
                <a:gd name="T57" fmla="*/ 2147483646 h 358"/>
                <a:gd name="T58" fmla="*/ 2147483646 w 376"/>
                <a:gd name="T59" fmla="*/ 2147483646 h 358"/>
                <a:gd name="T60" fmla="*/ 2147483646 w 376"/>
                <a:gd name="T61" fmla="*/ 2147483646 h 358"/>
                <a:gd name="T62" fmla="*/ 2147483646 w 376"/>
                <a:gd name="T63" fmla="*/ 2147483646 h 358"/>
                <a:gd name="T64" fmla="*/ 2147483646 w 376"/>
                <a:gd name="T65" fmla="*/ 2147483646 h 358"/>
                <a:gd name="T66" fmla="*/ 2147483646 w 376"/>
                <a:gd name="T67" fmla="*/ 2147483646 h 358"/>
                <a:gd name="T68" fmla="*/ 2147483646 w 376"/>
                <a:gd name="T69" fmla="*/ 2147483646 h 358"/>
                <a:gd name="T70" fmla="*/ 2147483646 w 376"/>
                <a:gd name="T71" fmla="*/ 2147483646 h 358"/>
                <a:gd name="T72" fmla="*/ 2147483646 w 376"/>
                <a:gd name="T73" fmla="*/ 2147483646 h 358"/>
                <a:gd name="T74" fmla="*/ 2147483646 w 376"/>
                <a:gd name="T75" fmla="*/ 2147483646 h 358"/>
                <a:gd name="T76" fmla="*/ 2147483646 w 376"/>
                <a:gd name="T77" fmla="*/ 2147483646 h 358"/>
                <a:gd name="T78" fmla="*/ 2147483646 w 376"/>
                <a:gd name="T79" fmla="*/ 2147483646 h 358"/>
                <a:gd name="T80" fmla="*/ 2147483646 w 376"/>
                <a:gd name="T81" fmla="*/ 2147483646 h 358"/>
                <a:gd name="T82" fmla="*/ 2147483646 w 376"/>
                <a:gd name="T83" fmla="*/ 2147483646 h 358"/>
                <a:gd name="T84" fmla="*/ 2147483646 w 376"/>
                <a:gd name="T85" fmla="*/ 2147483646 h 358"/>
                <a:gd name="T86" fmla="*/ 2147483646 w 376"/>
                <a:gd name="T87" fmla="*/ 2147483646 h 358"/>
                <a:gd name="T88" fmla="*/ 2147483646 w 376"/>
                <a:gd name="T89" fmla="*/ 2147483646 h 358"/>
                <a:gd name="T90" fmla="*/ 2147483646 w 376"/>
                <a:gd name="T91" fmla="*/ 2147483646 h 358"/>
                <a:gd name="T92" fmla="*/ 2147483646 w 376"/>
                <a:gd name="T93" fmla="*/ 2147483646 h 358"/>
                <a:gd name="T94" fmla="*/ 2147483646 w 376"/>
                <a:gd name="T95" fmla="*/ 2147483646 h 358"/>
                <a:gd name="T96" fmla="*/ 2147483646 w 376"/>
                <a:gd name="T97" fmla="*/ 2147483646 h 358"/>
                <a:gd name="T98" fmla="*/ 2147483646 w 376"/>
                <a:gd name="T99" fmla="*/ 2147483646 h 358"/>
                <a:gd name="T100" fmla="*/ 2147483646 w 376"/>
                <a:gd name="T101" fmla="*/ 2147483646 h 358"/>
                <a:gd name="T102" fmla="*/ 2147483646 w 376"/>
                <a:gd name="T103" fmla="*/ 2147483646 h 358"/>
                <a:gd name="T104" fmla="*/ 2147483646 w 376"/>
                <a:gd name="T105" fmla="*/ 0 h 358"/>
                <a:gd name="T106" fmla="*/ 2147483646 w 376"/>
                <a:gd name="T107" fmla="*/ 2147483646 h 358"/>
                <a:gd name="T108" fmla="*/ 2147483646 w 376"/>
                <a:gd name="T109" fmla="*/ 2147483646 h 358"/>
                <a:gd name="T110" fmla="*/ 2147483646 w 376"/>
                <a:gd name="T111" fmla="*/ 2147483646 h 358"/>
                <a:gd name="T112" fmla="*/ 2147483646 w 376"/>
                <a:gd name="T113" fmla="*/ 2147483646 h 35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76" h="358">
                  <a:moveTo>
                    <a:pt x="172" y="46"/>
                  </a:moveTo>
                  <a:lnTo>
                    <a:pt x="162" y="60"/>
                  </a:lnTo>
                  <a:lnTo>
                    <a:pt x="160" y="64"/>
                  </a:lnTo>
                  <a:lnTo>
                    <a:pt x="160" y="74"/>
                  </a:lnTo>
                  <a:lnTo>
                    <a:pt x="160" y="80"/>
                  </a:lnTo>
                  <a:lnTo>
                    <a:pt x="142" y="80"/>
                  </a:lnTo>
                  <a:lnTo>
                    <a:pt x="140" y="80"/>
                  </a:lnTo>
                  <a:lnTo>
                    <a:pt x="128" y="76"/>
                  </a:lnTo>
                  <a:lnTo>
                    <a:pt x="116" y="92"/>
                  </a:lnTo>
                  <a:lnTo>
                    <a:pt x="102" y="100"/>
                  </a:lnTo>
                  <a:lnTo>
                    <a:pt x="92" y="112"/>
                  </a:lnTo>
                  <a:lnTo>
                    <a:pt x="90" y="116"/>
                  </a:lnTo>
                  <a:lnTo>
                    <a:pt x="70" y="138"/>
                  </a:lnTo>
                  <a:lnTo>
                    <a:pt x="70" y="140"/>
                  </a:lnTo>
                  <a:lnTo>
                    <a:pt x="68" y="140"/>
                  </a:lnTo>
                  <a:lnTo>
                    <a:pt x="54" y="148"/>
                  </a:lnTo>
                  <a:lnTo>
                    <a:pt x="42" y="140"/>
                  </a:lnTo>
                  <a:lnTo>
                    <a:pt x="42" y="138"/>
                  </a:lnTo>
                  <a:lnTo>
                    <a:pt x="30" y="126"/>
                  </a:lnTo>
                  <a:lnTo>
                    <a:pt x="24" y="122"/>
                  </a:lnTo>
                  <a:lnTo>
                    <a:pt x="28" y="156"/>
                  </a:lnTo>
                  <a:lnTo>
                    <a:pt x="34" y="172"/>
                  </a:lnTo>
                  <a:lnTo>
                    <a:pt x="22" y="184"/>
                  </a:lnTo>
                  <a:lnTo>
                    <a:pt x="4" y="208"/>
                  </a:lnTo>
                  <a:lnTo>
                    <a:pt x="4" y="220"/>
                  </a:lnTo>
                  <a:lnTo>
                    <a:pt x="0" y="226"/>
                  </a:lnTo>
                  <a:lnTo>
                    <a:pt x="2" y="232"/>
                  </a:lnTo>
                  <a:lnTo>
                    <a:pt x="8" y="232"/>
                  </a:lnTo>
                  <a:lnTo>
                    <a:pt x="32" y="238"/>
                  </a:lnTo>
                  <a:lnTo>
                    <a:pt x="34" y="238"/>
                  </a:lnTo>
                  <a:lnTo>
                    <a:pt x="34" y="240"/>
                  </a:lnTo>
                  <a:lnTo>
                    <a:pt x="40" y="244"/>
                  </a:lnTo>
                  <a:lnTo>
                    <a:pt x="46" y="248"/>
                  </a:lnTo>
                  <a:lnTo>
                    <a:pt x="48" y="248"/>
                  </a:lnTo>
                  <a:lnTo>
                    <a:pt x="50" y="252"/>
                  </a:lnTo>
                  <a:lnTo>
                    <a:pt x="52" y="258"/>
                  </a:lnTo>
                  <a:lnTo>
                    <a:pt x="54" y="264"/>
                  </a:lnTo>
                  <a:lnTo>
                    <a:pt x="78" y="272"/>
                  </a:lnTo>
                  <a:lnTo>
                    <a:pt x="86" y="270"/>
                  </a:lnTo>
                  <a:lnTo>
                    <a:pt x="92" y="260"/>
                  </a:lnTo>
                  <a:lnTo>
                    <a:pt x="112" y="224"/>
                  </a:lnTo>
                  <a:lnTo>
                    <a:pt x="122" y="212"/>
                  </a:lnTo>
                  <a:lnTo>
                    <a:pt x="122" y="210"/>
                  </a:lnTo>
                  <a:lnTo>
                    <a:pt x="138" y="204"/>
                  </a:lnTo>
                  <a:lnTo>
                    <a:pt x="148" y="202"/>
                  </a:lnTo>
                  <a:lnTo>
                    <a:pt x="154" y="196"/>
                  </a:lnTo>
                  <a:lnTo>
                    <a:pt x="160" y="192"/>
                  </a:lnTo>
                  <a:lnTo>
                    <a:pt x="164" y="194"/>
                  </a:lnTo>
                  <a:lnTo>
                    <a:pt x="172" y="198"/>
                  </a:lnTo>
                  <a:lnTo>
                    <a:pt x="174" y="198"/>
                  </a:lnTo>
                  <a:lnTo>
                    <a:pt x="174" y="200"/>
                  </a:lnTo>
                  <a:lnTo>
                    <a:pt x="188" y="220"/>
                  </a:lnTo>
                  <a:lnTo>
                    <a:pt x="188" y="222"/>
                  </a:lnTo>
                  <a:lnTo>
                    <a:pt x="190" y="238"/>
                  </a:lnTo>
                  <a:lnTo>
                    <a:pt x="188" y="254"/>
                  </a:lnTo>
                  <a:lnTo>
                    <a:pt x="184" y="268"/>
                  </a:lnTo>
                  <a:lnTo>
                    <a:pt x="184" y="270"/>
                  </a:lnTo>
                  <a:lnTo>
                    <a:pt x="174" y="284"/>
                  </a:lnTo>
                  <a:lnTo>
                    <a:pt x="168" y="294"/>
                  </a:lnTo>
                  <a:lnTo>
                    <a:pt x="170" y="312"/>
                  </a:lnTo>
                  <a:lnTo>
                    <a:pt x="172" y="312"/>
                  </a:lnTo>
                  <a:lnTo>
                    <a:pt x="176" y="308"/>
                  </a:lnTo>
                  <a:lnTo>
                    <a:pt x="184" y="304"/>
                  </a:lnTo>
                  <a:lnTo>
                    <a:pt x="184" y="302"/>
                  </a:lnTo>
                  <a:lnTo>
                    <a:pt x="186" y="300"/>
                  </a:lnTo>
                  <a:lnTo>
                    <a:pt x="194" y="308"/>
                  </a:lnTo>
                  <a:lnTo>
                    <a:pt x="194" y="320"/>
                  </a:lnTo>
                  <a:lnTo>
                    <a:pt x="192" y="320"/>
                  </a:lnTo>
                  <a:lnTo>
                    <a:pt x="186" y="324"/>
                  </a:lnTo>
                  <a:lnTo>
                    <a:pt x="184" y="328"/>
                  </a:lnTo>
                  <a:lnTo>
                    <a:pt x="184" y="334"/>
                  </a:lnTo>
                  <a:lnTo>
                    <a:pt x="182" y="336"/>
                  </a:lnTo>
                  <a:lnTo>
                    <a:pt x="178" y="344"/>
                  </a:lnTo>
                  <a:lnTo>
                    <a:pt x="176" y="344"/>
                  </a:lnTo>
                  <a:lnTo>
                    <a:pt x="168" y="346"/>
                  </a:lnTo>
                  <a:lnTo>
                    <a:pt x="162" y="348"/>
                  </a:lnTo>
                  <a:lnTo>
                    <a:pt x="158" y="356"/>
                  </a:lnTo>
                  <a:lnTo>
                    <a:pt x="158" y="358"/>
                  </a:lnTo>
                  <a:lnTo>
                    <a:pt x="184" y="354"/>
                  </a:lnTo>
                  <a:lnTo>
                    <a:pt x="190" y="350"/>
                  </a:lnTo>
                  <a:lnTo>
                    <a:pt x="198" y="328"/>
                  </a:lnTo>
                  <a:lnTo>
                    <a:pt x="258" y="266"/>
                  </a:lnTo>
                  <a:lnTo>
                    <a:pt x="260" y="266"/>
                  </a:lnTo>
                  <a:lnTo>
                    <a:pt x="272" y="260"/>
                  </a:lnTo>
                  <a:lnTo>
                    <a:pt x="284" y="260"/>
                  </a:lnTo>
                  <a:lnTo>
                    <a:pt x="294" y="258"/>
                  </a:lnTo>
                  <a:lnTo>
                    <a:pt x="304" y="252"/>
                  </a:lnTo>
                  <a:lnTo>
                    <a:pt x="312" y="244"/>
                  </a:lnTo>
                  <a:lnTo>
                    <a:pt x="326" y="208"/>
                  </a:lnTo>
                  <a:lnTo>
                    <a:pt x="376" y="156"/>
                  </a:lnTo>
                  <a:lnTo>
                    <a:pt x="372" y="128"/>
                  </a:lnTo>
                  <a:lnTo>
                    <a:pt x="368" y="126"/>
                  </a:lnTo>
                  <a:lnTo>
                    <a:pt x="364" y="122"/>
                  </a:lnTo>
                  <a:lnTo>
                    <a:pt x="364" y="120"/>
                  </a:lnTo>
                  <a:lnTo>
                    <a:pt x="364" y="122"/>
                  </a:lnTo>
                  <a:lnTo>
                    <a:pt x="356" y="122"/>
                  </a:lnTo>
                  <a:lnTo>
                    <a:pt x="350" y="120"/>
                  </a:lnTo>
                  <a:lnTo>
                    <a:pt x="346" y="116"/>
                  </a:lnTo>
                  <a:lnTo>
                    <a:pt x="344" y="110"/>
                  </a:lnTo>
                  <a:lnTo>
                    <a:pt x="342" y="108"/>
                  </a:lnTo>
                  <a:lnTo>
                    <a:pt x="342" y="66"/>
                  </a:lnTo>
                  <a:lnTo>
                    <a:pt x="336" y="62"/>
                  </a:lnTo>
                  <a:lnTo>
                    <a:pt x="328" y="56"/>
                  </a:lnTo>
                  <a:lnTo>
                    <a:pt x="316" y="44"/>
                  </a:lnTo>
                  <a:lnTo>
                    <a:pt x="308" y="30"/>
                  </a:lnTo>
                  <a:lnTo>
                    <a:pt x="306" y="24"/>
                  </a:lnTo>
                  <a:lnTo>
                    <a:pt x="306" y="16"/>
                  </a:lnTo>
                  <a:lnTo>
                    <a:pt x="308" y="12"/>
                  </a:lnTo>
                  <a:lnTo>
                    <a:pt x="302" y="4"/>
                  </a:lnTo>
                  <a:lnTo>
                    <a:pt x="300" y="10"/>
                  </a:lnTo>
                  <a:lnTo>
                    <a:pt x="294" y="24"/>
                  </a:lnTo>
                  <a:lnTo>
                    <a:pt x="292" y="24"/>
                  </a:lnTo>
                  <a:lnTo>
                    <a:pt x="282" y="24"/>
                  </a:lnTo>
                  <a:lnTo>
                    <a:pt x="274" y="20"/>
                  </a:lnTo>
                  <a:lnTo>
                    <a:pt x="270" y="16"/>
                  </a:lnTo>
                  <a:lnTo>
                    <a:pt x="268" y="10"/>
                  </a:lnTo>
                  <a:lnTo>
                    <a:pt x="268" y="8"/>
                  </a:lnTo>
                  <a:lnTo>
                    <a:pt x="264" y="8"/>
                  </a:lnTo>
                  <a:lnTo>
                    <a:pt x="248" y="12"/>
                  </a:lnTo>
                  <a:lnTo>
                    <a:pt x="236" y="0"/>
                  </a:lnTo>
                  <a:lnTo>
                    <a:pt x="232" y="0"/>
                  </a:lnTo>
                  <a:lnTo>
                    <a:pt x="228" y="4"/>
                  </a:lnTo>
                  <a:lnTo>
                    <a:pt x="234" y="12"/>
                  </a:lnTo>
                  <a:lnTo>
                    <a:pt x="236" y="14"/>
                  </a:lnTo>
                  <a:lnTo>
                    <a:pt x="228" y="30"/>
                  </a:lnTo>
                  <a:lnTo>
                    <a:pt x="226" y="30"/>
                  </a:lnTo>
                  <a:lnTo>
                    <a:pt x="226" y="32"/>
                  </a:lnTo>
                  <a:lnTo>
                    <a:pt x="212" y="48"/>
                  </a:lnTo>
                  <a:lnTo>
                    <a:pt x="210" y="48"/>
                  </a:lnTo>
                  <a:lnTo>
                    <a:pt x="208" y="48"/>
                  </a:lnTo>
                  <a:lnTo>
                    <a:pt x="186" y="50"/>
                  </a:lnTo>
                  <a:lnTo>
                    <a:pt x="17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6" name="吉林"/>
            <p:cNvSpPr>
              <a:spLocks/>
            </p:cNvSpPr>
            <p:nvPr/>
          </p:nvSpPr>
          <p:spPr bwMode="auto">
            <a:xfrm>
              <a:off x="6445250" y="1908175"/>
              <a:ext cx="979488" cy="665163"/>
            </a:xfrm>
            <a:custGeom>
              <a:avLst/>
              <a:gdLst>
                <a:gd name="T0" fmla="*/ 2147483646 w 536"/>
                <a:gd name="T1" fmla="*/ 2147483646 h 364"/>
                <a:gd name="T2" fmla="*/ 2147483646 w 536"/>
                <a:gd name="T3" fmla="*/ 2147483646 h 364"/>
                <a:gd name="T4" fmla="*/ 2147483646 w 536"/>
                <a:gd name="T5" fmla="*/ 2147483646 h 364"/>
                <a:gd name="T6" fmla="*/ 2147483646 w 536"/>
                <a:gd name="T7" fmla="*/ 2147483646 h 364"/>
                <a:gd name="T8" fmla="*/ 2147483646 w 536"/>
                <a:gd name="T9" fmla="*/ 2147483646 h 364"/>
                <a:gd name="T10" fmla="*/ 2147483646 w 536"/>
                <a:gd name="T11" fmla="*/ 2147483646 h 364"/>
                <a:gd name="T12" fmla="*/ 2147483646 w 536"/>
                <a:gd name="T13" fmla="*/ 2147483646 h 364"/>
                <a:gd name="T14" fmla="*/ 2147483646 w 536"/>
                <a:gd name="T15" fmla="*/ 2147483646 h 364"/>
                <a:gd name="T16" fmla="*/ 2147483646 w 536"/>
                <a:gd name="T17" fmla="*/ 2147483646 h 364"/>
                <a:gd name="T18" fmla="*/ 2147483646 w 536"/>
                <a:gd name="T19" fmla="*/ 2147483646 h 364"/>
                <a:gd name="T20" fmla="*/ 2147483646 w 536"/>
                <a:gd name="T21" fmla="*/ 2147483646 h 364"/>
                <a:gd name="T22" fmla="*/ 2147483646 w 536"/>
                <a:gd name="T23" fmla="*/ 2147483646 h 364"/>
                <a:gd name="T24" fmla="*/ 2147483646 w 536"/>
                <a:gd name="T25" fmla="*/ 2147483646 h 364"/>
                <a:gd name="T26" fmla="*/ 2147483646 w 536"/>
                <a:gd name="T27" fmla="*/ 2147483646 h 364"/>
                <a:gd name="T28" fmla="*/ 2147483646 w 536"/>
                <a:gd name="T29" fmla="*/ 2147483646 h 364"/>
                <a:gd name="T30" fmla="*/ 2147483646 w 536"/>
                <a:gd name="T31" fmla="*/ 2147483646 h 364"/>
                <a:gd name="T32" fmla="*/ 2147483646 w 536"/>
                <a:gd name="T33" fmla="*/ 2147483646 h 364"/>
                <a:gd name="T34" fmla="*/ 2147483646 w 536"/>
                <a:gd name="T35" fmla="*/ 2147483646 h 364"/>
                <a:gd name="T36" fmla="*/ 2147483646 w 536"/>
                <a:gd name="T37" fmla="*/ 2147483646 h 364"/>
                <a:gd name="T38" fmla="*/ 2147483646 w 536"/>
                <a:gd name="T39" fmla="*/ 2147483646 h 364"/>
                <a:gd name="T40" fmla="*/ 2147483646 w 536"/>
                <a:gd name="T41" fmla="*/ 2147483646 h 364"/>
                <a:gd name="T42" fmla="*/ 2147483646 w 536"/>
                <a:gd name="T43" fmla="*/ 2147483646 h 364"/>
                <a:gd name="T44" fmla="*/ 2147483646 w 536"/>
                <a:gd name="T45" fmla="*/ 2147483646 h 364"/>
                <a:gd name="T46" fmla="*/ 2147483646 w 536"/>
                <a:gd name="T47" fmla="*/ 2147483646 h 364"/>
                <a:gd name="T48" fmla="*/ 2147483646 w 536"/>
                <a:gd name="T49" fmla="*/ 2147483646 h 364"/>
                <a:gd name="T50" fmla="*/ 2147483646 w 536"/>
                <a:gd name="T51" fmla="*/ 2147483646 h 364"/>
                <a:gd name="T52" fmla="*/ 2147483646 w 536"/>
                <a:gd name="T53" fmla="*/ 2147483646 h 364"/>
                <a:gd name="T54" fmla="*/ 2147483646 w 536"/>
                <a:gd name="T55" fmla="*/ 2147483646 h 364"/>
                <a:gd name="T56" fmla="*/ 2147483646 w 536"/>
                <a:gd name="T57" fmla="*/ 2147483646 h 364"/>
                <a:gd name="T58" fmla="*/ 2147483646 w 536"/>
                <a:gd name="T59" fmla="*/ 2147483646 h 364"/>
                <a:gd name="T60" fmla="*/ 2147483646 w 536"/>
                <a:gd name="T61" fmla="*/ 2147483646 h 364"/>
                <a:gd name="T62" fmla="*/ 2147483646 w 536"/>
                <a:gd name="T63" fmla="*/ 2147483646 h 364"/>
                <a:gd name="T64" fmla="*/ 2147483646 w 536"/>
                <a:gd name="T65" fmla="*/ 2147483646 h 364"/>
                <a:gd name="T66" fmla="*/ 2147483646 w 536"/>
                <a:gd name="T67" fmla="*/ 2147483646 h 364"/>
                <a:gd name="T68" fmla="*/ 2147483646 w 536"/>
                <a:gd name="T69" fmla="*/ 2147483646 h 364"/>
                <a:gd name="T70" fmla="*/ 2147483646 w 536"/>
                <a:gd name="T71" fmla="*/ 2147483646 h 364"/>
                <a:gd name="T72" fmla="*/ 2147483646 w 536"/>
                <a:gd name="T73" fmla="*/ 2147483646 h 364"/>
                <a:gd name="T74" fmla="*/ 2147483646 w 536"/>
                <a:gd name="T75" fmla="*/ 2147483646 h 364"/>
                <a:gd name="T76" fmla="*/ 2147483646 w 536"/>
                <a:gd name="T77" fmla="*/ 2147483646 h 364"/>
                <a:gd name="T78" fmla="*/ 2147483646 w 536"/>
                <a:gd name="T79" fmla="*/ 2147483646 h 364"/>
                <a:gd name="T80" fmla="*/ 2147483646 w 536"/>
                <a:gd name="T81" fmla="*/ 2147483646 h 364"/>
                <a:gd name="T82" fmla="*/ 2147483646 w 536"/>
                <a:gd name="T83" fmla="*/ 2147483646 h 364"/>
                <a:gd name="T84" fmla="*/ 2147483646 w 536"/>
                <a:gd name="T85" fmla="*/ 2147483646 h 364"/>
                <a:gd name="T86" fmla="*/ 2147483646 w 536"/>
                <a:gd name="T87" fmla="*/ 2147483646 h 364"/>
                <a:gd name="T88" fmla="*/ 2147483646 w 536"/>
                <a:gd name="T89" fmla="*/ 2147483646 h 364"/>
                <a:gd name="T90" fmla="*/ 2147483646 w 536"/>
                <a:gd name="T91" fmla="*/ 2147483646 h 364"/>
                <a:gd name="T92" fmla="*/ 2147483646 w 536"/>
                <a:gd name="T93" fmla="*/ 2147483646 h 364"/>
                <a:gd name="T94" fmla="*/ 2147483646 w 536"/>
                <a:gd name="T95" fmla="*/ 2147483646 h 364"/>
                <a:gd name="T96" fmla="*/ 2147483646 w 536"/>
                <a:gd name="T97" fmla="*/ 2147483646 h 364"/>
                <a:gd name="T98" fmla="*/ 2147483646 w 536"/>
                <a:gd name="T99" fmla="*/ 2147483646 h 364"/>
                <a:gd name="T100" fmla="*/ 2147483646 w 536"/>
                <a:gd name="T101" fmla="*/ 2147483646 h 364"/>
                <a:gd name="T102" fmla="*/ 2147483646 w 536"/>
                <a:gd name="T103" fmla="*/ 2147483646 h 36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36" h="364">
                  <a:moveTo>
                    <a:pt x="104" y="18"/>
                  </a:moveTo>
                  <a:lnTo>
                    <a:pt x="102" y="0"/>
                  </a:lnTo>
                  <a:lnTo>
                    <a:pt x="94" y="6"/>
                  </a:lnTo>
                  <a:lnTo>
                    <a:pt x="92" y="6"/>
                  </a:lnTo>
                  <a:lnTo>
                    <a:pt x="74" y="12"/>
                  </a:lnTo>
                  <a:lnTo>
                    <a:pt x="72" y="12"/>
                  </a:lnTo>
                  <a:lnTo>
                    <a:pt x="70" y="10"/>
                  </a:lnTo>
                  <a:lnTo>
                    <a:pt x="70" y="20"/>
                  </a:lnTo>
                  <a:lnTo>
                    <a:pt x="68" y="20"/>
                  </a:lnTo>
                  <a:lnTo>
                    <a:pt x="60" y="34"/>
                  </a:lnTo>
                  <a:lnTo>
                    <a:pt x="58" y="34"/>
                  </a:lnTo>
                  <a:lnTo>
                    <a:pt x="58" y="36"/>
                  </a:lnTo>
                  <a:lnTo>
                    <a:pt x="44" y="48"/>
                  </a:lnTo>
                  <a:lnTo>
                    <a:pt x="42" y="48"/>
                  </a:lnTo>
                  <a:lnTo>
                    <a:pt x="40" y="48"/>
                  </a:lnTo>
                  <a:lnTo>
                    <a:pt x="28" y="40"/>
                  </a:lnTo>
                  <a:lnTo>
                    <a:pt x="22" y="34"/>
                  </a:lnTo>
                  <a:lnTo>
                    <a:pt x="18" y="32"/>
                  </a:lnTo>
                  <a:lnTo>
                    <a:pt x="8" y="34"/>
                  </a:lnTo>
                  <a:lnTo>
                    <a:pt x="0" y="40"/>
                  </a:lnTo>
                  <a:lnTo>
                    <a:pt x="18" y="54"/>
                  </a:lnTo>
                  <a:lnTo>
                    <a:pt x="32" y="60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6" y="80"/>
                  </a:lnTo>
                  <a:lnTo>
                    <a:pt x="36" y="104"/>
                  </a:lnTo>
                  <a:lnTo>
                    <a:pt x="40" y="118"/>
                  </a:lnTo>
                  <a:lnTo>
                    <a:pt x="50" y="140"/>
                  </a:lnTo>
                  <a:lnTo>
                    <a:pt x="60" y="152"/>
                  </a:lnTo>
                  <a:lnTo>
                    <a:pt x="70" y="144"/>
                  </a:lnTo>
                  <a:lnTo>
                    <a:pt x="76" y="136"/>
                  </a:lnTo>
                  <a:lnTo>
                    <a:pt x="88" y="122"/>
                  </a:lnTo>
                  <a:lnTo>
                    <a:pt x="98" y="132"/>
                  </a:lnTo>
                  <a:lnTo>
                    <a:pt x="108" y="152"/>
                  </a:lnTo>
                  <a:lnTo>
                    <a:pt x="120" y="156"/>
                  </a:lnTo>
                  <a:lnTo>
                    <a:pt x="126" y="176"/>
                  </a:lnTo>
                  <a:lnTo>
                    <a:pt x="124" y="194"/>
                  </a:lnTo>
                  <a:lnTo>
                    <a:pt x="124" y="196"/>
                  </a:lnTo>
                  <a:lnTo>
                    <a:pt x="120" y="212"/>
                  </a:lnTo>
                  <a:lnTo>
                    <a:pt x="128" y="220"/>
                  </a:lnTo>
                  <a:lnTo>
                    <a:pt x="138" y="214"/>
                  </a:lnTo>
                  <a:lnTo>
                    <a:pt x="148" y="204"/>
                  </a:lnTo>
                  <a:lnTo>
                    <a:pt x="150" y="206"/>
                  </a:lnTo>
                  <a:lnTo>
                    <a:pt x="158" y="208"/>
                  </a:lnTo>
                  <a:lnTo>
                    <a:pt x="168" y="218"/>
                  </a:lnTo>
                  <a:lnTo>
                    <a:pt x="178" y="216"/>
                  </a:lnTo>
                  <a:lnTo>
                    <a:pt x="184" y="214"/>
                  </a:lnTo>
                  <a:lnTo>
                    <a:pt x="188" y="216"/>
                  </a:lnTo>
                  <a:lnTo>
                    <a:pt x="190" y="218"/>
                  </a:lnTo>
                  <a:lnTo>
                    <a:pt x="192" y="220"/>
                  </a:lnTo>
                  <a:lnTo>
                    <a:pt x="192" y="228"/>
                  </a:lnTo>
                  <a:lnTo>
                    <a:pt x="194" y="228"/>
                  </a:lnTo>
                  <a:lnTo>
                    <a:pt x="204" y="232"/>
                  </a:lnTo>
                  <a:lnTo>
                    <a:pt x="210" y="222"/>
                  </a:lnTo>
                  <a:lnTo>
                    <a:pt x="210" y="218"/>
                  </a:lnTo>
                  <a:lnTo>
                    <a:pt x="210" y="214"/>
                  </a:lnTo>
                  <a:lnTo>
                    <a:pt x="212" y="210"/>
                  </a:lnTo>
                  <a:lnTo>
                    <a:pt x="220" y="212"/>
                  </a:lnTo>
                  <a:lnTo>
                    <a:pt x="226" y="214"/>
                  </a:lnTo>
                  <a:lnTo>
                    <a:pt x="230" y="218"/>
                  </a:lnTo>
                  <a:lnTo>
                    <a:pt x="232" y="222"/>
                  </a:lnTo>
                  <a:lnTo>
                    <a:pt x="232" y="228"/>
                  </a:lnTo>
                  <a:lnTo>
                    <a:pt x="232" y="232"/>
                  </a:lnTo>
                  <a:lnTo>
                    <a:pt x="232" y="242"/>
                  </a:lnTo>
                  <a:lnTo>
                    <a:pt x="240" y="256"/>
                  </a:lnTo>
                  <a:lnTo>
                    <a:pt x="250" y="266"/>
                  </a:lnTo>
                  <a:lnTo>
                    <a:pt x="256" y="272"/>
                  </a:lnTo>
                  <a:lnTo>
                    <a:pt x="262" y="274"/>
                  </a:lnTo>
                  <a:lnTo>
                    <a:pt x="264" y="274"/>
                  </a:lnTo>
                  <a:lnTo>
                    <a:pt x="266" y="278"/>
                  </a:lnTo>
                  <a:lnTo>
                    <a:pt x="268" y="288"/>
                  </a:lnTo>
                  <a:lnTo>
                    <a:pt x="268" y="324"/>
                  </a:lnTo>
                  <a:lnTo>
                    <a:pt x="270" y="328"/>
                  </a:lnTo>
                  <a:lnTo>
                    <a:pt x="274" y="330"/>
                  </a:lnTo>
                  <a:lnTo>
                    <a:pt x="276" y="330"/>
                  </a:lnTo>
                  <a:lnTo>
                    <a:pt x="282" y="330"/>
                  </a:lnTo>
                  <a:lnTo>
                    <a:pt x="288" y="332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298" y="344"/>
                  </a:lnTo>
                  <a:lnTo>
                    <a:pt x="300" y="364"/>
                  </a:lnTo>
                  <a:lnTo>
                    <a:pt x="318" y="328"/>
                  </a:lnTo>
                  <a:lnTo>
                    <a:pt x="322" y="314"/>
                  </a:lnTo>
                  <a:lnTo>
                    <a:pt x="326" y="304"/>
                  </a:lnTo>
                  <a:lnTo>
                    <a:pt x="332" y="296"/>
                  </a:lnTo>
                  <a:lnTo>
                    <a:pt x="338" y="294"/>
                  </a:lnTo>
                  <a:lnTo>
                    <a:pt x="344" y="294"/>
                  </a:lnTo>
                  <a:lnTo>
                    <a:pt x="352" y="294"/>
                  </a:lnTo>
                  <a:lnTo>
                    <a:pt x="372" y="304"/>
                  </a:lnTo>
                  <a:lnTo>
                    <a:pt x="424" y="308"/>
                  </a:lnTo>
                  <a:lnTo>
                    <a:pt x="424" y="296"/>
                  </a:lnTo>
                  <a:lnTo>
                    <a:pt x="400" y="272"/>
                  </a:lnTo>
                  <a:lnTo>
                    <a:pt x="388" y="264"/>
                  </a:lnTo>
                  <a:lnTo>
                    <a:pt x="386" y="262"/>
                  </a:lnTo>
                  <a:lnTo>
                    <a:pt x="386" y="258"/>
                  </a:lnTo>
                  <a:lnTo>
                    <a:pt x="404" y="260"/>
                  </a:lnTo>
                  <a:lnTo>
                    <a:pt x="412" y="260"/>
                  </a:lnTo>
                  <a:lnTo>
                    <a:pt x="418" y="260"/>
                  </a:lnTo>
                  <a:lnTo>
                    <a:pt x="424" y="260"/>
                  </a:lnTo>
                  <a:lnTo>
                    <a:pt x="430" y="256"/>
                  </a:lnTo>
                  <a:lnTo>
                    <a:pt x="436" y="252"/>
                  </a:lnTo>
                  <a:lnTo>
                    <a:pt x="442" y="246"/>
                  </a:lnTo>
                  <a:lnTo>
                    <a:pt x="452" y="228"/>
                  </a:lnTo>
                  <a:lnTo>
                    <a:pt x="454" y="228"/>
                  </a:lnTo>
                  <a:lnTo>
                    <a:pt x="472" y="212"/>
                  </a:lnTo>
                  <a:lnTo>
                    <a:pt x="474" y="174"/>
                  </a:lnTo>
                  <a:lnTo>
                    <a:pt x="474" y="170"/>
                  </a:lnTo>
                  <a:lnTo>
                    <a:pt x="476" y="170"/>
                  </a:lnTo>
                  <a:lnTo>
                    <a:pt x="478" y="170"/>
                  </a:lnTo>
                  <a:lnTo>
                    <a:pt x="492" y="168"/>
                  </a:lnTo>
                  <a:lnTo>
                    <a:pt x="494" y="168"/>
                  </a:lnTo>
                  <a:lnTo>
                    <a:pt x="496" y="168"/>
                  </a:lnTo>
                  <a:lnTo>
                    <a:pt x="524" y="198"/>
                  </a:lnTo>
                  <a:lnTo>
                    <a:pt x="532" y="196"/>
                  </a:lnTo>
                  <a:lnTo>
                    <a:pt x="532" y="190"/>
                  </a:lnTo>
                  <a:lnTo>
                    <a:pt x="518" y="176"/>
                  </a:lnTo>
                  <a:lnTo>
                    <a:pt x="516" y="174"/>
                  </a:lnTo>
                  <a:lnTo>
                    <a:pt x="514" y="172"/>
                  </a:lnTo>
                  <a:lnTo>
                    <a:pt x="536" y="158"/>
                  </a:lnTo>
                  <a:lnTo>
                    <a:pt x="536" y="124"/>
                  </a:lnTo>
                  <a:lnTo>
                    <a:pt x="526" y="126"/>
                  </a:lnTo>
                  <a:lnTo>
                    <a:pt x="524" y="126"/>
                  </a:lnTo>
                  <a:lnTo>
                    <a:pt x="512" y="120"/>
                  </a:lnTo>
                  <a:lnTo>
                    <a:pt x="504" y="118"/>
                  </a:lnTo>
                  <a:lnTo>
                    <a:pt x="492" y="110"/>
                  </a:lnTo>
                  <a:lnTo>
                    <a:pt x="486" y="106"/>
                  </a:lnTo>
                  <a:lnTo>
                    <a:pt x="484" y="102"/>
                  </a:lnTo>
                  <a:lnTo>
                    <a:pt x="484" y="104"/>
                  </a:lnTo>
                  <a:lnTo>
                    <a:pt x="482" y="108"/>
                  </a:lnTo>
                  <a:lnTo>
                    <a:pt x="480" y="108"/>
                  </a:lnTo>
                  <a:lnTo>
                    <a:pt x="476" y="110"/>
                  </a:lnTo>
                  <a:lnTo>
                    <a:pt x="470" y="112"/>
                  </a:lnTo>
                  <a:lnTo>
                    <a:pt x="468" y="112"/>
                  </a:lnTo>
                  <a:lnTo>
                    <a:pt x="468" y="110"/>
                  </a:lnTo>
                  <a:lnTo>
                    <a:pt x="456" y="102"/>
                  </a:lnTo>
                  <a:lnTo>
                    <a:pt x="446" y="110"/>
                  </a:lnTo>
                  <a:lnTo>
                    <a:pt x="440" y="116"/>
                  </a:lnTo>
                  <a:lnTo>
                    <a:pt x="438" y="120"/>
                  </a:lnTo>
                  <a:lnTo>
                    <a:pt x="444" y="132"/>
                  </a:lnTo>
                  <a:lnTo>
                    <a:pt x="446" y="136"/>
                  </a:lnTo>
                  <a:lnTo>
                    <a:pt x="444" y="138"/>
                  </a:lnTo>
                  <a:lnTo>
                    <a:pt x="440" y="142"/>
                  </a:lnTo>
                  <a:lnTo>
                    <a:pt x="434" y="144"/>
                  </a:lnTo>
                  <a:lnTo>
                    <a:pt x="428" y="146"/>
                  </a:lnTo>
                  <a:lnTo>
                    <a:pt x="422" y="148"/>
                  </a:lnTo>
                  <a:lnTo>
                    <a:pt x="418" y="146"/>
                  </a:lnTo>
                  <a:lnTo>
                    <a:pt x="416" y="144"/>
                  </a:lnTo>
                  <a:lnTo>
                    <a:pt x="414" y="140"/>
                  </a:lnTo>
                  <a:lnTo>
                    <a:pt x="392" y="120"/>
                  </a:lnTo>
                  <a:lnTo>
                    <a:pt x="382" y="114"/>
                  </a:lnTo>
                  <a:lnTo>
                    <a:pt x="376" y="108"/>
                  </a:lnTo>
                  <a:lnTo>
                    <a:pt x="374" y="104"/>
                  </a:lnTo>
                  <a:lnTo>
                    <a:pt x="374" y="100"/>
                  </a:lnTo>
                  <a:lnTo>
                    <a:pt x="372" y="92"/>
                  </a:lnTo>
                  <a:lnTo>
                    <a:pt x="370" y="86"/>
                  </a:lnTo>
                  <a:lnTo>
                    <a:pt x="366" y="88"/>
                  </a:lnTo>
                  <a:lnTo>
                    <a:pt x="364" y="90"/>
                  </a:lnTo>
                  <a:lnTo>
                    <a:pt x="366" y="94"/>
                  </a:lnTo>
                  <a:lnTo>
                    <a:pt x="368" y="98"/>
                  </a:lnTo>
                  <a:lnTo>
                    <a:pt x="368" y="100"/>
                  </a:lnTo>
                  <a:lnTo>
                    <a:pt x="370" y="100"/>
                  </a:lnTo>
                  <a:lnTo>
                    <a:pt x="368" y="102"/>
                  </a:lnTo>
                  <a:lnTo>
                    <a:pt x="358" y="120"/>
                  </a:lnTo>
                  <a:lnTo>
                    <a:pt x="340" y="116"/>
                  </a:lnTo>
                  <a:lnTo>
                    <a:pt x="336" y="114"/>
                  </a:lnTo>
                  <a:lnTo>
                    <a:pt x="336" y="112"/>
                  </a:lnTo>
                  <a:lnTo>
                    <a:pt x="336" y="106"/>
                  </a:lnTo>
                  <a:lnTo>
                    <a:pt x="336" y="100"/>
                  </a:lnTo>
                  <a:lnTo>
                    <a:pt x="332" y="94"/>
                  </a:lnTo>
                  <a:lnTo>
                    <a:pt x="318" y="84"/>
                  </a:lnTo>
                  <a:lnTo>
                    <a:pt x="316" y="82"/>
                  </a:lnTo>
                  <a:lnTo>
                    <a:pt x="314" y="84"/>
                  </a:lnTo>
                  <a:lnTo>
                    <a:pt x="312" y="86"/>
                  </a:lnTo>
                  <a:lnTo>
                    <a:pt x="298" y="84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8" y="76"/>
                  </a:lnTo>
                  <a:lnTo>
                    <a:pt x="288" y="70"/>
                  </a:lnTo>
                  <a:lnTo>
                    <a:pt x="290" y="68"/>
                  </a:lnTo>
                  <a:lnTo>
                    <a:pt x="284" y="56"/>
                  </a:lnTo>
                  <a:lnTo>
                    <a:pt x="256" y="58"/>
                  </a:lnTo>
                  <a:lnTo>
                    <a:pt x="256" y="64"/>
                  </a:lnTo>
                  <a:lnTo>
                    <a:pt x="254" y="68"/>
                  </a:lnTo>
                  <a:lnTo>
                    <a:pt x="252" y="70"/>
                  </a:lnTo>
                  <a:lnTo>
                    <a:pt x="248" y="72"/>
                  </a:lnTo>
                  <a:lnTo>
                    <a:pt x="240" y="72"/>
                  </a:lnTo>
                  <a:lnTo>
                    <a:pt x="234" y="68"/>
                  </a:lnTo>
                  <a:lnTo>
                    <a:pt x="234" y="66"/>
                  </a:lnTo>
                  <a:lnTo>
                    <a:pt x="226" y="56"/>
                  </a:lnTo>
                  <a:lnTo>
                    <a:pt x="224" y="48"/>
                  </a:lnTo>
                  <a:lnTo>
                    <a:pt x="220" y="40"/>
                  </a:lnTo>
                  <a:lnTo>
                    <a:pt x="212" y="46"/>
                  </a:lnTo>
                  <a:lnTo>
                    <a:pt x="202" y="50"/>
                  </a:lnTo>
                  <a:lnTo>
                    <a:pt x="200" y="50"/>
                  </a:lnTo>
                  <a:lnTo>
                    <a:pt x="196" y="48"/>
                  </a:lnTo>
                  <a:lnTo>
                    <a:pt x="194" y="46"/>
                  </a:lnTo>
                  <a:lnTo>
                    <a:pt x="186" y="48"/>
                  </a:lnTo>
                  <a:lnTo>
                    <a:pt x="164" y="54"/>
                  </a:lnTo>
                  <a:lnTo>
                    <a:pt x="158" y="58"/>
                  </a:lnTo>
                  <a:lnTo>
                    <a:pt x="152" y="58"/>
                  </a:lnTo>
                  <a:lnTo>
                    <a:pt x="150" y="58"/>
                  </a:lnTo>
                  <a:lnTo>
                    <a:pt x="140" y="56"/>
                  </a:lnTo>
                  <a:lnTo>
                    <a:pt x="134" y="52"/>
                  </a:lnTo>
                  <a:lnTo>
                    <a:pt x="120" y="42"/>
                  </a:lnTo>
                  <a:lnTo>
                    <a:pt x="10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7" name="黑龙江"/>
            <p:cNvSpPr>
              <a:spLocks/>
            </p:cNvSpPr>
            <p:nvPr/>
          </p:nvSpPr>
          <p:spPr bwMode="auto">
            <a:xfrm>
              <a:off x="6237288" y="968375"/>
              <a:ext cx="1311275" cy="1192213"/>
            </a:xfrm>
            <a:custGeom>
              <a:avLst/>
              <a:gdLst>
                <a:gd name="T0" fmla="*/ 2147483646 w 718"/>
                <a:gd name="T1" fmla="*/ 2147483646 h 652"/>
                <a:gd name="T2" fmla="*/ 2147483646 w 718"/>
                <a:gd name="T3" fmla="*/ 2147483646 h 652"/>
                <a:gd name="T4" fmla="*/ 2147483646 w 718"/>
                <a:gd name="T5" fmla="*/ 2147483646 h 652"/>
                <a:gd name="T6" fmla="*/ 2147483646 w 718"/>
                <a:gd name="T7" fmla="*/ 2147483646 h 652"/>
                <a:gd name="T8" fmla="*/ 2147483646 w 718"/>
                <a:gd name="T9" fmla="*/ 2147483646 h 652"/>
                <a:gd name="T10" fmla="*/ 2147483646 w 718"/>
                <a:gd name="T11" fmla="*/ 2147483646 h 652"/>
                <a:gd name="T12" fmla="*/ 2147483646 w 718"/>
                <a:gd name="T13" fmla="*/ 2147483646 h 652"/>
                <a:gd name="T14" fmla="*/ 2147483646 w 718"/>
                <a:gd name="T15" fmla="*/ 2147483646 h 652"/>
                <a:gd name="T16" fmla="*/ 2147483646 w 718"/>
                <a:gd name="T17" fmla="*/ 2147483646 h 652"/>
                <a:gd name="T18" fmla="*/ 2147483646 w 718"/>
                <a:gd name="T19" fmla="*/ 2147483646 h 652"/>
                <a:gd name="T20" fmla="*/ 2147483646 w 718"/>
                <a:gd name="T21" fmla="*/ 2147483646 h 652"/>
                <a:gd name="T22" fmla="*/ 2147483646 w 718"/>
                <a:gd name="T23" fmla="*/ 2147483646 h 652"/>
                <a:gd name="T24" fmla="*/ 2147483646 w 718"/>
                <a:gd name="T25" fmla="*/ 2147483646 h 652"/>
                <a:gd name="T26" fmla="*/ 2147483646 w 718"/>
                <a:gd name="T27" fmla="*/ 0 h 652"/>
                <a:gd name="T28" fmla="*/ 2147483646 w 718"/>
                <a:gd name="T29" fmla="*/ 2147483646 h 652"/>
                <a:gd name="T30" fmla="*/ 2147483646 w 718"/>
                <a:gd name="T31" fmla="*/ 2147483646 h 652"/>
                <a:gd name="T32" fmla="*/ 0 w 718"/>
                <a:gd name="T33" fmla="*/ 2147483646 h 652"/>
                <a:gd name="T34" fmla="*/ 2147483646 w 718"/>
                <a:gd name="T35" fmla="*/ 2147483646 h 652"/>
                <a:gd name="T36" fmla="*/ 2147483646 w 718"/>
                <a:gd name="T37" fmla="*/ 2147483646 h 652"/>
                <a:gd name="T38" fmla="*/ 2147483646 w 718"/>
                <a:gd name="T39" fmla="*/ 2147483646 h 652"/>
                <a:gd name="T40" fmla="*/ 2147483646 w 718"/>
                <a:gd name="T41" fmla="*/ 2147483646 h 652"/>
                <a:gd name="T42" fmla="*/ 2147483646 w 718"/>
                <a:gd name="T43" fmla="*/ 2147483646 h 652"/>
                <a:gd name="T44" fmla="*/ 2147483646 w 718"/>
                <a:gd name="T45" fmla="*/ 2147483646 h 652"/>
                <a:gd name="T46" fmla="*/ 2147483646 w 718"/>
                <a:gd name="T47" fmla="*/ 2147483646 h 652"/>
                <a:gd name="T48" fmla="*/ 2147483646 w 718"/>
                <a:gd name="T49" fmla="*/ 2147483646 h 652"/>
                <a:gd name="T50" fmla="*/ 2147483646 w 718"/>
                <a:gd name="T51" fmla="*/ 2147483646 h 652"/>
                <a:gd name="T52" fmla="*/ 2147483646 w 718"/>
                <a:gd name="T53" fmla="*/ 2147483646 h 652"/>
                <a:gd name="T54" fmla="*/ 2147483646 w 718"/>
                <a:gd name="T55" fmla="*/ 2147483646 h 652"/>
                <a:gd name="T56" fmla="*/ 2147483646 w 718"/>
                <a:gd name="T57" fmla="*/ 2147483646 h 652"/>
                <a:gd name="T58" fmla="*/ 2147483646 w 718"/>
                <a:gd name="T59" fmla="*/ 2147483646 h 652"/>
                <a:gd name="T60" fmla="*/ 2147483646 w 718"/>
                <a:gd name="T61" fmla="*/ 2147483646 h 652"/>
                <a:gd name="T62" fmla="*/ 2147483646 w 718"/>
                <a:gd name="T63" fmla="*/ 2147483646 h 652"/>
                <a:gd name="T64" fmla="*/ 2147483646 w 718"/>
                <a:gd name="T65" fmla="*/ 2147483646 h 652"/>
                <a:gd name="T66" fmla="*/ 2147483646 w 718"/>
                <a:gd name="T67" fmla="*/ 2147483646 h 652"/>
                <a:gd name="T68" fmla="*/ 2147483646 w 718"/>
                <a:gd name="T69" fmla="*/ 2147483646 h 652"/>
                <a:gd name="T70" fmla="*/ 2147483646 w 718"/>
                <a:gd name="T71" fmla="*/ 2147483646 h 652"/>
                <a:gd name="T72" fmla="*/ 2147483646 w 718"/>
                <a:gd name="T73" fmla="*/ 2147483646 h 652"/>
                <a:gd name="T74" fmla="*/ 2147483646 w 718"/>
                <a:gd name="T75" fmla="*/ 2147483646 h 652"/>
                <a:gd name="T76" fmla="*/ 2147483646 w 718"/>
                <a:gd name="T77" fmla="*/ 2147483646 h 652"/>
                <a:gd name="T78" fmla="*/ 2147483646 w 718"/>
                <a:gd name="T79" fmla="*/ 2147483646 h 652"/>
                <a:gd name="T80" fmla="*/ 2147483646 w 718"/>
                <a:gd name="T81" fmla="*/ 2147483646 h 652"/>
                <a:gd name="T82" fmla="*/ 2147483646 w 718"/>
                <a:gd name="T83" fmla="*/ 2147483646 h 652"/>
                <a:gd name="T84" fmla="*/ 2147483646 w 718"/>
                <a:gd name="T85" fmla="*/ 2147483646 h 652"/>
                <a:gd name="T86" fmla="*/ 2147483646 w 718"/>
                <a:gd name="T87" fmla="*/ 2147483646 h 652"/>
                <a:gd name="T88" fmla="*/ 2147483646 w 718"/>
                <a:gd name="T89" fmla="*/ 2147483646 h 652"/>
                <a:gd name="T90" fmla="*/ 2147483646 w 718"/>
                <a:gd name="T91" fmla="*/ 2147483646 h 652"/>
                <a:gd name="T92" fmla="*/ 2147483646 w 718"/>
                <a:gd name="T93" fmla="*/ 2147483646 h 652"/>
                <a:gd name="T94" fmla="*/ 2147483646 w 718"/>
                <a:gd name="T95" fmla="*/ 2147483646 h 652"/>
                <a:gd name="T96" fmla="*/ 2147483646 w 718"/>
                <a:gd name="T97" fmla="*/ 2147483646 h 652"/>
                <a:gd name="T98" fmla="*/ 2147483646 w 718"/>
                <a:gd name="T99" fmla="*/ 2147483646 h 652"/>
                <a:gd name="T100" fmla="*/ 2147483646 w 718"/>
                <a:gd name="T101" fmla="*/ 2147483646 h 652"/>
                <a:gd name="T102" fmla="*/ 2147483646 w 718"/>
                <a:gd name="T103" fmla="*/ 2147483646 h 652"/>
                <a:gd name="T104" fmla="*/ 2147483646 w 718"/>
                <a:gd name="T105" fmla="*/ 2147483646 h 652"/>
                <a:gd name="T106" fmla="*/ 2147483646 w 718"/>
                <a:gd name="T107" fmla="*/ 2147483646 h 652"/>
                <a:gd name="T108" fmla="*/ 2147483646 w 718"/>
                <a:gd name="T109" fmla="*/ 2147483646 h 652"/>
                <a:gd name="T110" fmla="*/ 2147483646 w 718"/>
                <a:gd name="T111" fmla="*/ 2147483646 h 652"/>
                <a:gd name="T112" fmla="*/ 2147483646 w 718"/>
                <a:gd name="T113" fmla="*/ 2147483646 h 652"/>
                <a:gd name="T114" fmla="*/ 2147483646 w 718"/>
                <a:gd name="T115" fmla="*/ 2147483646 h 652"/>
                <a:gd name="T116" fmla="*/ 2147483646 w 718"/>
                <a:gd name="T117" fmla="*/ 2147483646 h 652"/>
                <a:gd name="T118" fmla="*/ 2147483646 w 718"/>
                <a:gd name="T119" fmla="*/ 2147483646 h 652"/>
                <a:gd name="T120" fmla="*/ 2147483646 w 718"/>
                <a:gd name="T121" fmla="*/ 2147483646 h 652"/>
                <a:gd name="T122" fmla="*/ 2147483646 w 718"/>
                <a:gd name="T123" fmla="*/ 2147483646 h 6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18" h="652">
                  <a:moveTo>
                    <a:pt x="716" y="382"/>
                  </a:moveTo>
                  <a:lnTo>
                    <a:pt x="704" y="302"/>
                  </a:lnTo>
                  <a:lnTo>
                    <a:pt x="706" y="302"/>
                  </a:lnTo>
                  <a:lnTo>
                    <a:pt x="712" y="290"/>
                  </a:lnTo>
                  <a:lnTo>
                    <a:pt x="714" y="284"/>
                  </a:lnTo>
                  <a:lnTo>
                    <a:pt x="714" y="280"/>
                  </a:lnTo>
                  <a:lnTo>
                    <a:pt x="710" y="274"/>
                  </a:lnTo>
                  <a:lnTo>
                    <a:pt x="704" y="270"/>
                  </a:lnTo>
                  <a:lnTo>
                    <a:pt x="700" y="260"/>
                  </a:lnTo>
                  <a:lnTo>
                    <a:pt x="700" y="250"/>
                  </a:lnTo>
                  <a:lnTo>
                    <a:pt x="700" y="234"/>
                  </a:lnTo>
                  <a:lnTo>
                    <a:pt x="692" y="234"/>
                  </a:lnTo>
                  <a:lnTo>
                    <a:pt x="684" y="236"/>
                  </a:lnTo>
                  <a:lnTo>
                    <a:pt x="674" y="240"/>
                  </a:lnTo>
                  <a:lnTo>
                    <a:pt x="666" y="248"/>
                  </a:lnTo>
                  <a:lnTo>
                    <a:pt x="662" y="254"/>
                  </a:lnTo>
                  <a:lnTo>
                    <a:pt x="660" y="262"/>
                  </a:lnTo>
                  <a:lnTo>
                    <a:pt x="652" y="268"/>
                  </a:lnTo>
                  <a:lnTo>
                    <a:pt x="644" y="272"/>
                  </a:lnTo>
                  <a:lnTo>
                    <a:pt x="632" y="276"/>
                  </a:lnTo>
                  <a:lnTo>
                    <a:pt x="628" y="302"/>
                  </a:lnTo>
                  <a:lnTo>
                    <a:pt x="626" y="302"/>
                  </a:lnTo>
                  <a:lnTo>
                    <a:pt x="618" y="318"/>
                  </a:lnTo>
                  <a:lnTo>
                    <a:pt x="618" y="320"/>
                  </a:lnTo>
                  <a:lnTo>
                    <a:pt x="616" y="320"/>
                  </a:lnTo>
                  <a:lnTo>
                    <a:pt x="536" y="334"/>
                  </a:lnTo>
                  <a:lnTo>
                    <a:pt x="534" y="334"/>
                  </a:lnTo>
                  <a:lnTo>
                    <a:pt x="510" y="308"/>
                  </a:lnTo>
                  <a:lnTo>
                    <a:pt x="518" y="302"/>
                  </a:lnTo>
                  <a:lnTo>
                    <a:pt x="508" y="290"/>
                  </a:lnTo>
                  <a:lnTo>
                    <a:pt x="498" y="282"/>
                  </a:lnTo>
                  <a:lnTo>
                    <a:pt x="496" y="280"/>
                  </a:lnTo>
                  <a:lnTo>
                    <a:pt x="496" y="278"/>
                  </a:lnTo>
                  <a:lnTo>
                    <a:pt x="492" y="258"/>
                  </a:lnTo>
                  <a:lnTo>
                    <a:pt x="470" y="258"/>
                  </a:lnTo>
                  <a:lnTo>
                    <a:pt x="452" y="246"/>
                  </a:lnTo>
                  <a:lnTo>
                    <a:pt x="388" y="236"/>
                  </a:lnTo>
                  <a:lnTo>
                    <a:pt x="336" y="234"/>
                  </a:lnTo>
                  <a:lnTo>
                    <a:pt x="334" y="234"/>
                  </a:lnTo>
                  <a:lnTo>
                    <a:pt x="332" y="234"/>
                  </a:lnTo>
                  <a:lnTo>
                    <a:pt x="330" y="232"/>
                  </a:lnTo>
                  <a:lnTo>
                    <a:pt x="298" y="164"/>
                  </a:lnTo>
                  <a:lnTo>
                    <a:pt x="286" y="146"/>
                  </a:lnTo>
                  <a:lnTo>
                    <a:pt x="258" y="110"/>
                  </a:lnTo>
                  <a:lnTo>
                    <a:pt x="230" y="76"/>
                  </a:lnTo>
                  <a:lnTo>
                    <a:pt x="216" y="62"/>
                  </a:lnTo>
                  <a:lnTo>
                    <a:pt x="170" y="18"/>
                  </a:lnTo>
                  <a:lnTo>
                    <a:pt x="164" y="14"/>
                  </a:lnTo>
                  <a:lnTo>
                    <a:pt x="108" y="12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94" y="6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0" y="0"/>
                  </a:lnTo>
                  <a:lnTo>
                    <a:pt x="54" y="4"/>
                  </a:lnTo>
                  <a:lnTo>
                    <a:pt x="34" y="1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2" y="52"/>
                  </a:lnTo>
                  <a:lnTo>
                    <a:pt x="0" y="52"/>
                  </a:lnTo>
                  <a:lnTo>
                    <a:pt x="0" y="62"/>
                  </a:lnTo>
                  <a:lnTo>
                    <a:pt x="0" y="72"/>
                  </a:lnTo>
                  <a:lnTo>
                    <a:pt x="4" y="82"/>
                  </a:lnTo>
                  <a:lnTo>
                    <a:pt x="10" y="86"/>
                  </a:lnTo>
                  <a:lnTo>
                    <a:pt x="22" y="86"/>
                  </a:lnTo>
                  <a:lnTo>
                    <a:pt x="32" y="88"/>
                  </a:lnTo>
                  <a:lnTo>
                    <a:pt x="36" y="86"/>
                  </a:lnTo>
                  <a:lnTo>
                    <a:pt x="38" y="76"/>
                  </a:lnTo>
                  <a:lnTo>
                    <a:pt x="42" y="70"/>
                  </a:lnTo>
                  <a:lnTo>
                    <a:pt x="50" y="70"/>
                  </a:lnTo>
                  <a:lnTo>
                    <a:pt x="78" y="78"/>
                  </a:lnTo>
                  <a:lnTo>
                    <a:pt x="84" y="80"/>
                  </a:lnTo>
                  <a:lnTo>
                    <a:pt x="74" y="94"/>
                  </a:lnTo>
                  <a:lnTo>
                    <a:pt x="74" y="114"/>
                  </a:lnTo>
                  <a:lnTo>
                    <a:pt x="76" y="118"/>
                  </a:lnTo>
                  <a:lnTo>
                    <a:pt x="80" y="124"/>
                  </a:lnTo>
                  <a:lnTo>
                    <a:pt x="96" y="140"/>
                  </a:lnTo>
                  <a:lnTo>
                    <a:pt x="108" y="148"/>
                  </a:lnTo>
                  <a:lnTo>
                    <a:pt x="116" y="150"/>
                  </a:lnTo>
                  <a:lnTo>
                    <a:pt x="120" y="150"/>
                  </a:lnTo>
                  <a:lnTo>
                    <a:pt x="124" y="148"/>
                  </a:lnTo>
                  <a:lnTo>
                    <a:pt x="138" y="134"/>
                  </a:lnTo>
                  <a:lnTo>
                    <a:pt x="148" y="128"/>
                  </a:lnTo>
                  <a:lnTo>
                    <a:pt x="170" y="124"/>
                  </a:lnTo>
                  <a:lnTo>
                    <a:pt x="176" y="110"/>
                  </a:lnTo>
                  <a:lnTo>
                    <a:pt x="194" y="100"/>
                  </a:lnTo>
                  <a:lnTo>
                    <a:pt x="212" y="110"/>
                  </a:lnTo>
                  <a:lnTo>
                    <a:pt x="214" y="110"/>
                  </a:lnTo>
                  <a:lnTo>
                    <a:pt x="230" y="138"/>
                  </a:lnTo>
                  <a:lnTo>
                    <a:pt x="236" y="156"/>
                  </a:lnTo>
                  <a:lnTo>
                    <a:pt x="236" y="158"/>
                  </a:lnTo>
                  <a:lnTo>
                    <a:pt x="232" y="182"/>
                  </a:lnTo>
                  <a:lnTo>
                    <a:pt x="238" y="196"/>
                  </a:lnTo>
                  <a:lnTo>
                    <a:pt x="238" y="198"/>
                  </a:lnTo>
                  <a:lnTo>
                    <a:pt x="234" y="216"/>
                  </a:lnTo>
                  <a:lnTo>
                    <a:pt x="234" y="232"/>
                  </a:lnTo>
                  <a:lnTo>
                    <a:pt x="240" y="250"/>
                  </a:lnTo>
                  <a:lnTo>
                    <a:pt x="242" y="258"/>
                  </a:lnTo>
                  <a:lnTo>
                    <a:pt x="240" y="272"/>
                  </a:lnTo>
                  <a:lnTo>
                    <a:pt x="240" y="274"/>
                  </a:lnTo>
                  <a:lnTo>
                    <a:pt x="232" y="284"/>
                  </a:lnTo>
                  <a:lnTo>
                    <a:pt x="232" y="286"/>
                  </a:lnTo>
                  <a:lnTo>
                    <a:pt x="224" y="294"/>
                  </a:lnTo>
                  <a:lnTo>
                    <a:pt x="222" y="312"/>
                  </a:lnTo>
                  <a:lnTo>
                    <a:pt x="228" y="330"/>
                  </a:lnTo>
                  <a:lnTo>
                    <a:pt x="228" y="332"/>
                  </a:lnTo>
                  <a:lnTo>
                    <a:pt x="222" y="360"/>
                  </a:lnTo>
                  <a:lnTo>
                    <a:pt x="218" y="364"/>
                  </a:lnTo>
                  <a:lnTo>
                    <a:pt x="214" y="366"/>
                  </a:lnTo>
                  <a:lnTo>
                    <a:pt x="206" y="364"/>
                  </a:lnTo>
                  <a:lnTo>
                    <a:pt x="198" y="356"/>
                  </a:lnTo>
                  <a:lnTo>
                    <a:pt x="190" y="358"/>
                  </a:lnTo>
                  <a:lnTo>
                    <a:pt x="180" y="370"/>
                  </a:lnTo>
                  <a:lnTo>
                    <a:pt x="168" y="402"/>
                  </a:lnTo>
                  <a:lnTo>
                    <a:pt x="168" y="404"/>
                  </a:lnTo>
                  <a:lnTo>
                    <a:pt x="156" y="414"/>
                  </a:lnTo>
                  <a:lnTo>
                    <a:pt x="154" y="414"/>
                  </a:lnTo>
                  <a:lnTo>
                    <a:pt x="148" y="414"/>
                  </a:lnTo>
                  <a:lnTo>
                    <a:pt x="136" y="434"/>
                  </a:lnTo>
                  <a:lnTo>
                    <a:pt x="142" y="446"/>
                  </a:lnTo>
                  <a:lnTo>
                    <a:pt x="144" y="446"/>
                  </a:lnTo>
                  <a:lnTo>
                    <a:pt x="160" y="466"/>
                  </a:lnTo>
                  <a:lnTo>
                    <a:pt x="160" y="468"/>
                  </a:lnTo>
                  <a:lnTo>
                    <a:pt x="160" y="474"/>
                  </a:lnTo>
                  <a:lnTo>
                    <a:pt x="178" y="476"/>
                  </a:lnTo>
                  <a:lnTo>
                    <a:pt x="180" y="492"/>
                  </a:lnTo>
                  <a:lnTo>
                    <a:pt x="180" y="494"/>
                  </a:lnTo>
                  <a:lnTo>
                    <a:pt x="182" y="512"/>
                  </a:lnTo>
                  <a:lnTo>
                    <a:pt x="188" y="516"/>
                  </a:lnTo>
                  <a:lnTo>
                    <a:pt x="204" y="512"/>
                  </a:lnTo>
                  <a:lnTo>
                    <a:pt x="218" y="502"/>
                  </a:lnTo>
                  <a:lnTo>
                    <a:pt x="222" y="502"/>
                  </a:lnTo>
                  <a:lnTo>
                    <a:pt x="226" y="528"/>
                  </a:lnTo>
                  <a:lnTo>
                    <a:pt x="234" y="538"/>
                  </a:lnTo>
                  <a:lnTo>
                    <a:pt x="236" y="540"/>
                  </a:lnTo>
                  <a:lnTo>
                    <a:pt x="242" y="550"/>
                  </a:lnTo>
                  <a:lnTo>
                    <a:pt x="254" y="560"/>
                  </a:lnTo>
                  <a:lnTo>
                    <a:pt x="258" y="562"/>
                  </a:lnTo>
                  <a:lnTo>
                    <a:pt x="262" y="562"/>
                  </a:lnTo>
                  <a:lnTo>
                    <a:pt x="266" y="564"/>
                  </a:lnTo>
                  <a:lnTo>
                    <a:pt x="274" y="560"/>
                  </a:lnTo>
                  <a:lnTo>
                    <a:pt x="282" y="558"/>
                  </a:lnTo>
                  <a:lnTo>
                    <a:pt x="292" y="554"/>
                  </a:lnTo>
                  <a:lnTo>
                    <a:pt x="296" y="552"/>
                  </a:lnTo>
                  <a:lnTo>
                    <a:pt x="308" y="552"/>
                  </a:lnTo>
                  <a:lnTo>
                    <a:pt x="312" y="552"/>
                  </a:lnTo>
                  <a:lnTo>
                    <a:pt x="316" y="554"/>
                  </a:lnTo>
                  <a:lnTo>
                    <a:pt x="332" y="544"/>
                  </a:lnTo>
                  <a:lnTo>
                    <a:pt x="334" y="544"/>
                  </a:lnTo>
                  <a:lnTo>
                    <a:pt x="334" y="546"/>
                  </a:lnTo>
                  <a:lnTo>
                    <a:pt x="336" y="544"/>
                  </a:lnTo>
                  <a:lnTo>
                    <a:pt x="338" y="546"/>
                  </a:lnTo>
                  <a:lnTo>
                    <a:pt x="344" y="556"/>
                  </a:lnTo>
                  <a:lnTo>
                    <a:pt x="346" y="562"/>
                  </a:lnTo>
                  <a:lnTo>
                    <a:pt x="354" y="574"/>
                  </a:lnTo>
                  <a:lnTo>
                    <a:pt x="360" y="576"/>
                  </a:lnTo>
                  <a:lnTo>
                    <a:pt x="362" y="576"/>
                  </a:lnTo>
                  <a:lnTo>
                    <a:pt x="360" y="574"/>
                  </a:lnTo>
                  <a:lnTo>
                    <a:pt x="360" y="570"/>
                  </a:lnTo>
                  <a:lnTo>
                    <a:pt x="360" y="566"/>
                  </a:lnTo>
                  <a:lnTo>
                    <a:pt x="364" y="564"/>
                  </a:lnTo>
                  <a:lnTo>
                    <a:pt x="370" y="562"/>
                  </a:lnTo>
                  <a:lnTo>
                    <a:pt x="398" y="562"/>
                  </a:lnTo>
                  <a:lnTo>
                    <a:pt x="400" y="562"/>
                  </a:lnTo>
                  <a:lnTo>
                    <a:pt x="402" y="562"/>
                  </a:lnTo>
                  <a:lnTo>
                    <a:pt x="412" y="580"/>
                  </a:lnTo>
                  <a:lnTo>
                    <a:pt x="410" y="588"/>
                  </a:lnTo>
                  <a:lnTo>
                    <a:pt x="422" y="590"/>
                  </a:lnTo>
                  <a:lnTo>
                    <a:pt x="422" y="588"/>
                  </a:lnTo>
                  <a:lnTo>
                    <a:pt x="422" y="586"/>
                  </a:lnTo>
                  <a:lnTo>
                    <a:pt x="426" y="584"/>
                  </a:lnTo>
                  <a:lnTo>
                    <a:pt x="454" y="602"/>
                  </a:lnTo>
                  <a:lnTo>
                    <a:pt x="456" y="608"/>
                  </a:lnTo>
                  <a:lnTo>
                    <a:pt x="458" y="612"/>
                  </a:lnTo>
                  <a:lnTo>
                    <a:pt x="458" y="624"/>
                  </a:lnTo>
                  <a:lnTo>
                    <a:pt x="468" y="626"/>
                  </a:lnTo>
                  <a:lnTo>
                    <a:pt x="474" y="616"/>
                  </a:lnTo>
                  <a:lnTo>
                    <a:pt x="470" y="608"/>
                  </a:lnTo>
                  <a:lnTo>
                    <a:pt x="470" y="602"/>
                  </a:lnTo>
                  <a:lnTo>
                    <a:pt x="472" y="598"/>
                  </a:lnTo>
                  <a:lnTo>
                    <a:pt x="474" y="596"/>
                  </a:lnTo>
                  <a:lnTo>
                    <a:pt x="478" y="594"/>
                  </a:lnTo>
                  <a:lnTo>
                    <a:pt x="478" y="592"/>
                  </a:lnTo>
                  <a:lnTo>
                    <a:pt x="480" y="590"/>
                  </a:lnTo>
                  <a:lnTo>
                    <a:pt x="486" y="590"/>
                  </a:lnTo>
                  <a:lnTo>
                    <a:pt x="490" y="594"/>
                  </a:lnTo>
                  <a:lnTo>
                    <a:pt x="492" y="598"/>
                  </a:lnTo>
                  <a:lnTo>
                    <a:pt x="496" y="614"/>
                  </a:lnTo>
                  <a:lnTo>
                    <a:pt x="496" y="616"/>
                  </a:lnTo>
                  <a:lnTo>
                    <a:pt x="498" y="618"/>
                  </a:lnTo>
                  <a:lnTo>
                    <a:pt x="502" y="622"/>
                  </a:lnTo>
                  <a:lnTo>
                    <a:pt x="510" y="626"/>
                  </a:lnTo>
                  <a:lnTo>
                    <a:pt x="512" y="626"/>
                  </a:lnTo>
                  <a:lnTo>
                    <a:pt x="538" y="652"/>
                  </a:lnTo>
                  <a:lnTo>
                    <a:pt x="550" y="648"/>
                  </a:lnTo>
                  <a:lnTo>
                    <a:pt x="548" y="644"/>
                  </a:lnTo>
                  <a:lnTo>
                    <a:pt x="544" y="638"/>
                  </a:lnTo>
                  <a:lnTo>
                    <a:pt x="544" y="634"/>
                  </a:lnTo>
                  <a:lnTo>
                    <a:pt x="544" y="630"/>
                  </a:lnTo>
                  <a:lnTo>
                    <a:pt x="546" y="626"/>
                  </a:lnTo>
                  <a:lnTo>
                    <a:pt x="556" y="618"/>
                  </a:lnTo>
                  <a:lnTo>
                    <a:pt x="570" y="606"/>
                  </a:lnTo>
                  <a:lnTo>
                    <a:pt x="586" y="616"/>
                  </a:lnTo>
                  <a:lnTo>
                    <a:pt x="588" y="616"/>
                  </a:lnTo>
                  <a:lnTo>
                    <a:pt x="592" y="598"/>
                  </a:lnTo>
                  <a:lnTo>
                    <a:pt x="592" y="596"/>
                  </a:lnTo>
                  <a:lnTo>
                    <a:pt x="594" y="594"/>
                  </a:lnTo>
                  <a:lnTo>
                    <a:pt x="608" y="596"/>
                  </a:lnTo>
                  <a:lnTo>
                    <a:pt x="610" y="600"/>
                  </a:lnTo>
                  <a:lnTo>
                    <a:pt x="612" y="606"/>
                  </a:lnTo>
                  <a:lnTo>
                    <a:pt x="610" y="610"/>
                  </a:lnTo>
                  <a:lnTo>
                    <a:pt x="606" y="616"/>
                  </a:lnTo>
                  <a:lnTo>
                    <a:pt x="610" y="618"/>
                  </a:lnTo>
                  <a:lnTo>
                    <a:pt x="620" y="622"/>
                  </a:lnTo>
                  <a:lnTo>
                    <a:pt x="628" y="626"/>
                  </a:lnTo>
                  <a:lnTo>
                    <a:pt x="630" y="626"/>
                  </a:lnTo>
                  <a:lnTo>
                    <a:pt x="640" y="630"/>
                  </a:lnTo>
                  <a:lnTo>
                    <a:pt x="648" y="630"/>
                  </a:lnTo>
                  <a:lnTo>
                    <a:pt x="636" y="572"/>
                  </a:lnTo>
                  <a:lnTo>
                    <a:pt x="630" y="568"/>
                  </a:lnTo>
                  <a:lnTo>
                    <a:pt x="624" y="562"/>
                  </a:lnTo>
                  <a:lnTo>
                    <a:pt x="614" y="546"/>
                  </a:lnTo>
                  <a:lnTo>
                    <a:pt x="610" y="538"/>
                  </a:lnTo>
                  <a:lnTo>
                    <a:pt x="612" y="528"/>
                  </a:lnTo>
                  <a:lnTo>
                    <a:pt x="616" y="518"/>
                  </a:lnTo>
                  <a:lnTo>
                    <a:pt x="624" y="506"/>
                  </a:lnTo>
                  <a:lnTo>
                    <a:pt x="636" y="494"/>
                  </a:lnTo>
                  <a:lnTo>
                    <a:pt x="650" y="482"/>
                  </a:lnTo>
                  <a:lnTo>
                    <a:pt x="662" y="482"/>
                  </a:lnTo>
                  <a:lnTo>
                    <a:pt x="672" y="486"/>
                  </a:lnTo>
                  <a:lnTo>
                    <a:pt x="692" y="486"/>
                  </a:lnTo>
                  <a:lnTo>
                    <a:pt x="698" y="482"/>
                  </a:lnTo>
                  <a:lnTo>
                    <a:pt x="704" y="476"/>
                  </a:lnTo>
                  <a:lnTo>
                    <a:pt x="714" y="452"/>
                  </a:lnTo>
                  <a:lnTo>
                    <a:pt x="718" y="442"/>
                  </a:lnTo>
                  <a:lnTo>
                    <a:pt x="718" y="426"/>
                  </a:lnTo>
                  <a:lnTo>
                    <a:pt x="716" y="3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8" name="山东"/>
            <p:cNvSpPr>
              <a:spLocks/>
            </p:cNvSpPr>
            <p:nvPr/>
          </p:nvSpPr>
          <p:spPr bwMode="auto">
            <a:xfrm>
              <a:off x="5976938" y="3106738"/>
              <a:ext cx="793750" cy="498475"/>
            </a:xfrm>
            <a:custGeom>
              <a:avLst/>
              <a:gdLst>
                <a:gd name="T0" fmla="*/ 2147483646 w 434"/>
                <a:gd name="T1" fmla="*/ 2147483646 h 272"/>
                <a:gd name="T2" fmla="*/ 2147483646 w 434"/>
                <a:gd name="T3" fmla="*/ 2147483646 h 272"/>
                <a:gd name="T4" fmla="*/ 2147483646 w 434"/>
                <a:gd name="T5" fmla="*/ 0 h 272"/>
                <a:gd name="T6" fmla="*/ 2147483646 w 434"/>
                <a:gd name="T7" fmla="*/ 2147483646 h 272"/>
                <a:gd name="T8" fmla="*/ 2147483646 w 434"/>
                <a:gd name="T9" fmla="*/ 2147483646 h 272"/>
                <a:gd name="T10" fmla="*/ 2147483646 w 434"/>
                <a:gd name="T11" fmla="*/ 2147483646 h 272"/>
                <a:gd name="T12" fmla="*/ 2147483646 w 434"/>
                <a:gd name="T13" fmla="*/ 2147483646 h 272"/>
                <a:gd name="T14" fmla="*/ 2147483646 w 434"/>
                <a:gd name="T15" fmla="*/ 2147483646 h 272"/>
                <a:gd name="T16" fmla="*/ 2147483646 w 434"/>
                <a:gd name="T17" fmla="*/ 0 h 272"/>
                <a:gd name="T18" fmla="*/ 2147483646 w 434"/>
                <a:gd name="T19" fmla="*/ 2147483646 h 272"/>
                <a:gd name="T20" fmla="*/ 2147483646 w 434"/>
                <a:gd name="T21" fmla="*/ 2147483646 h 272"/>
                <a:gd name="T22" fmla="*/ 2147483646 w 434"/>
                <a:gd name="T23" fmla="*/ 2147483646 h 272"/>
                <a:gd name="T24" fmla="*/ 2147483646 w 434"/>
                <a:gd name="T25" fmla="*/ 2147483646 h 272"/>
                <a:gd name="T26" fmla="*/ 2147483646 w 434"/>
                <a:gd name="T27" fmla="*/ 2147483646 h 272"/>
                <a:gd name="T28" fmla="*/ 2147483646 w 434"/>
                <a:gd name="T29" fmla="*/ 2147483646 h 272"/>
                <a:gd name="T30" fmla="*/ 2147483646 w 434"/>
                <a:gd name="T31" fmla="*/ 2147483646 h 272"/>
                <a:gd name="T32" fmla="*/ 0 w 434"/>
                <a:gd name="T33" fmla="*/ 2147483646 h 272"/>
                <a:gd name="T34" fmla="*/ 2147483646 w 434"/>
                <a:gd name="T35" fmla="*/ 2147483646 h 272"/>
                <a:gd name="T36" fmla="*/ 2147483646 w 434"/>
                <a:gd name="T37" fmla="*/ 2147483646 h 272"/>
                <a:gd name="T38" fmla="*/ 2147483646 w 434"/>
                <a:gd name="T39" fmla="*/ 2147483646 h 272"/>
                <a:gd name="T40" fmla="*/ 2147483646 w 434"/>
                <a:gd name="T41" fmla="*/ 2147483646 h 272"/>
                <a:gd name="T42" fmla="*/ 2147483646 w 434"/>
                <a:gd name="T43" fmla="*/ 2147483646 h 272"/>
                <a:gd name="T44" fmla="*/ 2147483646 w 434"/>
                <a:gd name="T45" fmla="*/ 2147483646 h 272"/>
                <a:gd name="T46" fmla="*/ 2147483646 w 434"/>
                <a:gd name="T47" fmla="*/ 2147483646 h 272"/>
                <a:gd name="T48" fmla="*/ 2147483646 w 434"/>
                <a:gd name="T49" fmla="*/ 2147483646 h 272"/>
                <a:gd name="T50" fmla="*/ 2147483646 w 434"/>
                <a:gd name="T51" fmla="*/ 2147483646 h 272"/>
                <a:gd name="T52" fmla="*/ 2147483646 w 434"/>
                <a:gd name="T53" fmla="*/ 2147483646 h 272"/>
                <a:gd name="T54" fmla="*/ 2147483646 w 434"/>
                <a:gd name="T55" fmla="*/ 2147483646 h 272"/>
                <a:gd name="T56" fmla="*/ 2147483646 w 434"/>
                <a:gd name="T57" fmla="*/ 2147483646 h 272"/>
                <a:gd name="T58" fmla="*/ 2147483646 w 434"/>
                <a:gd name="T59" fmla="*/ 2147483646 h 272"/>
                <a:gd name="T60" fmla="*/ 2147483646 w 434"/>
                <a:gd name="T61" fmla="*/ 2147483646 h 272"/>
                <a:gd name="T62" fmla="*/ 2147483646 w 434"/>
                <a:gd name="T63" fmla="*/ 2147483646 h 272"/>
                <a:gd name="T64" fmla="*/ 2147483646 w 434"/>
                <a:gd name="T65" fmla="*/ 2147483646 h 272"/>
                <a:gd name="T66" fmla="*/ 2147483646 w 434"/>
                <a:gd name="T67" fmla="*/ 2147483646 h 272"/>
                <a:gd name="T68" fmla="*/ 2147483646 w 434"/>
                <a:gd name="T69" fmla="*/ 2147483646 h 272"/>
                <a:gd name="T70" fmla="*/ 2147483646 w 434"/>
                <a:gd name="T71" fmla="*/ 2147483646 h 272"/>
                <a:gd name="T72" fmla="*/ 2147483646 w 434"/>
                <a:gd name="T73" fmla="*/ 2147483646 h 272"/>
                <a:gd name="T74" fmla="*/ 2147483646 w 434"/>
                <a:gd name="T75" fmla="*/ 2147483646 h 272"/>
                <a:gd name="T76" fmla="*/ 2147483646 w 434"/>
                <a:gd name="T77" fmla="*/ 2147483646 h 272"/>
                <a:gd name="T78" fmla="*/ 2147483646 w 434"/>
                <a:gd name="T79" fmla="*/ 2147483646 h 272"/>
                <a:gd name="T80" fmla="*/ 2147483646 w 434"/>
                <a:gd name="T81" fmla="*/ 2147483646 h 272"/>
                <a:gd name="T82" fmla="*/ 2147483646 w 434"/>
                <a:gd name="T83" fmla="*/ 2147483646 h 272"/>
                <a:gd name="T84" fmla="*/ 2147483646 w 434"/>
                <a:gd name="T85" fmla="*/ 2147483646 h 272"/>
                <a:gd name="T86" fmla="*/ 2147483646 w 434"/>
                <a:gd name="T87" fmla="*/ 2147483646 h 272"/>
                <a:gd name="T88" fmla="*/ 2147483646 w 434"/>
                <a:gd name="T89" fmla="*/ 2147483646 h 272"/>
                <a:gd name="T90" fmla="*/ 2147483646 w 434"/>
                <a:gd name="T91" fmla="*/ 2147483646 h 272"/>
                <a:gd name="T92" fmla="*/ 2147483646 w 434"/>
                <a:gd name="T93" fmla="*/ 2147483646 h 272"/>
                <a:gd name="T94" fmla="*/ 2147483646 w 434"/>
                <a:gd name="T95" fmla="*/ 2147483646 h 272"/>
                <a:gd name="T96" fmla="*/ 2147483646 w 434"/>
                <a:gd name="T97" fmla="*/ 2147483646 h 272"/>
                <a:gd name="T98" fmla="*/ 2147483646 w 434"/>
                <a:gd name="T99" fmla="*/ 2147483646 h 272"/>
                <a:gd name="T100" fmla="*/ 2147483646 w 434"/>
                <a:gd name="T101" fmla="*/ 2147483646 h 2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34" h="272">
                  <a:moveTo>
                    <a:pt x="396" y="8"/>
                  </a:moveTo>
                  <a:lnTo>
                    <a:pt x="396" y="8"/>
                  </a:lnTo>
                  <a:lnTo>
                    <a:pt x="394" y="12"/>
                  </a:lnTo>
                  <a:lnTo>
                    <a:pt x="388" y="14"/>
                  </a:lnTo>
                  <a:lnTo>
                    <a:pt x="358" y="12"/>
                  </a:lnTo>
                  <a:lnTo>
                    <a:pt x="330" y="6"/>
                  </a:lnTo>
                  <a:lnTo>
                    <a:pt x="314" y="0"/>
                  </a:lnTo>
                  <a:lnTo>
                    <a:pt x="270" y="42"/>
                  </a:lnTo>
                  <a:lnTo>
                    <a:pt x="272" y="60"/>
                  </a:lnTo>
                  <a:lnTo>
                    <a:pt x="268" y="62"/>
                  </a:lnTo>
                  <a:lnTo>
                    <a:pt x="246" y="64"/>
                  </a:lnTo>
                  <a:lnTo>
                    <a:pt x="228" y="62"/>
                  </a:lnTo>
                  <a:lnTo>
                    <a:pt x="222" y="62"/>
                  </a:lnTo>
                  <a:lnTo>
                    <a:pt x="218" y="60"/>
                  </a:lnTo>
                  <a:lnTo>
                    <a:pt x="214" y="56"/>
                  </a:lnTo>
                  <a:lnTo>
                    <a:pt x="212" y="52"/>
                  </a:lnTo>
                  <a:lnTo>
                    <a:pt x="208" y="2"/>
                  </a:lnTo>
                  <a:lnTo>
                    <a:pt x="168" y="0"/>
                  </a:lnTo>
                  <a:lnTo>
                    <a:pt x="152" y="36"/>
                  </a:lnTo>
                  <a:lnTo>
                    <a:pt x="150" y="20"/>
                  </a:lnTo>
                  <a:lnTo>
                    <a:pt x="148" y="6"/>
                  </a:lnTo>
                  <a:lnTo>
                    <a:pt x="144" y="0"/>
                  </a:lnTo>
                  <a:lnTo>
                    <a:pt x="128" y="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02" y="24"/>
                  </a:lnTo>
                  <a:lnTo>
                    <a:pt x="78" y="48"/>
                  </a:lnTo>
                  <a:lnTo>
                    <a:pt x="56" y="70"/>
                  </a:lnTo>
                  <a:lnTo>
                    <a:pt x="12" y="128"/>
                  </a:lnTo>
                  <a:lnTo>
                    <a:pt x="22" y="148"/>
                  </a:lnTo>
                  <a:lnTo>
                    <a:pt x="22" y="152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20" y="160"/>
                  </a:lnTo>
                  <a:lnTo>
                    <a:pt x="24" y="172"/>
                  </a:lnTo>
                  <a:lnTo>
                    <a:pt x="32" y="188"/>
                  </a:lnTo>
                  <a:lnTo>
                    <a:pt x="34" y="198"/>
                  </a:lnTo>
                  <a:lnTo>
                    <a:pt x="34" y="206"/>
                  </a:lnTo>
                  <a:lnTo>
                    <a:pt x="34" y="208"/>
                  </a:lnTo>
                  <a:lnTo>
                    <a:pt x="0" y="228"/>
                  </a:lnTo>
                  <a:lnTo>
                    <a:pt x="0" y="236"/>
                  </a:lnTo>
                  <a:lnTo>
                    <a:pt x="16" y="244"/>
                  </a:lnTo>
                  <a:lnTo>
                    <a:pt x="18" y="248"/>
                  </a:lnTo>
                  <a:lnTo>
                    <a:pt x="18" y="252"/>
                  </a:lnTo>
                  <a:lnTo>
                    <a:pt x="22" y="256"/>
                  </a:lnTo>
                  <a:lnTo>
                    <a:pt x="36" y="264"/>
                  </a:lnTo>
                  <a:lnTo>
                    <a:pt x="64" y="272"/>
                  </a:lnTo>
                  <a:lnTo>
                    <a:pt x="74" y="266"/>
                  </a:lnTo>
                  <a:lnTo>
                    <a:pt x="84" y="252"/>
                  </a:lnTo>
                  <a:lnTo>
                    <a:pt x="92" y="230"/>
                  </a:lnTo>
                  <a:lnTo>
                    <a:pt x="114" y="238"/>
                  </a:lnTo>
                  <a:lnTo>
                    <a:pt x="118" y="240"/>
                  </a:lnTo>
                  <a:lnTo>
                    <a:pt x="118" y="242"/>
                  </a:lnTo>
                  <a:lnTo>
                    <a:pt x="118" y="244"/>
                  </a:lnTo>
                  <a:lnTo>
                    <a:pt x="116" y="250"/>
                  </a:lnTo>
                  <a:lnTo>
                    <a:pt x="116" y="256"/>
                  </a:lnTo>
                  <a:lnTo>
                    <a:pt x="118" y="260"/>
                  </a:lnTo>
                  <a:lnTo>
                    <a:pt x="124" y="264"/>
                  </a:lnTo>
                  <a:lnTo>
                    <a:pt x="148" y="264"/>
                  </a:lnTo>
                  <a:lnTo>
                    <a:pt x="160" y="260"/>
                  </a:lnTo>
                  <a:lnTo>
                    <a:pt x="170" y="256"/>
                  </a:lnTo>
                  <a:lnTo>
                    <a:pt x="172" y="252"/>
                  </a:lnTo>
                  <a:lnTo>
                    <a:pt x="176" y="252"/>
                  </a:lnTo>
                  <a:lnTo>
                    <a:pt x="184" y="252"/>
                  </a:lnTo>
                  <a:lnTo>
                    <a:pt x="198" y="256"/>
                  </a:lnTo>
                  <a:lnTo>
                    <a:pt x="202" y="258"/>
                  </a:lnTo>
                  <a:lnTo>
                    <a:pt x="208" y="264"/>
                  </a:lnTo>
                  <a:lnTo>
                    <a:pt x="212" y="250"/>
                  </a:lnTo>
                  <a:lnTo>
                    <a:pt x="214" y="248"/>
                  </a:lnTo>
                  <a:lnTo>
                    <a:pt x="216" y="248"/>
                  </a:lnTo>
                  <a:lnTo>
                    <a:pt x="220" y="242"/>
                  </a:lnTo>
                  <a:lnTo>
                    <a:pt x="224" y="236"/>
                  </a:lnTo>
                  <a:lnTo>
                    <a:pt x="230" y="228"/>
                  </a:lnTo>
                  <a:lnTo>
                    <a:pt x="238" y="220"/>
                  </a:lnTo>
                  <a:lnTo>
                    <a:pt x="248" y="214"/>
                  </a:lnTo>
                  <a:lnTo>
                    <a:pt x="250" y="212"/>
                  </a:lnTo>
                  <a:lnTo>
                    <a:pt x="250" y="214"/>
                  </a:lnTo>
                  <a:lnTo>
                    <a:pt x="252" y="214"/>
                  </a:lnTo>
                  <a:lnTo>
                    <a:pt x="258" y="216"/>
                  </a:lnTo>
                  <a:lnTo>
                    <a:pt x="260" y="216"/>
                  </a:lnTo>
                  <a:lnTo>
                    <a:pt x="268" y="176"/>
                  </a:lnTo>
                  <a:lnTo>
                    <a:pt x="280" y="172"/>
                  </a:lnTo>
                  <a:lnTo>
                    <a:pt x="290" y="166"/>
                  </a:lnTo>
                  <a:lnTo>
                    <a:pt x="296" y="160"/>
                  </a:lnTo>
                  <a:lnTo>
                    <a:pt x="298" y="156"/>
                  </a:lnTo>
                  <a:lnTo>
                    <a:pt x="300" y="150"/>
                  </a:lnTo>
                  <a:lnTo>
                    <a:pt x="296" y="138"/>
                  </a:lnTo>
                  <a:lnTo>
                    <a:pt x="294" y="128"/>
                  </a:lnTo>
                  <a:lnTo>
                    <a:pt x="296" y="122"/>
                  </a:lnTo>
                  <a:lnTo>
                    <a:pt x="298" y="120"/>
                  </a:lnTo>
                  <a:lnTo>
                    <a:pt x="302" y="120"/>
                  </a:lnTo>
                  <a:lnTo>
                    <a:pt x="310" y="120"/>
                  </a:lnTo>
                  <a:lnTo>
                    <a:pt x="320" y="124"/>
                  </a:lnTo>
                  <a:lnTo>
                    <a:pt x="322" y="112"/>
                  </a:lnTo>
                  <a:lnTo>
                    <a:pt x="322" y="110"/>
                  </a:lnTo>
                  <a:lnTo>
                    <a:pt x="322" y="108"/>
                  </a:lnTo>
                  <a:lnTo>
                    <a:pt x="336" y="102"/>
                  </a:lnTo>
                  <a:lnTo>
                    <a:pt x="338" y="96"/>
                  </a:lnTo>
                  <a:lnTo>
                    <a:pt x="330" y="96"/>
                  </a:lnTo>
                  <a:lnTo>
                    <a:pt x="328" y="94"/>
                  </a:lnTo>
                  <a:lnTo>
                    <a:pt x="328" y="90"/>
                  </a:lnTo>
                  <a:lnTo>
                    <a:pt x="328" y="88"/>
                  </a:lnTo>
                  <a:lnTo>
                    <a:pt x="330" y="86"/>
                  </a:lnTo>
                  <a:lnTo>
                    <a:pt x="332" y="86"/>
                  </a:lnTo>
                  <a:lnTo>
                    <a:pt x="334" y="86"/>
                  </a:lnTo>
                  <a:lnTo>
                    <a:pt x="342" y="84"/>
                  </a:lnTo>
                  <a:lnTo>
                    <a:pt x="352" y="76"/>
                  </a:lnTo>
                  <a:lnTo>
                    <a:pt x="404" y="40"/>
                  </a:lnTo>
                  <a:lnTo>
                    <a:pt x="420" y="48"/>
                  </a:lnTo>
                  <a:lnTo>
                    <a:pt x="428" y="48"/>
                  </a:lnTo>
                  <a:lnTo>
                    <a:pt x="424" y="30"/>
                  </a:lnTo>
                  <a:lnTo>
                    <a:pt x="424" y="28"/>
                  </a:lnTo>
                  <a:lnTo>
                    <a:pt x="434" y="12"/>
                  </a:lnTo>
                  <a:lnTo>
                    <a:pt x="432" y="12"/>
                  </a:lnTo>
                  <a:lnTo>
                    <a:pt x="426" y="12"/>
                  </a:lnTo>
                  <a:lnTo>
                    <a:pt x="426" y="14"/>
                  </a:lnTo>
                  <a:lnTo>
                    <a:pt x="424" y="14"/>
                  </a:lnTo>
                  <a:lnTo>
                    <a:pt x="408" y="16"/>
                  </a:lnTo>
                  <a:lnTo>
                    <a:pt x="404" y="16"/>
                  </a:lnTo>
                  <a:lnTo>
                    <a:pt x="404" y="12"/>
                  </a:lnTo>
                  <a:lnTo>
                    <a:pt x="400" y="8"/>
                  </a:lnTo>
                  <a:lnTo>
                    <a:pt x="39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9" name="上海"/>
            <p:cNvSpPr>
              <a:spLocks/>
            </p:cNvSpPr>
            <p:nvPr/>
          </p:nvSpPr>
          <p:spPr bwMode="auto">
            <a:xfrm>
              <a:off x="6718300" y="3933825"/>
              <a:ext cx="125413" cy="109538"/>
            </a:xfrm>
            <a:custGeom>
              <a:avLst/>
              <a:gdLst>
                <a:gd name="T0" fmla="*/ 2147483646 w 68"/>
                <a:gd name="T1" fmla="*/ 2147483646 h 60"/>
                <a:gd name="T2" fmla="*/ 2147483646 w 68"/>
                <a:gd name="T3" fmla="*/ 2147483646 h 60"/>
                <a:gd name="T4" fmla="*/ 2147483646 w 68"/>
                <a:gd name="T5" fmla="*/ 2147483646 h 60"/>
                <a:gd name="T6" fmla="*/ 2147483646 w 68"/>
                <a:gd name="T7" fmla="*/ 2147483646 h 60"/>
                <a:gd name="T8" fmla="*/ 2147483646 w 68"/>
                <a:gd name="T9" fmla="*/ 2147483646 h 60"/>
                <a:gd name="T10" fmla="*/ 2147483646 w 68"/>
                <a:gd name="T11" fmla="*/ 2147483646 h 60"/>
                <a:gd name="T12" fmla="*/ 2147483646 w 68"/>
                <a:gd name="T13" fmla="*/ 2147483646 h 60"/>
                <a:gd name="T14" fmla="*/ 2147483646 w 68"/>
                <a:gd name="T15" fmla="*/ 2147483646 h 60"/>
                <a:gd name="T16" fmla="*/ 2147483646 w 68"/>
                <a:gd name="T17" fmla="*/ 0 h 60"/>
                <a:gd name="T18" fmla="*/ 2147483646 w 68"/>
                <a:gd name="T19" fmla="*/ 0 h 60"/>
                <a:gd name="T20" fmla="*/ 2147483646 w 68"/>
                <a:gd name="T21" fmla="*/ 0 h 60"/>
                <a:gd name="T22" fmla="*/ 2147483646 w 68"/>
                <a:gd name="T23" fmla="*/ 2147483646 h 60"/>
                <a:gd name="T24" fmla="*/ 2147483646 w 68"/>
                <a:gd name="T25" fmla="*/ 2147483646 h 60"/>
                <a:gd name="T26" fmla="*/ 2147483646 w 68"/>
                <a:gd name="T27" fmla="*/ 2147483646 h 60"/>
                <a:gd name="T28" fmla="*/ 2147483646 w 68"/>
                <a:gd name="T29" fmla="*/ 2147483646 h 60"/>
                <a:gd name="T30" fmla="*/ 2147483646 w 68"/>
                <a:gd name="T31" fmla="*/ 2147483646 h 60"/>
                <a:gd name="T32" fmla="*/ 0 w 68"/>
                <a:gd name="T33" fmla="*/ 2147483646 h 60"/>
                <a:gd name="T34" fmla="*/ 2147483646 w 68"/>
                <a:gd name="T35" fmla="*/ 2147483646 h 60"/>
                <a:gd name="T36" fmla="*/ 2147483646 w 68"/>
                <a:gd name="T37" fmla="*/ 2147483646 h 60"/>
                <a:gd name="T38" fmla="*/ 2147483646 w 68"/>
                <a:gd name="T39" fmla="*/ 2147483646 h 60"/>
                <a:gd name="T40" fmla="*/ 2147483646 w 68"/>
                <a:gd name="T41" fmla="*/ 2147483646 h 60"/>
                <a:gd name="T42" fmla="*/ 2147483646 w 68"/>
                <a:gd name="T43" fmla="*/ 2147483646 h 60"/>
                <a:gd name="T44" fmla="*/ 2147483646 w 68"/>
                <a:gd name="T45" fmla="*/ 2147483646 h 60"/>
                <a:gd name="T46" fmla="*/ 2147483646 w 68"/>
                <a:gd name="T47" fmla="*/ 2147483646 h 60"/>
                <a:gd name="T48" fmla="*/ 2147483646 w 68"/>
                <a:gd name="T49" fmla="*/ 2147483646 h 60"/>
                <a:gd name="T50" fmla="*/ 2147483646 w 68"/>
                <a:gd name="T51" fmla="*/ 2147483646 h 60"/>
                <a:gd name="T52" fmla="*/ 2147483646 w 68"/>
                <a:gd name="T53" fmla="*/ 2147483646 h 60"/>
                <a:gd name="T54" fmla="*/ 2147483646 w 68"/>
                <a:gd name="T55" fmla="*/ 2147483646 h 60"/>
                <a:gd name="T56" fmla="*/ 2147483646 w 68"/>
                <a:gd name="T57" fmla="*/ 2147483646 h 60"/>
                <a:gd name="T58" fmla="*/ 2147483646 w 68"/>
                <a:gd name="T59" fmla="*/ 2147483646 h 60"/>
                <a:gd name="T60" fmla="*/ 2147483646 w 68"/>
                <a:gd name="T61" fmla="*/ 2147483646 h 60"/>
                <a:gd name="T62" fmla="*/ 2147483646 w 68"/>
                <a:gd name="T63" fmla="*/ 2147483646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8" h="60">
                  <a:moveTo>
                    <a:pt x="62" y="32"/>
                  </a:moveTo>
                  <a:lnTo>
                    <a:pt x="68" y="24"/>
                  </a:lnTo>
                  <a:lnTo>
                    <a:pt x="48" y="8"/>
                  </a:lnTo>
                  <a:lnTo>
                    <a:pt x="40" y="4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0"/>
                  </a:lnTo>
                  <a:lnTo>
                    <a:pt x="10" y="28"/>
                  </a:lnTo>
                  <a:lnTo>
                    <a:pt x="4" y="36"/>
                  </a:lnTo>
                  <a:lnTo>
                    <a:pt x="0" y="40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2" y="56"/>
                  </a:lnTo>
                  <a:lnTo>
                    <a:pt x="22" y="60"/>
                  </a:lnTo>
                  <a:lnTo>
                    <a:pt x="28" y="56"/>
                  </a:lnTo>
                  <a:lnTo>
                    <a:pt x="34" y="54"/>
                  </a:lnTo>
                  <a:lnTo>
                    <a:pt x="52" y="58"/>
                  </a:lnTo>
                  <a:lnTo>
                    <a:pt x="52" y="52"/>
                  </a:lnTo>
                  <a:lnTo>
                    <a:pt x="54" y="44"/>
                  </a:lnTo>
                  <a:lnTo>
                    <a:pt x="56" y="38"/>
                  </a:lnTo>
                  <a:lnTo>
                    <a:pt x="58" y="34"/>
                  </a:lnTo>
                  <a:lnTo>
                    <a:pt x="62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0" name="江苏"/>
            <p:cNvSpPr>
              <a:spLocks/>
            </p:cNvSpPr>
            <p:nvPr/>
          </p:nvSpPr>
          <p:spPr bwMode="auto">
            <a:xfrm>
              <a:off x="6137275" y="3513138"/>
              <a:ext cx="692150" cy="533400"/>
            </a:xfrm>
            <a:custGeom>
              <a:avLst/>
              <a:gdLst>
                <a:gd name="T0" fmla="*/ 2147483646 w 378"/>
                <a:gd name="T1" fmla="*/ 2147483646 h 292"/>
                <a:gd name="T2" fmla="*/ 2147483646 w 378"/>
                <a:gd name="T3" fmla="*/ 2147483646 h 292"/>
                <a:gd name="T4" fmla="*/ 2147483646 w 378"/>
                <a:gd name="T5" fmla="*/ 2147483646 h 292"/>
                <a:gd name="T6" fmla="*/ 2147483646 w 378"/>
                <a:gd name="T7" fmla="*/ 2147483646 h 292"/>
                <a:gd name="T8" fmla="*/ 2147483646 w 378"/>
                <a:gd name="T9" fmla="*/ 2147483646 h 292"/>
                <a:gd name="T10" fmla="*/ 2147483646 w 378"/>
                <a:gd name="T11" fmla="*/ 0 h 292"/>
                <a:gd name="T12" fmla="*/ 2147483646 w 378"/>
                <a:gd name="T13" fmla="*/ 2147483646 h 292"/>
                <a:gd name="T14" fmla="*/ 2147483646 w 378"/>
                <a:gd name="T15" fmla="*/ 2147483646 h 292"/>
                <a:gd name="T16" fmla="*/ 2147483646 w 378"/>
                <a:gd name="T17" fmla="*/ 2147483646 h 292"/>
                <a:gd name="T18" fmla="*/ 2147483646 w 378"/>
                <a:gd name="T19" fmla="*/ 2147483646 h 292"/>
                <a:gd name="T20" fmla="*/ 2147483646 w 378"/>
                <a:gd name="T21" fmla="*/ 2147483646 h 292"/>
                <a:gd name="T22" fmla="*/ 2147483646 w 378"/>
                <a:gd name="T23" fmla="*/ 2147483646 h 292"/>
                <a:gd name="T24" fmla="*/ 2147483646 w 378"/>
                <a:gd name="T25" fmla="*/ 2147483646 h 292"/>
                <a:gd name="T26" fmla="*/ 2147483646 w 378"/>
                <a:gd name="T27" fmla="*/ 2147483646 h 292"/>
                <a:gd name="T28" fmla="*/ 2147483646 w 378"/>
                <a:gd name="T29" fmla="*/ 2147483646 h 292"/>
                <a:gd name="T30" fmla="*/ 2147483646 w 378"/>
                <a:gd name="T31" fmla="*/ 2147483646 h 292"/>
                <a:gd name="T32" fmla="*/ 2147483646 w 378"/>
                <a:gd name="T33" fmla="*/ 2147483646 h 292"/>
                <a:gd name="T34" fmla="*/ 2147483646 w 378"/>
                <a:gd name="T35" fmla="*/ 2147483646 h 292"/>
                <a:gd name="T36" fmla="*/ 2147483646 w 378"/>
                <a:gd name="T37" fmla="*/ 2147483646 h 292"/>
                <a:gd name="T38" fmla="*/ 2147483646 w 378"/>
                <a:gd name="T39" fmla="*/ 2147483646 h 292"/>
                <a:gd name="T40" fmla="*/ 2147483646 w 378"/>
                <a:gd name="T41" fmla="*/ 2147483646 h 292"/>
                <a:gd name="T42" fmla="*/ 2147483646 w 378"/>
                <a:gd name="T43" fmla="*/ 2147483646 h 292"/>
                <a:gd name="T44" fmla="*/ 2147483646 w 378"/>
                <a:gd name="T45" fmla="*/ 2147483646 h 292"/>
                <a:gd name="T46" fmla="*/ 2147483646 w 378"/>
                <a:gd name="T47" fmla="*/ 2147483646 h 292"/>
                <a:gd name="T48" fmla="*/ 2147483646 w 378"/>
                <a:gd name="T49" fmla="*/ 2147483646 h 292"/>
                <a:gd name="T50" fmla="*/ 2147483646 w 378"/>
                <a:gd name="T51" fmla="*/ 2147483646 h 292"/>
                <a:gd name="T52" fmla="*/ 2147483646 w 378"/>
                <a:gd name="T53" fmla="*/ 2147483646 h 292"/>
                <a:gd name="T54" fmla="*/ 2147483646 w 378"/>
                <a:gd name="T55" fmla="*/ 2147483646 h 292"/>
                <a:gd name="T56" fmla="*/ 2147483646 w 378"/>
                <a:gd name="T57" fmla="*/ 2147483646 h 292"/>
                <a:gd name="T58" fmla="*/ 2147483646 w 378"/>
                <a:gd name="T59" fmla="*/ 2147483646 h 292"/>
                <a:gd name="T60" fmla="*/ 2147483646 w 378"/>
                <a:gd name="T61" fmla="*/ 2147483646 h 292"/>
                <a:gd name="T62" fmla="*/ 2147483646 w 378"/>
                <a:gd name="T63" fmla="*/ 2147483646 h 292"/>
                <a:gd name="T64" fmla="*/ 2147483646 w 378"/>
                <a:gd name="T65" fmla="*/ 2147483646 h 292"/>
                <a:gd name="T66" fmla="*/ 2147483646 w 378"/>
                <a:gd name="T67" fmla="*/ 2147483646 h 292"/>
                <a:gd name="T68" fmla="*/ 2147483646 w 378"/>
                <a:gd name="T69" fmla="*/ 2147483646 h 292"/>
                <a:gd name="T70" fmla="*/ 2147483646 w 378"/>
                <a:gd name="T71" fmla="*/ 2147483646 h 292"/>
                <a:gd name="T72" fmla="*/ 2147483646 w 378"/>
                <a:gd name="T73" fmla="*/ 2147483646 h 292"/>
                <a:gd name="T74" fmla="*/ 2147483646 w 378"/>
                <a:gd name="T75" fmla="*/ 2147483646 h 292"/>
                <a:gd name="T76" fmla="*/ 2147483646 w 378"/>
                <a:gd name="T77" fmla="*/ 2147483646 h 292"/>
                <a:gd name="T78" fmla="*/ 2147483646 w 378"/>
                <a:gd name="T79" fmla="*/ 2147483646 h 292"/>
                <a:gd name="T80" fmla="*/ 2147483646 w 378"/>
                <a:gd name="T81" fmla="*/ 2147483646 h 292"/>
                <a:gd name="T82" fmla="*/ 2147483646 w 378"/>
                <a:gd name="T83" fmla="*/ 2147483646 h 292"/>
                <a:gd name="T84" fmla="*/ 2147483646 w 378"/>
                <a:gd name="T85" fmla="*/ 2147483646 h 292"/>
                <a:gd name="T86" fmla="*/ 2147483646 w 378"/>
                <a:gd name="T87" fmla="*/ 2147483646 h 292"/>
                <a:gd name="T88" fmla="*/ 2147483646 w 378"/>
                <a:gd name="T89" fmla="*/ 2147483646 h 292"/>
                <a:gd name="T90" fmla="*/ 2147483646 w 378"/>
                <a:gd name="T91" fmla="*/ 2147483646 h 292"/>
                <a:gd name="T92" fmla="*/ 2147483646 w 378"/>
                <a:gd name="T93" fmla="*/ 2147483646 h 292"/>
                <a:gd name="T94" fmla="*/ 2147483646 w 378"/>
                <a:gd name="T95" fmla="*/ 2147483646 h 292"/>
                <a:gd name="T96" fmla="*/ 2147483646 w 378"/>
                <a:gd name="T97" fmla="*/ 2147483646 h 292"/>
                <a:gd name="T98" fmla="*/ 2147483646 w 378"/>
                <a:gd name="T99" fmla="*/ 2147483646 h 292"/>
                <a:gd name="T100" fmla="*/ 2147483646 w 378"/>
                <a:gd name="T101" fmla="*/ 2147483646 h 2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78" h="292">
                  <a:moveTo>
                    <a:pt x="264" y="86"/>
                  </a:moveTo>
                  <a:lnTo>
                    <a:pt x="264" y="86"/>
                  </a:lnTo>
                  <a:lnTo>
                    <a:pt x="258" y="78"/>
                  </a:lnTo>
                  <a:lnTo>
                    <a:pt x="252" y="70"/>
                  </a:lnTo>
                  <a:lnTo>
                    <a:pt x="240" y="46"/>
                  </a:lnTo>
                  <a:lnTo>
                    <a:pt x="226" y="44"/>
                  </a:lnTo>
                  <a:lnTo>
                    <a:pt x="214" y="42"/>
                  </a:lnTo>
                  <a:lnTo>
                    <a:pt x="204" y="38"/>
                  </a:lnTo>
                  <a:lnTo>
                    <a:pt x="198" y="34"/>
                  </a:lnTo>
                  <a:lnTo>
                    <a:pt x="194" y="28"/>
                  </a:lnTo>
                  <a:lnTo>
                    <a:pt x="188" y="24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70" y="2"/>
                  </a:lnTo>
                  <a:lnTo>
                    <a:pt x="168" y="2"/>
                  </a:lnTo>
                  <a:lnTo>
                    <a:pt x="164" y="0"/>
                  </a:lnTo>
                  <a:lnTo>
                    <a:pt x="152" y="8"/>
                  </a:lnTo>
                  <a:lnTo>
                    <a:pt x="148" y="12"/>
                  </a:lnTo>
                  <a:lnTo>
                    <a:pt x="144" y="16"/>
                  </a:lnTo>
                  <a:lnTo>
                    <a:pt x="140" y="26"/>
                  </a:lnTo>
                  <a:lnTo>
                    <a:pt x="132" y="32"/>
                  </a:lnTo>
                  <a:lnTo>
                    <a:pt x="126" y="46"/>
                  </a:lnTo>
                  <a:lnTo>
                    <a:pt x="124" y="50"/>
                  </a:lnTo>
                  <a:lnTo>
                    <a:pt x="120" y="52"/>
                  </a:lnTo>
                  <a:lnTo>
                    <a:pt x="118" y="52"/>
                  </a:lnTo>
                  <a:lnTo>
                    <a:pt x="116" y="48"/>
                  </a:lnTo>
                  <a:lnTo>
                    <a:pt x="108" y="42"/>
                  </a:lnTo>
                  <a:lnTo>
                    <a:pt x="102" y="40"/>
                  </a:lnTo>
                  <a:lnTo>
                    <a:pt x="96" y="38"/>
                  </a:lnTo>
                  <a:lnTo>
                    <a:pt x="88" y="40"/>
                  </a:lnTo>
                  <a:lnTo>
                    <a:pt x="76" y="46"/>
                  </a:lnTo>
                  <a:lnTo>
                    <a:pt x="62" y="50"/>
                  </a:lnTo>
                  <a:lnTo>
                    <a:pt x="32" y="50"/>
                  </a:lnTo>
                  <a:lnTo>
                    <a:pt x="26" y="44"/>
                  </a:lnTo>
                  <a:lnTo>
                    <a:pt x="22" y="38"/>
                  </a:lnTo>
                  <a:lnTo>
                    <a:pt x="20" y="32"/>
                  </a:lnTo>
                  <a:lnTo>
                    <a:pt x="20" y="22"/>
                  </a:lnTo>
                  <a:lnTo>
                    <a:pt x="8" y="18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0" y="40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28" y="66"/>
                  </a:lnTo>
                  <a:lnTo>
                    <a:pt x="40" y="76"/>
                  </a:lnTo>
                  <a:lnTo>
                    <a:pt x="68" y="86"/>
                  </a:lnTo>
                  <a:lnTo>
                    <a:pt x="98" y="96"/>
                  </a:lnTo>
                  <a:lnTo>
                    <a:pt x="104" y="102"/>
                  </a:lnTo>
                  <a:lnTo>
                    <a:pt x="112" y="112"/>
                  </a:lnTo>
                  <a:lnTo>
                    <a:pt x="118" y="128"/>
                  </a:lnTo>
                  <a:lnTo>
                    <a:pt x="124" y="150"/>
                  </a:lnTo>
                  <a:lnTo>
                    <a:pt x="140" y="158"/>
                  </a:lnTo>
                  <a:lnTo>
                    <a:pt x="146" y="162"/>
                  </a:lnTo>
                  <a:lnTo>
                    <a:pt x="152" y="162"/>
                  </a:lnTo>
                  <a:lnTo>
                    <a:pt x="180" y="144"/>
                  </a:lnTo>
                  <a:lnTo>
                    <a:pt x="182" y="142"/>
                  </a:lnTo>
                  <a:lnTo>
                    <a:pt x="184" y="144"/>
                  </a:lnTo>
                  <a:lnTo>
                    <a:pt x="198" y="146"/>
                  </a:lnTo>
                  <a:lnTo>
                    <a:pt x="200" y="146"/>
                  </a:lnTo>
                  <a:lnTo>
                    <a:pt x="200" y="150"/>
                  </a:lnTo>
                  <a:lnTo>
                    <a:pt x="198" y="152"/>
                  </a:lnTo>
                  <a:lnTo>
                    <a:pt x="192" y="174"/>
                  </a:lnTo>
                  <a:lnTo>
                    <a:pt x="186" y="186"/>
                  </a:lnTo>
                  <a:lnTo>
                    <a:pt x="168" y="186"/>
                  </a:lnTo>
                  <a:lnTo>
                    <a:pt x="166" y="194"/>
                  </a:lnTo>
                  <a:lnTo>
                    <a:pt x="164" y="202"/>
                  </a:lnTo>
                  <a:lnTo>
                    <a:pt x="152" y="222"/>
                  </a:lnTo>
                  <a:lnTo>
                    <a:pt x="148" y="228"/>
                  </a:lnTo>
                  <a:lnTo>
                    <a:pt x="148" y="234"/>
                  </a:lnTo>
                  <a:lnTo>
                    <a:pt x="166" y="246"/>
                  </a:lnTo>
                  <a:lnTo>
                    <a:pt x="172" y="252"/>
                  </a:lnTo>
                  <a:lnTo>
                    <a:pt x="178" y="254"/>
                  </a:lnTo>
                  <a:lnTo>
                    <a:pt x="182" y="254"/>
                  </a:lnTo>
                  <a:lnTo>
                    <a:pt x="186" y="266"/>
                  </a:lnTo>
                  <a:lnTo>
                    <a:pt x="194" y="270"/>
                  </a:lnTo>
                  <a:lnTo>
                    <a:pt x="200" y="266"/>
                  </a:lnTo>
                  <a:lnTo>
                    <a:pt x="204" y="262"/>
                  </a:lnTo>
                  <a:lnTo>
                    <a:pt x="208" y="262"/>
                  </a:lnTo>
                  <a:lnTo>
                    <a:pt x="214" y="264"/>
                  </a:lnTo>
                  <a:lnTo>
                    <a:pt x="218" y="266"/>
                  </a:lnTo>
                  <a:lnTo>
                    <a:pt x="224" y="270"/>
                  </a:lnTo>
                  <a:lnTo>
                    <a:pt x="230" y="278"/>
                  </a:lnTo>
                  <a:lnTo>
                    <a:pt x="236" y="286"/>
                  </a:lnTo>
                  <a:lnTo>
                    <a:pt x="238" y="286"/>
                  </a:lnTo>
                  <a:lnTo>
                    <a:pt x="242" y="284"/>
                  </a:lnTo>
                  <a:lnTo>
                    <a:pt x="248" y="284"/>
                  </a:lnTo>
                  <a:lnTo>
                    <a:pt x="264" y="288"/>
                  </a:lnTo>
                  <a:lnTo>
                    <a:pt x="284" y="292"/>
                  </a:lnTo>
                  <a:lnTo>
                    <a:pt x="304" y="286"/>
                  </a:lnTo>
                  <a:lnTo>
                    <a:pt x="312" y="282"/>
                  </a:lnTo>
                  <a:lnTo>
                    <a:pt x="318" y="278"/>
                  </a:lnTo>
                  <a:lnTo>
                    <a:pt x="312" y="272"/>
                  </a:lnTo>
                  <a:lnTo>
                    <a:pt x="312" y="268"/>
                  </a:lnTo>
                  <a:lnTo>
                    <a:pt x="316" y="262"/>
                  </a:lnTo>
                  <a:lnTo>
                    <a:pt x="322" y="256"/>
                  </a:lnTo>
                  <a:lnTo>
                    <a:pt x="324" y="248"/>
                  </a:lnTo>
                  <a:lnTo>
                    <a:pt x="324" y="238"/>
                  </a:lnTo>
                  <a:lnTo>
                    <a:pt x="324" y="232"/>
                  </a:lnTo>
                  <a:lnTo>
                    <a:pt x="326" y="230"/>
                  </a:lnTo>
                  <a:lnTo>
                    <a:pt x="330" y="226"/>
                  </a:lnTo>
                  <a:lnTo>
                    <a:pt x="340" y="222"/>
                  </a:lnTo>
                  <a:lnTo>
                    <a:pt x="348" y="222"/>
                  </a:lnTo>
                  <a:lnTo>
                    <a:pt x="356" y="226"/>
                  </a:lnTo>
                  <a:lnTo>
                    <a:pt x="366" y="230"/>
                  </a:lnTo>
                  <a:lnTo>
                    <a:pt x="378" y="238"/>
                  </a:lnTo>
                  <a:lnTo>
                    <a:pt x="372" y="222"/>
                  </a:lnTo>
                  <a:lnTo>
                    <a:pt x="364" y="210"/>
                  </a:lnTo>
                  <a:lnTo>
                    <a:pt x="362" y="196"/>
                  </a:lnTo>
                  <a:lnTo>
                    <a:pt x="348" y="194"/>
                  </a:lnTo>
                  <a:lnTo>
                    <a:pt x="312" y="172"/>
                  </a:lnTo>
                  <a:lnTo>
                    <a:pt x="294" y="170"/>
                  </a:lnTo>
                  <a:lnTo>
                    <a:pt x="294" y="166"/>
                  </a:lnTo>
                  <a:lnTo>
                    <a:pt x="292" y="146"/>
                  </a:lnTo>
                  <a:lnTo>
                    <a:pt x="276" y="106"/>
                  </a:lnTo>
                  <a:lnTo>
                    <a:pt x="270" y="94"/>
                  </a:lnTo>
                  <a:lnTo>
                    <a:pt x="264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1" name="河北"/>
            <p:cNvSpPr>
              <a:spLocks/>
            </p:cNvSpPr>
            <p:nvPr/>
          </p:nvSpPr>
          <p:spPr bwMode="auto">
            <a:xfrm>
              <a:off x="5776913" y="2492375"/>
              <a:ext cx="642937" cy="917575"/>
            </a:xfrm>
            <a:custGeom>
              <a:avLst/>
              <a:gdLst>
                <a:gd name="T0" fmla="*/ 2147483646 w 352"/>
                <a:gd name="T1" fmla="*/ 2147483646 h 502"/>
                <a:gd name="T2" fmla="*/ 2147483646 w 352"/>
                <a:gd name="T3" fmla="*/ 2147483646 h 502"/>
                <a:gd name="T4" fmla="*/ 2147483646 w 352"/>
                <a:gd name="T5" fmla="*/ 2147483646 h 502"/>
                <a:gd name="T6" fmla="*/ 2147483646 w 352"/>
                <a:gd name="T7" fmla="*/ 2147483646 h 502"/>
                <a:gd name="T8" fmla="*/ 2147483646 w 352"/>
                <a:gd name="T9" fmla="*/ 2147483646 h 502"/>
                <a:gd name="T10" fmla="*/ 2147483646 w 352"/>
                <a:gd name="T11" fmla="*/ 2147483646 h 502"/>
                <a:gd name="T12" fmla="*/ 2147483646 w 352"/>
                <a:gd name="T13" fmla="*/ 2147483646 h 502"/>
                <a:gd name="T14" fmla="*/ 2147483646 w 352"/>
                <a:gd name="T15" fmla="*/ 2147483646 h 502"/>
                <a:gd name="T16" fmla="*/ 2147483646 w 352"/>
                <a:gd name="T17" fmla="*/ 2147483646 h 502"/>
                <a:gd name="T18" fmla="*/ 2147483646 w 352"/>
                <a:gd name="T19" fmla="*/ 2147483646 h 502"/>
                <a:gd name="T20" fmla="*/ 2147483646 w 352"/>
                <a:gd name="T21" fmla="*/ 2147483646 h 502"/>
                <a:gd name="T22" fmla="*/ 2147483646 w 352"/>
                <a:gd name="T23" fmla="*/ 2147483646 h 502"/>
                <a:gd name="T24" fmla="*/ 2147483646 w 352"/>
                <a:gd name="T25" fmla="*/ 2147483646 h 502"/>
                <a:gd name="T26" fmla="*/ 2147483646 w 352"/>
                <a:gd name="T27" fmla="*/ 2147483646 h 502"/>
                <a:gd name="T28" fmla="*/ 2147483646 w 352"/>
                <a:gd name="T29" fmla="*/ 2147483646 h 502"/>
                <a:gd name="T30" fmla="*/ 2147483646 w 352"/>
                <a:gd name="T31" fmla="*/ 2147483646 h 502"/>
                <a:gd name="T32" fmla="*/ 2147483646 w 352"/>
                <a:gd name="T33" fmla="*/ 2147483646 h 502"/>
                <a:gd name="T34" fmla="*/ 2147483646 w 352"/>
                <a:gd name="T35" fmla="*/ 2147483646 h 502"/>
                <a:gd name="T36" fmla="*/ 2147483646 w 352"/>
                <a:gd name="T37" fmla="*/ 2147483646 h 502"/>
                <a:gd name="T38" fmla="*/ 2147483646 w 352"/>
                <a:gd name="T39" fmla="*/ 2147483646 h 502"/>
                <a:gd name="T40" fmla="*/ 2147483646 w 352"/>
                <a:gd name="T41" fmla="*/ 2147483646 h 502"/>
                <a:gd name="T42" fmla="*/ 2147483646 w 352"/>
                <a:gd name="T43" fmla="*/ 2147483646 h 502"/>
                <a:gd name="T44" fmla="*/ 2147483646 w 352"/>
                <a:gd name="T45" fmla="*/ 2147483646 h 502"/>
                <a:gd name="T46" fmla="*/ 2147483646 w 352"/>
                <a:gd name="T47" fmla="*/ 2147483646 h 502"/>
                <a:gd name="T48" fmla="*/ 2147483646 w 352"/>
                <a:gd name="T49" fmla="*/ 2147483646 h 502"/>
                <a:gd name="T50" fmla="*/ 2147483646 w 352"/>
                <a:gd name="T51" fmla="*/ 2147483646 h 502"/>
                <a:gd name="T52" fmla="*/ 2147483646 w 352"/>
                <a:gd name="T53" fmla="*/ 2147483646 h 502"/>
                <a:gd name="T54" fmla="*/ 2147483646 w 352"/>
                <a:gd name="T55" fmla="*/ 2147483646 h 502"/>
                <a:gd name="T56" fmla="*/ 2147483646 w 352"/>
                <a:gd name="T57" fmla="*/ 2147483646 h 502"/>
                <a:gd name="T58" fmla="*/ 2147483646 w 352"/>
                <a:gd name="T59" fmla="*/ 2147483646 h 502"/>
                <a:gd name="T60" fmla="*/ 2147483646 w 352"/>
                <a:gd name="T61" fmla="*/ 2147483646 h 502"/>
                <a:gd name="T62" fmla="*/ 2147483646 w 352"/>
                <a:gd name="T63" fmla="*/ 2147483646 h 502"/>
                <a:gd name="T64" fmla="*/ 2147483646 w 352"/>
                <a:gd name="T65" fmla="*/ 2147483646 h 502"/>
                <a:gd name="T66" fmla="*/ 2147483646 w 352"/>
                <a:gd name="T67" fmla="*/ 2147483646 h 502"/>
                <a:gd name="T68" fmla="*/ 2147483646 w 352"/>
                <a:gd name="T69" fmla="*/ 2147483646 h 502"/>
                <a:gd name="T70" fmla="*/ 2147483646 w 352"/>
                <a:gd name="T71" fmla="*/ 2147483646 h 502"/>
                <a:gd name="T72" fmla="*/ 2147483646 w 352"/>
                <a:gd name="T73" fmla="*/ 2147483646 h 502"/>
                <a:gd name="T74" fmla="*/ 2147483646 w 352"/>
                <a:gd name="T75" fmla="*/ 2147483646 h 502"/>
                <a:gd name="T76" fmla="*/ 2147483646 w 352"/>
                <a:gd name="T77" fmla="*/ 2147483646 h 502"/>
                <a:gd name="T78" fmla="*/ 2147483646 w 352"/>
                <a:gd name="T79" fmla="*/ 2147483646 h 502"/>
                <a:gd name="T80" fmla="*/ 2147483646 w 352"/>
                <a:gd name="T81" fmla="*/ 2147483646 h 502"/>
                <a:gd name="T82" fmla="*/ 2147483646 w 352"/>
                <a:gd name="T83" fmla="*/ 2147483646 h 502"/>
                <a:gd name="T84" fmla="*/ 2147483646 w 352"/>
                <a:gd name="T85" fmla="*/ 2147483646 h 502"/>
                <a:gd name="T86" fmla="*/ 2147483646 w 352"/>
                <a:gd name="T87" fmla="*/ 2147483646 h 502"/>
                <a:gd name="T88" fmla="*/ 2147483646 w 352"/>
                <a:gd name="T89" fmla="*/ 2147483646 h 502"/>
                <a:gd name="T90" fmla="*/ 2147483646 w 352"/>
                <a:gd name="T91" fmla="*/ 2147483646 h 502"/>
                <a:gd name="T92" fmla="*/ 2147483646 w 352"/>
                <a:gd name="T93" fmla="*/ 2147483646 h 502"/>
                <a:gd name="T94" fmla="*/ 2147483646 w 352"/>
                <a:gd name="T95" fmla="*/ 2147483646 h 502"/>
                <a:gd name="T96" fmla="*/ 2147483646 w 352"/>
                <a:gd name="T97" fmla="*/ 2147483646 h 502"/>
                <a:gd name="T98" fmla="*/ 2147483646 w 352"/>
                <a:gd name="T99" fmla="*/ 2147483646 h 502"/>
                <a:gd name="T100" fmla="*/ 2147483646 w 352"/>
                <a:gd name="T101" fmla="*/ 2147483646 h 502"/>
                <a:gd name="T102" fmla="*/ 2147483646 w 352"/>
                <a:gd name="T103" fmla="*/ 2147483646 h 502"/>
                <a:gd name="T104" fmla="*/ 2147483646 w 352"/>
                <a:gd name="T105" fmla="*/ 2147483646 h 502"/>
                <a:gd name="T106" fmla="*/ 2147483646 w 352"/>
                <a:gd name="T107" fmla="*/ 2147483646 h 502"/>
                <a:gd name="T108" fmla="*/ 2147483646 w 352"/>
                <a:gd name="T109" fmla="*/ 2147483646 h 5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52" h="502">
                  <a:moveTo>
                    <a:pt x="324" y="152"/>
                  </a:moveTo>
                  <a:lnTo>
                    <a:pt x="318" y="148"/>
                  </a:lnTo>
                  <a:lnTo>
                    <a:pt x="316" y="148"/>
                  </a:lnTo>
                  <a:lnTo>
                    <a:pt x="312" y="144"/>
                  </a:lnTo>
                  <a:lnTo>
                    <a:pt x="290" y="136"/>
                  </a:lnTo>
                  <a:lnTo>
                    <a:pt x="284" y="136"/>
                  </a:lnTo>
                  <a:lnTo>
                    <a:pt x="280" y="138"/>
                  </a:lnTo>
                  <a:lnTo>
                    <a:pt x="270" y="122"/>
                  </a:lnTo>
                  <a:lnTo>
                    <a:pt x="272" y="120"/>
                  </a:lnTo>
                  <a:lnTo>
                    <a:pt x="278" y="112"/>
                  </a:lnTo>
                  <a:lnTo>
                    <a:pt x="278" y="104"/>
                  </a:lnTo>
                  <a:lnTo>
                    <a:pt x="278" y="102"/>
                  </a:lnTo>
                  <a:lnTo>
                    <a:pt x="282" y="96"/>
                  </a:lnTo>
                  <a:lnTo>
                    <a:pt x="280" y="94"/>
                  </a:lnTo>
                  <a:lnTo>
                    <a:pt x="268" y="92"/>
                  </a:lnTo>
                  <a:lnTo>
                    <a:pt x="246" y="88"/>
                  </a:lnTo>
                  <a:lnTo>
                    <a:pt x="234" y="76"/>
                  </a:lnTo>
                  <a:lnTo>
                    <a:pt x="230" y="68"/>
                  </a:lnTo>
                  <a:lnTo>
                    <a:pt x="228" y="64"/>
                  </a:lnTo>
                  <a:lnTo>
                    <a:pt x="234" y="48"/>
                  </a:lnTo>
                  <a:lnTo>
                    <a:pt x="234" y="36"/>
                  </a:lnTo>
                  <a:lnTo>
                    <a:pt x="234" y="32"/>
                  </a:lnTo>
                  <a:lnTo>
                    <a:pt x="228" y="40"/>
                  </a:lnTo>
                  <a:lnTo>
                    <a:pt x="226" y="40"/>
                  </a:lnTo>
                  <a:lnTo>
                    <a:pt x="226" y="42"/>
                  </a:lnTo>
                  <a:lnTo>
                    <a:pt x="224" y="40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208" y="28"/>
                  </a:lnTo>
                  <a:lnTo>
                    <a:pt x="208" y="26"/>
                  </a:lnTo>
                  <a:lnTo>
                    <a:pt x="206" y="8"/>
                  </a:lnTo>
                  <a:lnTo>
                    <a:pt x="200" y="0"/>
                  </a:lnTo>
                  <a:lnTo>
                    <a:pt x="188" y="0"/>
                  </a:lnTo>
                  <a:lnTo>
                    <a:pt x="180" y="14"/>
                  </a:lnTo>
                  <a:lnTo>
                    <a:pt x="180" y="16"/>
                  </a:lnTo>
                  <a:lnTo>
                    <a:pt x="178" y="16"/>
                  </a:lnTo>
                  <a:lnTo>
                    <a:pt x="160" y="12"/>
                  </a:lnTo>
                  <a:lnTo>
                    <a:pt x="156" y="30"/>
                  </a:lnTo>
                  <a:lnTo>
                    <a:pt x="156" y="48"/>
                  </a:lnTo>
                  <a:lnTo>
                    <a:pt x="146" y="64"/>
                  </a:lnTo>
                  <a:lnTo>
                    <a:pt x="146" y="66"/>
                  </a:lnTo>
                  <a:lnTo>
                    <a:pt x="144" y="66"/>
                  </a:lnTo>
                  <a:lnTo>
                    <a:pt x="142" y="66"/>
                  </a:lnTo>
                  <a:lnTo>
                    <a:pt x="130" y="68"/>
                  </a:lnTo>
                  <a:lnTo>
                    <a:pt x="118" y="76"/>
                  </a:lnTo>
                  <a:lnTo>
                    <a:pt x="118" y="78"/>
                  </a:lnTo>
                  <a:lnTo>
                    <a:pt x="116" y="78"/>
                  </a:lnTo>
                  <a:lnTo>
                    <a:pt x="114" y="78"/>
                  </a:lnTo>
                  <a:lnTo>
                    <a:pt x="92" y="70"/>
                  </a:lnTo>
                  <a:lnTo>
                    <a:pt x="90" y="78"/>
                  </a:lnTo>
                  <a:lnTo>
                    <a:pt x="90" y="80"/>
                  </a:lnTo>
                  <a:lnTo>
                    <a:pt x="80" y="96"/>
                  </a:lnTo>
                  <a:lnTo>
                    <a:pt x="76" y="100"/>
                  </a:lnTo>
                  <a:lnTo>
                    <a:pt x="74" y="100"/>
                  </a:lnTo>
                  <a:lnTo>
                    <a:pt x="64" y="100"/>
                  </a:lnTo>
                  <a:lnTo>
                    <a:pt x="50" y="94"/>
                  </a:lnTo>
                  <a:lnTo>
                    <a:pt x="48" y="92"/>
                  </a:lnTo>
                  <a:lnTo>
                    <a:pt x="48" y="90"/>
                  </a:lnTo>
                  <a:lnTo>
                    <a:pt x="46" y="72"/>
                  </a:lnTo>
                  <a:lnTo>
                    <a:pt x="42" y="56"/>
                  </a:lnTo>
                  <a:lnTo>
                    <a:pt x="38" y="52"/>
                  </a:lnTo>
                  <a:lnTo>
                    <a:pt x="34" y="64"/>
                  </a:lnTo>
                  <a:lnTo>
                    <a:pt x="24" y="76"/>
                  </a:lnTo>
                  <a:lnTo>
                    <a:pt x="16" y="96"/>
                  </a:lnTo>
                  <a:lnTo>
                    <a:pt x="14" y="96"/>
                  </a:lnTo>
                  <a:lnTo>
                    <a:pt x="8" y="108"/>
                  </a:lnTo>
                  <a:lnTo>
                    <a:pt x="6" y="114"/>
                  </a:lnTo>
                  <a:lnTo>
                    <a:pt x="0" y="122"/>
                  </a:lnTo>
                  <a:lnTo>
                    <a:pt x="6" y="140"/>
                  </a:lnTo>
                  <a:lnTo>
                    <a:pt x="30" y="168"/>
                  </a:lnTo>
                  <a:lnTo>
                    <a:pt x="38" y="184"/>
                  </a:lnTo>
                  <a:lnTo>
                    <a:pt x="38" y="186"/>
                  </a:lnTo>
                  <a:lnTo>
                    <a:pt x="36" y="188"/>
                  </a:lnTo>
                  <a:lnTo>
                    <a:pt x="30" y="196"/>
                  </a:lnTo>
                  <a:lnTo>
                    <a:pt x="28" y="196"/>
                  </a:lnTo>
                  <a:lnTo>
                    <a:pt x="12" y="200"/>
                  </a:lnTo>
                  <a:lnTo>
                    <a:pt x="14" y="212"/>
                  </a:lnTo>
                  <a:lnTo>
                    <a:pt x="26" y="220"/>
                  </a:lnTo>
                  <a:lnTo>
                    <a:pt x="42" y="224"/>
                  </a:lnTo>
                  <a:lnTo>
                    <a:pt x="48" y="240"/>
                  </a:lnTo>
                  <a:lnTo>
                    <a:pt x="44" y="268"/>
                  </a:lnTo>
                  <a:lnTo>
                    <a:pt x="38" y="280"/>
                  </a:lnTo>
                  <a:lnTo>
                    <a:pt x="38" y="284"/>
                  </a:lnTo>
                  <a:lnTo>
                    <a:pt x="36" y="284"/>
                  </a:lnTo>
                  <a:lnTo>
                    <a:pt x="16" y="286"/>
                  </a:lnTo>
                  <a:lnTo>
                    <a:pt x="16" y="294"/>
                  </a:lnTo>
                  <a:lnTo>
                    <a:pt x="10" y="312"/>
                  </a:lnTo>
                  <a:lnTo>
                    <a:pt x="8" y="332"/>
                  </a:lnTo>
                  <a:lnTo>
                    <a:pt x="12" y="344"/>
                  </a:lnTo>
                  <a:lnTo>
                    <a:pt x="36" y="358"/>
                  </a:lnTo>
                  <a:lnTo>
                    <a:pt x="38" y="360"/>
                  </a:lnTo>
                  <a:lnTo>
                    <a:pt x="48" y="376"/>
                  </a:lnTo>
                  <a:lnTo>
                    <a:pt x="48" y="378"/>
                  </a:lnTo>
                  <a:lnTo>
                    <a:pt x="48" y="380"/>
                  </a:lnTo>
                  <a:lnTo>
                    <a:pt x="34" y="408"/>
                  </a:lnTo>
                  <a:lnTo>
                    <a:pt x="32" y="416"/>
                  </a:lnTo>
                  <a:lnTo>
                    <a:pt x="24" y="434"/>
                  </a:lnTo>
                  <a:lnTo>
                    <a:pt x="20" y="448"/>
                  </a:lnTo>
                  <a:lnTo>
                    <a:pt x="20" y="450"/>
                  </a:lnTo>
                  <a:lnTo>
                    <a:pt x="14" y="456"/>
                  </a:lnTo>
                  <a:lnTo>
                    <a:pt x="12" y="462"/>
                  </a:lnTo>
                  <a:lnTo>
                    <a:pt x="12" y="464"/>
                  </a:lnTo>
                  <a:lnTo>
                    <a:pt x="12" y="466"/>
                  </a:lnTo>
                  <a:lnTo>
                    <a:pt x="14" y="468"/>
                  </a:lnTo>
                  <a:lnTo>
                    <a:pt x="22" y="476"/>
                  </a:lnTo>
                  <a:lnTo>
                    <a:pt x="26" y="482"/>
                  </a:lnTo>
                  <a:lnTo>
                    <a:pt x="28" y="484"/>
                  </a:lnTo>
                  <a:lnTo>
                    <a:pt x="28" y="488"/>
                  </a:lnTo>
                  <a:lnTo>
                    <a:pt x="30" y="492"/>
                  </a:lnTo>
                  <a:lnTo>
                    <a:pt x="36" y="496"/>
                  </a:lnTo>
                  <a:lnTo>
                    <a:pt x="66" y="502"/>
                  </a:lnTo>
                  <a:lnTo>
                    <a:pt x="80" y="500"/>
                  </a:lnTo>
                  <a:lnTo>
                    <a:pt x="94" y="496"/>
                  </a:lnTo>
                  <a:lnTo>
                    <a:pt x="108" y="492"/>
                  </a:lnTo>
                  <a:lnTo>
                    <a:pt x="122" y="492"/>
                  </a:lnTo>
                  <a:lnTo>
                    <a:pt x="122" y="486"/>
                  </a:lnTo>
                  <a:lnTo>
                    <a:pt x="114" y="464"/>
                  </a:lnTo>
                  <a:lnTo>
                    <a:pt x="112" y="464"/>
                  </a:lnTo>
                  <a:lnTo>
                    <a:pt x="114" y="464"/>
                  </a:lnTo>
                  <a:lnTo>
                    <a:pt x="158" y="400"/>
                  </a:lnTo>
                  <a:lnTo>
                    <a:pt x="208" y="352"/>
                  </a:lnTo>
                  <a:lnTo>
                    <a:pt x="224" y="348"/>
                  </a:lnTo>
                  <a:lnTo>
                    <a:pt x="232" y="338"/>
                  </a:lnTo>
                  <a:lnTo>
                    <a:pt x="240" y="332"/>
                  </a:lnTo>
                  <a:lnTo>
                    <a:pt x="250" y="328"/>
                  </a:lnTo>
                  <a:lnTo>
                    <a:pt x="246" y="324"/>
                  </a:lnTo>
                  <a:lnTo>
                    <a:pt x="234" y="312"/>
                  </a:lnTo>
                  <a:lnTo>
                    <a:pt x="226" y="302"/>
                  </a:lnTo>
                  <a:lnTo>
                    <a:pt x="226" y="300"/>
                  </a:lnTo>
                  <a:lnTo>
                    <a:pt x="230" y="294"/>
                  </a:lnTo>
                  <a:lnTo>
                    <a:pt x="218" y="296"/>
                  </a:lnTo>
                  <a:lnTo>
                    <a:pt x="196" y="292"/>
                  </a:lnTo>
                  <a:lnTo>
                    <a:pt x="186" y="284"/>
                  </a:lnTo>
                  <a:lnTo>
                    <a:pt x="182" y="280"/>
                  </a:lnTo>
                  <a:lnTo>
                    <a:pt x="180" y="276"/>
                  </a:lnTo>
                  <a:lnTo>
                    <a:pt x="176" y="256"/>
                  </a:lnTo>
                  <a:lnTo>
                    <a:pt x="174" y="238"/>
                  </a:lnTo>
                  <a:lnTo>
                    <a:pt x="170" y="242"/>
                  </a:lnTo>
                  <a:lnTo>
                    <a:pt x="164" y="244"/>
                  </a:lnTo>
                  <a:lnTo>
                    <a:pt x="146" y="240"/>
                  </a:lnTo>
                  <a:lnTo>
                    <a:pt x="136" y="232"/>
                  </a:lnTo>
                  <a:lnTo>
                    <a:pt x="122" y="228"/>
                  </a:lnTo>
                  <a:lnTo>
                    <a:pt x="116" y="228"/>
                  </a:lnTo>
                  <a:lnTo>
                    <a:pt x="110" y="226"/>
                  </a:lnTo>
                  <a:lnTo>
                    <a:pt x="104" y="224"/>
                  </a:lnTo>
                  <a:lnTo>
                    <a:pt x="98" y="218"/>
                  </a:lnTo>
                  <a:lnTo>
                    <a:pt x="96" y="214"/>
                  </a:lnTo>
                  <a:lnTo>
                    <a:pt x="96" y="210"/>
                  </a:lnTo>
                  <a:lnTo>
                    <a:pt x="96" y="206"/>
                  </a:lnTo>
                  <a:lnTo>
                    <a:pt x="98" y="202"/>
                  </a:lnTo>
                  <a:lnTo>
                    <a:pt x="102" y="200"/>
                  </a:lnTo>
                  <a:lnTo>
                    <a:pt x="110" y="192"/>
                  </a:lnTo>
                  <a:lnTo>
                    <a:pt x="118" y="180"/>
                  </a:lnTo>
                  <a:lnTo>
                    <a:pt x="116" y="176"/>
                  </a:lnTo>
                  <a:lnTo>
                    <a:pt x="114" y="170"/>
                  </a:lnTo>
                  <a:lnTo>
                    <a:pt x="112" y="164"/>
                  </a:lnTo>
                  <a:lnTo>
                    <a:pt x="114" y="160"/>
                  </a:lnTo>
                  <a:lnTo>
                    <a:pt x="114" y="158"/>
                  </a:lnTo>
                  <a:lnTo>
                    <a:pt x="116" y="156"/>
                  </a:lnTo>
                  <a:lnTo>
                    <a:pt x="120" y="152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8" y="140"/>
                  </a:lnTo>
                  <a:lnTo>
                    <a:pt x="150" y="140"/>
                  </a:lnTo>
                  <a:lnTo>
                    <a:pt x="148" y="140"/>
                  </a:lnTo>
                  <a:lnTo>
                    <a:pt x="142" y="136"/>
                  </a:lnTo>
                  <a:lnTo>
                    <a:pt x="140" y="132"/>
                  </a:lnTo>
                  <a:lnTo>
                    <a:pt x="140" y="128"/>
                  </a:lnTo>
                  <a:lnTo>
                    <a:pt x="142" y="122"/>
                  </a:lnTo>
                  <a:lnTo>
                    <a:pt x="148" y="118"/>
                  </a:lnTo>
                  <a:lnTo>
                    <a:pt x="154" y="116"/>
                  </a:lnTo>
                  <a:lnTo>
                    <a:pt x="160" y="116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90" y="134"/>
                  </a:lnTo>
                  <a:lnTo>
                    <a:pt x="208" y="134"/>
                  </a:lnTo>
                  <a:lnTo>
                    <a:pt x="214" y="138"/>
                  </a:lnTo>
                  <a:lnTo>
                    <a:pt x="214" y="144"/>
                  </a:lnTo>
                  <a:lnTo>
                    <a:pt x="214" y="150"/>
                  </a:lnTo>
                  <a:lnTo>
                    <a:pt x="210" y="152"/>
                  </a:lnTo>
                  <a:lnTo>
                    <a:pt x="206" y="152"/>
                  </a:lnTo>
                  <a:lnTo>
                    <a:pt x="204" y="154"/>
                  </a:lnTo>
                  <a:lnTo>
                    <a:pt x="202" y="160"/>
                  </a:lnTo>
                  <a:lnTo>
                    <a:pt x="210" y="180"/>
                  </a:lnTo>
                  <a:lnTo>
                    <a:pt x="218" y="170"/>
                  </a:lnTo>
                  <a:lnTo>
                    <a:pt x="226" y="168"/>
                  </a:lnTo>
                  <a:lnTo>
                    <a:pt x="230" y="168"/>
                  </a:lnTo>
                  <a:lnTo>
                    <a:pt x="234" y="172"/>
                  </a:lnTo>
                  <a:lnTo>
                    <a:pt x="236" y="180"/>
                  </a:lnTo>
                  <a:lnTo>
                    <a:pt x="240" y="190"/>
                  </a:lnTo>
                  <a:lnTo>
                    <a:pt x="242" y="202"/>
                  </a:lnTo>
                  <a:lnTo>
                    <a:pt x="246" y="210"/>
                  </a:lnTo>
                  <a:lnTo>
                    <a:pt x="252" y="220"/>
                  </a:lnTo>
                  <a:lnTo>
                    <a:pt x="264" y="236"/>
                  </a:lnTo>
                  <a:lnTo>
                    <a:pt x="268" y="248"/>
                  </a:lnTo>
                  <a:lnTo>
                    <a:pt x="300" y="244"/>
                  </a:lnTo>
                  <a:lnTo>
                    <a:pt x="314" y="236"/>
                  </a:lnTo>
                  <a:lnTo>
                    <a:pt x="326" y="220"/>
                  </a:lnTo>
                  <a:lnTo>
                    <a:pt x="332" y="204"/>
                  </a:lnTo>
                  <a:lnTo>
                    <a:pt x="336" y="188"/>
                  </a:lnTo>
                  <a:lnTo>
                    <a:pt x="336" y="186"/>
                  </a:lnTo>
                  <a:lnTo>
                    <a:pt x="336" y="184"/>
                  </a:lnTo>
                  <a:lnTo>
                    <a:pt x="338" y="184"/>
                  </a:lnTo>
                  <a:lnTo>
                    <a:pt x="350" y="176"/>
                  </a:lnTo>
                  <a:lnTo>
                    <a:pt x="352" y="176"/>
                  </a:lnTo>
                  <a:lnTo>
                    <a:pt x="350" y="174"/>
                  </a:lnTo>
                  <a:lnTo>
                    <a:pt x="330" y="168"/>
                  </a:lnTo>
                  <a:lnTo>
                    <a:pt x="326" y="156"/>
                  </a:lnTo>
                  <a:lnTo>
                    <a:pt x="324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2" name="河南"/>
            <p:cNvSpPr>
              <a:spLocks/>
            </p:cNvSpPr>
            <p:nvPr/>
          </p:nvSpPr>
          <p:spPr bwMode="auto">
            <a:xfrm>
              <a:off x="5483225" y="3373438"/>
              <a:ext cx="676275" cy="669925"/>
            </a:xfrm>
            <a:custGeom>
              <a:avLst/>
              <a:gdLst>
                <a:gd name="T0" fmla="*/ 2147483646 w 370"/>
                <a:gd name="T1" fmla="*/ 2147483646 h 366"/>
                <a:gd name="T2" fmla="*/ 0 w 370"/>
                <a:gd name="T3" fmla="*/ 2147483646 h 366"/>
                <a:gd name="T4" fmla="*/ 2147483646 w 370"/>
                <a:gd name="T5" fmla="*/ 2147483646 h 366"/>
                <a:gd name="T6" fmla="*/ 2147483646 w 370"/>
                <a:gd name="T7" fmla="*/ 2147483646 h 366"/>
                <a:gd name="T8" fmla="*/ 2147483646 w 370"/>
                <a:gd name="T9" fmla="*/ 2147483646 h 366"/>
                <a:gd name="T10" fmla="*/ 2147483646 w 370"/>
                <a:gd name="T11" fmla="*/ 2147483646 h 366"/>
                <a:gd name="T12" fmla="*/ 2147483646 w 370"/>
                <a:gd name="T13" fmla="*/ 2147483646 h 366"/>
                <a:gd name="T14" fmla="*/ 2147483646 w 370"/>
                <a:gd name="T15" fmla="*/ 2147483646 h 366"/>
                <a:gd name="T16" fmla="*/ 2147483646 w 370"/>
                <a:gd name="T17" fmla="*/ 2147483646 h 366"/>
                <a:gd name="T18" fmla="*/ 2147483646 w 370"/>
                <a:gd name="T19" fmla="*/ 2147483646 h 366"/>
                <a:gd name="T20" fmla="*/ 2147483646 w 370"/>
                <a:gd name="T21" fmla="*/ 2147483646 h 366"/>
                <a:gd name="T22" fmla="*/ 2147483646 w 370"/>
                <a:gd name="T23" fmla="*/ 2147483646 h 366"/>
                <a:gd name="T24" fmla="*/ 2147483646 w 370"/>
                <a:gd name="T25" fmla="*/ 2147483646 h 366"/>
                <a:gd name="T26" fmla="*/ 2147483646 w 370"/>
                <a:gd name="T27" fmla="*/ 2147483646 h 366"/>
                <a:gd name="T28" fmla="*/ 2147483646 w 370"/>
                <a:gd name="T29" fmla="*/ 2147483646 h 366"/>
                <a:gd name="T30" fmla="*/ 2147483646 w 370"/>
                <a:gd name="T31" fmla="*/ 2147483646 h 366"/>
                <a:gd name="T32" fmla="*/ 2147483646 w 370"/>
                <a:gd name="T33" fmla="*/ 2147483646 h 366"/>
                <a:gd name="T34" fmla="*/ 2147483646 w 370"/>
                <a:gd name="T35" fmla="*/ 2147483646 h 366"/>
                <a:gd name="T36" fmla="*/ 2147483646 w 370"/>
                <a:gd name="T37" fmla="*/ 2147483646 h 366"/>
                <a:gd name="T38" fmla="*/ 2147483646 w 370"/>
                <a:gd name="T39" fmla="*/ 2147483646 h 366"/>
                <a:gd name="T40" fmla="*/ 2147483646 w 370"/>
                <a:gd name="T41" fmla="*/ 2147483646 h 366"/>
                <a:gd name="T42" fmla="*/ 2147483646 w 370"/>
                <a:gd name="T43" fmla="*/ 2147483646 h 366"/>
                <a:gd name="T44" fmla="*/ 2147483646 w 370"/>
                <a:gd name="T45" fmla="*/ 2147483646 h 366"/>
                <a:gd name="T46" fmla="*/ 2147483646 w 370"/>
                <a:gd name="T47" fmla="*/ 2147483646 h 366"/>
                <a:gd name="T48" fmla="*/ 2147483646 w 370"/>
                <a:gd name="T49" fmla="*/ 2147483646 h 366"/>
                <a:gd name="T50" fmla="*/ 2147483646 w 370"/>
                <a:gd name="T51" fmla="*/ 2147483646 h 366"/>
                <a:gd name="T52" fmla="*/ 2147483646 w 370"/>
                <a:gd name="T53" fmla="*/ 2147483646 h 366"/>
                <a:gd name="T54" fmla="*/ 2147483646 w 370"/>
                <a:gd name="T55" fmla="*/ 2147483646 h 366"/>
                <a:gd name="T56" fmla="*/ 2147483646 w 370"/>
                <a:gd name="T57" fmla="*/ 2147483646 h 366"/>
                <a:gd name="T58" fmla="*/ 2147483646 w 370"/>
                <a:gd name="T59" fmla="*/ 2147483646 h 366"/>
                <a:gd name="T60" fmla="*/ 2147483646 w 370"/>
                <a:gd name="T61" fmla="*/ 2147483646 h 366"/>
                <a:gd name="T62" fmla="*/ 2147483646 w 370"/>
                <a:gd name="T63" fmla="*/ 2147483646 h 366"/>
                <a:gd name="T64" fmla="*/ 2147483646 w 370"/>
                <a:gd name="T65" fmla="*/ 2147483646 h 366"/>
                <a:gd name="T66" fmla="*/ 2147483646 w 370"/>
                <a:gd name="T67" fmla="*/ 2147483646 h 366"/>
                <a:gd name="T68" fmla="*/ 2147483646 w 370"/>
                <a:gd name="T69" fmla="*/ 2147483646 h 366"/>
                <a:gd name="T70" fmla="*/ 2147483646 w 370"/>
                <a:gd name="T71" fmla="*/ 2147483646 h 366"/>
                <a:gd name="T72" fmla="*/ 2147483646 w 370"/>
                <a:gd name="T73" fmla="*/ 2147483646 h 366"/>
                <a:gd name="T74" fmla="*/ 2147483646 w 370"/>
                <a:gd name="T75" fmla="*/ 2147483646 h 366"/>
                <a:gd name="T76" fmla="*/ 2147483646 w 370"/>
                <a:gd name="T77" fmla="*/ 2147483646 h 366"/>
                <a:gd name="T78" fmla="*/ 2147483646 w 370"/>
                <a:gd name="T79" fmla="*/ 2147483646 h 366"/>
                <a:gd name="T80" fmla="*/ 2147483646 w 370"/>
                <a:gd name="T81" fmla="*/ 2147483646 h 366"/>
                <a:gd name="T82" fmla="*/ 2147483646 w 370"/>
                <a:gd name="T83" fmla="*/ 2147483646 h 366"/>
                <a:gd name="T84" fmla="*/ 2147483646 w 370"/>
                <a:gd name="T85" fmla="*/ 2147483646 h 366"/>
                <a:gd name="T86" fmla="*/ 2147483646 w 370"/>
                <a:gd name="T87" fmla="*/ 2147483646 h 366"/>
                <a:gd name="T88" fmla="*/ 2147483646 w 370"/>
                <a:gd name="T89" fmla="*/ 2147483646 h 366"/>
                <a:gd name="T90" fmla="*/ 2147483646 w 370"/>
                <a:gd name="T91" fmla="*/ 2147483646 h 366"/>
                <a:gd name="T92" fmla="*/ 2147483646 w 370"/>
                <a:gd name="T93" fmla="*/ 2147483646 h 366"/>
                <a:gd name="T94" fmla="*/ 2147483646 w 370"/>
                <a:gd name="T95" fmla="*/ 0 h 366"/>
                <a:gd name="T96" fmla="*/ 2147483646 w 370"/>
                <a:gd name="T97" fmla="*/ 2147483646 h 366"/>
                <a:gd name="T98" fmla="*/ 2147483646 w 370"/>
                <a:gd name="T99" fmla="*/ 2147483646 h 366"/>
                <a:gd name="T100" fmla="*/ 2147483646 w 370"/>
                <a:gd name="T101" fmla="*/ 2147483646 h 366"/>
                <a:gd name="T102" fmla="*/ 2147483646 w 370"/>
                <a:gd name="T103" fmla="*/ 2147483646 h 366"/>
                <a:gd name="T104" fmla="*/ 2147483646 w 370"/>
                <a:gd name="T105" fmla="*/ 2147483646 h 366"/>
                <a:gd name="T106" fmla="*/ 2147483646 w 370"/>
                <a:gd name="T107" fmla="*/ 2147483646 h 366"/>
                <a:gd name="T108" fmla="*/ 2147483646 w 370"/>
                <a:gd name="T109" fmla="*/ 2147483646 h 36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70" h="366">
                  <a:moveTo>
                    <a:pt x="82" y="120"/>
                  </a:moveTo>
                  <a:lnTo>
                    <a:pt x="80" y="120"/>
                  </a:lnTo>
                  <a:lnTo>
                    <a:pt x="20" y="146"/>
                  </a:lnTo>
                  <a:lnTo>
                    <a:pt x="2" y="162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10" y="210"/>
                  </a:lnTo>
                  <a:lnTo>
                    <a:pt x="28" y="222"/>
                  </a:lnTo>
                  <a:lnTo>
                    <a:pt x="30" y="222"/>
                  </a:lnTo>
                  <a:lnTo>
                    <a:pt x="34" y="252"/>
                  </a:lnTo>
                  <a:lnTo>
                    <a:pt x="54" y="276"/>
                  </a:lnTo>
                  <a:lnTo>
                    <a:pt x="60" y="282"/>
                  </a:lnTo>
                  <a:lnTo>
                    <a:pt x="66" y="286"/>
                  </a:lnTo>
                  <a:lnTo>
                    <a:pt x="82" y="290"/>
                  </a:lnTo>
                  <a:lnTo>
                    <a:pt x="86" y="290"/>
                  </a:lnTo>
                  <a:lnTo>
                    <a:pt x="92" y="296"/>
                  </a:lnTo>
                  <a:lnTo>
                    <a:pt x="104" y="300"/>
                  </a:lnTo>
                  <a:lnTo>
                    <a:pt x="152" y="302"/>
                  </a:lnTo>
                  <a:lnTo>
                    <a:pt x="194" y="304"/>
                  </a:lnTo>
                  <a:lnTo>
                    <a:pt x="204" y="306"/>
                  </a:lnTo>
                  <a:lnTo>
                    <a:pt x="210" y="310"/>
                  </a:lnTo>
                  <a:lnTo>
                    <a:pt x="214" y="312"/>
                  </a:lnTo>
                  <a:lnTo>
                    <a:pt x="214" y="318"/>
                  </a:lnTo>
                  <a:lnTo>
                    <a:pt x="214" y="332"/>
                  </a:lnTo>
                  <a:lnTo>
                    <a:pt x="214" y="342"/>
                  </a:lnTo>
                  <a:lnTo>
                    <a:pt x="216" y="346"/>
                  </a:lnTo>
                  <a:lnTo>
                    <a:pt x="234" y="342"/>
                  </a:lnTo>
                  <a:lnTo>
                    <a:pt x="242" y="340"/>
                  </a:lnTo>
                  <a:lnTo>
                    <a:pt x="250" y="338"/>
                  </a:lnTo>
                  <a:lnTo>
                    <a:pt x="256" y="340"/>
                  </a:lnTo>
                  <a:lnTo>
                    <a:pt x="258" y="342"/>
                  </a:lnTo>
                  <a:lnTo>
                    <a:pt x="266" y="350"/>
                  </a:lnTo>
                  <a:lnTo>
                    <a:pt x="278" y="362"/>
                  </a:lnTo>
                  <a:lnTo>
                    <a:pt x="280" y="364"/>
                  </a:lnTo>
                  <a:lnTo>
                    <a:pt x="282" y="366"/>
                  </a:lnTo>
                  <a:lnTo>
                    <a:pt x="290" y="360"/>
                  </a:lnTo>
                  <a:lnTo>
                    <a:pt x="298" y="350"/>
                  </a:lnTo>
                  <a:lnTo>
                    <a:pt x="300" y="348"/>
                  </a:lnTo>
                  <a:lnTo>
                    <a:pt x="314" y="358"/>
                  </a:lnTo>
                  <a:lnTo>
                    <a:pt x="324" y="350"/>
                  </a:lnTo>
                  <a:lnTo>
                    <a:pt x="326" y="342"/>
                  </a:lnTo>
                  <a:lnTo>
                    <a:pt x="330" y="338"/>
                  </a:lnTo>
                  <a:lnTo>
                    <a:pt x="334" y="334"/>
                  </a:lnTo>
                  <a:lnTo>
                    <a:pt x="342" y="332"/>
                  </a:lnTo>
                  <a:lnTo>
                    <a:pt x="346" y="330"/>
                  </a:lnTo>
                  <a:lnTo>
                    <a:pt x="344" y="328"/>
                  </a:lnTo>
                  <a:lnTo>
                    <a:pt x="342" y="326"/>
                  </a:lnTo>
                  <a:lnTo>
                    <a:pt x="344" y="306"/>
                  </a:lnTo>
                  <a:lnTo>
                    <a:pt x="338" y="300"/>
                  </a:lnTo>
                  <a:lnTo>
                    <a:pt x="334" y="296"/>
                  </a:lnTo>
                  <a:lnTo>
                    <a:pt x="328" y="294"/>
                  </a:lnTo>
                  <a:lnTo>
                    <a:pt x="320" y="294"/>
                  </a:lnTo>
                  <a:lnTo>
                    <a:pt x="310" y="296"/>
                  </a:lnTo>
                  <a:lnTo>
                    <a:pt x="306" y="296"/>
                  </a:lnTo>
                  <a:lnTo>
                    <a:pt x="302" y="294"/>
                  </a:lnTo>
                  <a:lnTo>
                    <a:pt x="302" y="290"/>
                  </a:lnTo>
                  <a:lnTo>
                    <a:pt x="302" y="286"/>
                  </a:lnTo>
                  <a:lnTo>
                    <a:pt x="292" y="272"/>
                  </a:lnTo>
                  <a:lnTo>
                    <a:pt x="282" y="262"/>
                  </a:lnTo>
                  <a:lnTo>
                    <a:pt x="278" y="256"/>
                  </a:lnTo>
                  <a:lnTo>
                    <a:pt x="274" y="250"/>
                  </a:lnTo>
                  <a:lnTo>
                    <a:pt x="272" y="244"/>
                  </a:lnTo>
                  <a:lnTo>
                    <a:pt x="274" y="238"/>
                  </a:lnTo>
                  <a:lnTo>
                    <a:pt x="274" y="236"/>
                  </a:lnTo>
                  <a:lnTo>
                    <a:pt x="298" y="240"/>
                  </a:lnTo>
                  <a:lnTo>
                    <a:pt x="296" y="226"/>
                  </a:lnTo>
                  <a:lnTo>
                    <a:pt x="296" y="216"/>
                  </a:lnTo>
                  <a:lnTo>
                    <a:pt x="298" y="212"/>
                  </a:lnTo>
                  <a:lnTo>
                    <a:pt x="300" y="210"/>
                  </a:lnTo>
                  <a:lnTo>
                    <a:pt x="304" y="206"/>
                  </a:lnTo>
                  <a:lnTo>
                    <a:pt x="310" y="204"/>
                  </a:lnTo>
                  <a:lnTo>
                    <a:pt x="318" y="200"/>
                  </a:lnTo>
                  <a:lnTo>
                    <a:pt x="318" y="196"/>
                  </a:lnTo>
                  <a:lnTo>
                    <a:pt x="312" y="178"/>
                  </a:lnTo>
                  <a:lnTo>
                    <a:pt x="312" y="170"/>
                  </a:lnTo>
                  <a:lnTo>
                    <a:pt x="312" y="166"/>
                  </a:lnTo>
                  <a:lnTo>
                    <a:pt x="318" y="162"/>
                  </a:lnTo>
                  <a:lnTo>
                    <a:pt x="324" y="162"/>
                  </a:lnTo>
                  <a:lnTo>
                    <a:pt x="338" y="166"/>
                  </a:lnTo>
                  <a:lnTo>
                    <a:pt x="340" y="166"/>
                  </a:lnTo>
                  <a:lnTo>
                    <a:pt x="340" y="168"/>
                  </a:lnTo>
                  <a:lnTo>
                    <a:pt x="356" y="186"/>
                  </a:lnTo>
                  <a:lnTo>
                    <a:pt x="370" y="162"/>
                  </a:lnTo>
                  <a:lnTo>
                    <a:pt x="356" y="140"/>
                  </a:lnTo>
                  <a:lnTo>
                    <a:pt x="348" y="128"/>
                  </a:lnTo>
                  <a:lnTo>
                    <a:pt x="336" y="136"/>
                  </a:lnTo>
                  <a:lnTo>
                    <a:pt x="334" y="134"/>
                  </a:lnTo>
                  <a:lnTo>
                    <a:pt x="302" y="126"/>
                  </a:lnTo>
                  <a:lnTo>
                    <a:pt x="292" y="122"/>
                  </a:lnTo>
                  <a:lnTo>
                    <a:pt x="286" y="116"/>
                  </a:lnTo>
                  <a:lnTo>
                    <a:pt x="280" y="110"/>
                  </a:lnTo>
                  <a:lnTo>
                    <a:pt x="278" y="106"/>
                  </a:lnTo>
                  <a:lnTo>
                    <a:pt x="260" y="96"/>
                  </a:lnTo>
                  <a:lnTo>
                    <a:pt x="260" y="78"/>
                  </a:lnTo>
                  <a:lnTo>
                    <a:pt x="294" y="58"/>
                  </a:lnTo>
                  <a:lnTo>
                    <a:pt x="292" y="44"/>
                  </a:lnTo>
                  <a:lnTo>
                    <a:pt x="286" y="30"/>
                  </a:lnTo>
                  <a:lnTo>
                    <a:pt x="282" y="18"/>
                  </a:lnTo>
                  <a:lnTo>
                    <a:pt x="258" y="22"/>
                  </a:lnTo>
                  <a:lnTo>
                    <a:pt x="242" y="26"/>
                  </a:lnTo>
                  <a:lnTo>
                    <a:pt x="226" y="28"/>
                  </a:lnTo>
                  <a:lnTo>
                    <a:pt x="200" y="22"/>
                  </a:lnTo>
                  <a:lnTo>
                    <a:pt x="200" y="14"/>
                  </a:lnTo>
                  <a:lnTo>
                    <a:pt x="196" y="14"/>
                  </a:lnTo>
                  <a:lnTo>
                    <a:pt x="190" y="10"/>
                  </a:lnTo>
                  <a:lnTo>
                    <a:pt x="188" y="6"/>
                  </a:lnTo>
                  <a:lnTo>
                    <a:pt x="186" y="2"/>
                  </a:lnTo>
                  <a:lnTo>
                    <a:pt x="186" y="0"/>
                  </a:lnTo>
                  <a:lnTo>
                    <a:pt x="184" y="22"/>
                  </a:lnTo>
                  <a:lnTo>
                    <a:pt x="182" y="28"/>
                  </a:lnTo>
                  <a:lnTo>
                    <a:pt x="180" y="34"/>
                  </a:lnTo>
                  <a:lnTo>
                    <a:pt x="182" y="36"/>
                  </a:lnTo>
                  <a:lnTo>
                    <a:pt x="184" y="40"/>
                  </a:lnTo>
                  <a:lnTo>
                    <a:pt x="184" y="46"/>
                  </a:lnTo>
                  <a:lnTo>
                    <a:pt x="182" y="50"/>
                  </a:lnTo>
                  <a:lnTo>
                    <a:pt x="180" y="54"/>
                  </a:lnTo>
                  <a:lnTo>
                    <a:pt x="184" y="68"/>
                  </a:lnTo>
                  <a:lnTo>
                    <a:pt x="182" y="68"/>
                  </a:lnTo>
                  <a:lnTo>
                    <a:pt x="182" y="70"/>
                  </a:lnTo>
                  <a:lnTo>
                    <a:pt x="172" y="78"/>
                  </a:lnTo>
                  <a:lnTo>
                    <a:pt x="172" y="96"/>
                  </a:lnTo>
                  <a:lnTo>
                    <a:pt x="170" y="98"/>
                  </a:lnTo>
                  <a:lnTo>
                    <a:pt x="148" y="106"/>
                  </a:lnTo>
                  <a:lnTo>
                    <a:pt x="132" y="110"/>
                  </a:lnTo>
                  <a:lnTo>
                    <a:pt x="98" y="106"/>
                  </a:lnTo>
                  <a:lnTo>
                    <a:pt x="82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3" name="台湾"/>
            <p:cNvSpPr>
              <a:spLocks/>
            </p:cNvSpPr>
            <p:nvPr/>
          </p:nvSpPr>
          <p:spPr bwMode="auto">
            <a:xfrm>
              <a:off x="6754813" y="4803775"/>
              <a:ext cx="193675" cy="468313"/>
            </a:xfrm>
            <a:custGeom>
              <a:avLst/>
              <a:gdLst>
                <a:gd name="T0" fmla="*/ 2147483646 w 106"/>
                <a:gd name="T1" fmla="*/ 0 h 256"/>
                <a:gd name="T2" fmla="*/ 2147483646 w 106"/>
                <a:gd name="T3" fmla="*/ 0 h 256"/>
                <a:gd name="T4" fmla="*/ 2147483646 w 106"/>
                <a:gd name="T5" fmla="*/ 2147483646 h 256"/>
                <a:gd name="T6" fmla="*/ 2147483646 w 106"/>
                <a:gd name="T7" fmla="*/ 2147483646 h 256"/>
                <a:gd name="T8" fmla="*/ 2147483646 w 106"/>
                <a:gd name="T9" fmla="*/ 2147483646 h 256"/>
                <a:gd name="T10" fmla="*/ 2147483646 w 106"/>
                <a:gd name="T11" fmla="*/ 2147483646 h 256"/>
                <a:gd name="T12" fmla="*/ 2147483646 w 106"/>
                <a:gd name="T13" fmla="*/ 2147483646 h 256"/>
                <a:gd name="T14" fmla="*/ 2147483646 w 106"/>
                <a:gd name="T15" fmla="*/ 2147483646 h 256"/>
                <a:gd name="T16" fmla="*/ 2147483646 w 106"/>
                <a:gd name="T17" fmla="*/ 2147483646 h 256"/>
                <a:gd name="T18" fmla="*/ 0 w 106"/>
                <a:gd name="T19" fmla="*/ 2147483646 h 256"/>
                <a:gd name="T20" fmla="*/ 2147483646 w 106"/>
                <a:gd name="T21" fmla="*/ 2147483646 h 256"/>
                <a:gd name="T22" fmla="*/ 2147483646 w 106"/>
                <a:gd name="T23" fmla="*/ 2147483646 h 256"/>
                <a:gd name="T24" fmla="*/ 2147483646 w 106"/>
                <a:gd name="T25" fmla="*/ 2147483646 h 256"/>
                <a:gd name="T26" fmla="*/ 2147483646 w 106"/>
                <a:gd name="T27" fmla="*/ 2147483646 h 256"/>
                <a:gd name="T28" fmla="*/ 2147483646 w 106"/>
                <a:gd name="T29" fmla="*/ 2147483646 h 256"/>
                <a:gd name="T30" fmla="*/ 2147483646 w 106"/>
                <a:gd name="T31" fmla="*/ 2147483646 h 256"/>
                <a:gd name="T32" fmla="*/ 2147483646 w 106"/>
                <a:gd name="T33" fmla="*/ 2147483646 h 256"/>
                <a:gd name="T34" fmla="*/ 2147483646 w 106"/>
                <a:gd name="T35" fmla="*/ 2147483646 h 256"/>
                <a:gd name="T36" fmla="*/ 2147483646 w 106"/>
                <a:gd name="T37" fmla="*/ 2147483646 h 256"/>
                <a:gd name="T38" fmla="*/ 2147483646 w 106"/>
                <a:gd name="T39" fmla="*/ 2147483646 h 256"/>
                <a:gd name="T40" fmla="*/ 2147483646 w 106"/>
                <a:gd name="T41" fmla="*/ 2147483646 h 256"/>
                <a:gd name="T42" fmla="*/ 2147483646 w 106"/>
                <a:gd name="T43" fmla="*/ 2147483646 h 256"/>
                <a:gd name="T44" fmla="*/ 2147483646 w 106"/>
                <a:gd name="T45" fmla="*/ 2147483646 h 256"/>
                <a:gd name="T46" fmla="*/ 2147483646 w 106"/>
                <a:gd name="T47" fmla="*/ 2147483646 h 256"/>
                <a:gd name="T48" fmla="*/ 2147483646 w 106"/>
                <a:gd name="T49" fmla="*/ 2147483646 h 256"/>
                <a:gd name="T50" fmla="*/ 2147483646 w 106"/>
                <a:gd name="T51" fmla="*/ 2147483646 h 256"/>
                <a:gd name="T52" fmla="*/ 2147483646 w 106"/>
                <a:gd name="T53" fmla="*/ 2147483646 h 256"/>
                <a:gd name="T54" fmla="*/ 2147483646 w 106"/>
                <a:gd name="T55" fmla="*/ 2147483646 h 256"/>
                <a:gd name="T56" fmla="*/ 2147483646 w 106"/>
                <a:gd name="T57" fmla="*/ 2147483646 h 256"/>
                <a:gd name="T58" fmla="*/ 2147483646 w 106"/>
                <a:gd name="T59" fmla="*/ 2147483646 h 256"/>
                <a:gd name="T60" fmla="*/ 2147483646 w 106"/>
                <a:gd name="T61" fmla="*/ 2147483646 h 256"/>
                <a:gd name="T62" fmla="*/ 2147483646 w 106"/>
                <a:gd name="T63" fmla="*/ 2147483646 h 256"/>
                <a:gd name="T64" fmla="*/ 2147483646 w 106"/>
                <a:gd name="T65" fmla="*/ 2147483646 h 256"/>
                <a:gd name="T66" fmla="*/ 2147483646 w 106"/>
                <a:gd name="T67" fmla="*/ 2147483646 h 256"/>
                <a:gd name="T68" fmla="*/ 2147483646 w 106"/>
                <a:gd name="T69" fmla="*/ 2147483646 h 256"/>
                <a:gd name="T70" fmla="*/ 2147483646 w 106"/>
                <a:gd name="T71" fmla="*/ 2147483646 h 256"/>
                <a:gd name="T72" fmla="*/ 2147483646 w 106"/>
                <a:gd name="T73" fmla="*/ 2147483646 h 256"/>
                <a:gd name="T74" fmla="*/ 2147483646 w 106"/>
                <a:gd name="T75" fmla="*/ 2147483646 h 256"/>
                <a:gd name="T76" fmla="*/ 2147483646 w 106"/>
                <a:gd name="T77" fmla="*/ 2147483646 h 256"/>
                <a:gd name="T78" fmla="*/ 2147483646 w 106"/>
                <a:gd name="T79" fmla="*/ 2147483646 h 256"/>
                <a:gd name="T80" fmla="*/ 2147483646 w 106"/>
                <a:gd name="T81" fmla="*/ 2147483646 h 256"/>
                <a:gd name="T82" fmla="*/ 2147483646 w 106"/>
                <a:gd name="T83" fmla="*/ 2147483646 h 256"/>
                <a:gd name="T84" fmla="*/ 2147483646 w 106"/>
                <a:gd name="T85" fmla="*/ 2147483646 h 256"/>
                <a:gd name="T86" fmla="*/ 2147483646 w 106"/>
                <a:gd name="T87" fmla="*/ 2147483646 h 256"/>
                <a:gd name="T88" fmla="*/ 2147483646 w 106"/>
                <a:gd name="T89" fmla="*/ 0 h 25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6" h="256">
                  <a:moveTo>
                    <a:pt x="80" y="0"/>
                  </a:moveTo>
                  <a:lnTo>
                    <a:pt x="80" y="0"/>
                  </a:lnTo>
                  <a:lnTo>
                    <a:pt x="62" y="14"/>
                  </a:lnTo>
                  <a:lnTo>
                    <a:pt x="46" y="32"/>
                  </a:lnTo>
                  <a:lnTo>
                    <a:pt x="34" y="50"/>
                  </a:lnTo>
                  <a:lnTo>
                    <a:pt x="24" y="70"/>
                  </a:lnTo>
                  <a:lnTo>
                    <a:pt x="10" y="98"/>
                  </a:lnTo>
                  <a:lnTo>
                    <a:pt x="4" y="104"/>
                  </a:lnTo>
                  <a:lnTo>
                    <a:pt x="0" y="108"/>
                  </a:lnTo>
                  <a:lnTo>
                    <a:pt x="6" y="152"/>
                  </a:lnTo>
                  <a:lnTo>
                    <a:pt x="6" y="154"/>
                  </a:lnTo>
                  <a:lnTo>
                    <a:pt x="2" y="184"/>
                  </a:lnTo>
                  <a:lnTo>
                    <a:pt x="2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36" y="224"/>
                  </a:lnTo>
                  <a:lnTo>
                    <a:pt x="38" y="224"/>
                  </a:lnTo>
                  <a:lnTo>
                    <a:pt x="38" y="226"/>
                  </a:lnTo>
                  <a:lnTo>
                    <a:pt x="42" y="236"/>
                  </a:lnTo>
                  <a:lnTo>
                    <a:pt x="50" y="248"/>
                  </a:lnTo>
                  <a:lnTo>
                    <a:pt x="56" y="252"/>
                  </a:lnTo>
                  <a:lnTo>
                    <a:pt x="62" y="256"/>
                  </a:lnTo>
                  <a:lnTo>
                    <a:pt x="66" y="204"/>
                  </a:lnTo>
                  <a:lnTo>
                    <a:pt x="66" y="202"/>
                  </a:lnTo>
                  <a:lnTo>
                    <a:pt x="90" y="146"/>
                  </a:lnTo>
                  <a:lnTo>
                    <a:pt x="98" y="80"/>
                  </a:lnTo>
                  <a:lnTo>
                    <a:pt x="98" y="78"/>
                  </a:lnTo>
                  <a:lnTo>
                    <a:pt x="106" y="60"/>
                  </a:lnTo>
                  <a:lnTo>
                    <a:pt x="100" y="44"/>
                  </a:lnTo>
                  <a:lnTo>
                    <a:pt x="98" y="44"/>
                  </a:lnTo>
                  <a:lnTo>
                    <a:pt x="98" y="24"/>
                  </a:lnTo>
                  <a:lnTo>
                    <a:pt x="98" y="22"/>
                  </a:lnTo>
                  <a:lnTo>
                    <a:pt x="102" y="16"/>
                  </a:lnTo>
                  <a:lnTo>
                    <a:pt x="106" y="12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4" name="海南"/>
            <p:cNvSpPr>
              <a:spLocks/>
            </p:cNvSpPr>
            <p:nvPr/>
          </p:nvSpPr>
          <p:spPr bwMode="auto">
            <a:xfrm>
              <a:off x="5330825" y="5634038"/>
              <a:ext cx="292100" cy="255587"/>
            </a:xfrm>
            <a:custGeom>
              <a:avLst/>
              <a:gdLst>
                <a:gd name="T0" fmla="*/ 2147483646 w 160"/>
                <a:gd name="T1" fmla="*/ 2147483646 h 140"/>
                <a:gd name="T2" fmla="*/ 2147483646 w 160"/>
                <a:gd name="T3" fmla="*/ 2147483646 h 140"/>
                <a:gd name="T4" fmla="*/ 2147483646 w 160"/>
                <a:gd name="T5" fmla="*/ 2147483646 h 140"/>
                <a:gd name="T6" fmla="*/ 2147483646 w 160"/>
                <a:gd name="T7" fmla="*/ 2147483646 h 140"/>
                <a:gd name="T8" fmla="*/ 2147483646 w 160"/>
                <a:gd name="T9" fmla="*/ 2147483646 h 140"/>
                <a:gd name="T10" fmla="*/ 2147483646 w 160"/>
                <a:gd name="T11" fmla="*/ 2147483646 h 140"/>
                <a:gd name="T12" fmla="*/ 2147483646 w 160"/>
                <a:gd name="T13" fmla="*/ 2147483646 h 140"/>
                <a:gd name="T14" fmla="*/ 2147483646 w 160"/>
                <a:gd name="T15" fmla="*/ 2147483646 h 140"/>
                <a:gd name="T16" fmla="*/ 2147483646 w 160"/>
                <a:gd name="T17" fmla="*/ 2147483646 h 140"/>
                <a:gd name="T18" fmla="*/ 2147483646 w 160"/>
                <a:gd name="T19" fmla="*/ 2147483646 h 140"/>
                <a:gd name="T20" fmla="*/ 2147483646 w 160"/>
                <a:gd name="T21" fmla="*/ 2147483646 h 140"/>
                <a:gd name="T22" fmla="*/ 2147483646 w 160"/>
                <a:gd name="T23" fmla="*/ 2147483646 h 140"/>
                <a:gd name="T24" fmla="*/ 2147483646 w 160"/>
                <a:gd name="T25" fmla="*/ 2147483646 h 140"/>
                <a:gd name="T26" fmla="*/ 0 w 160"/>
                <a:gd name="T27" fmla="*/ 2147483646 h 140"/>
                <a:gd name="T28" fmla="*/ 2147483646 w 160"/>
                <a:gd name="T29" fmla="*/ 2147483646 h 140"/>
                <a:gd name="T30" fmla="*/ 2147483646 w 160"/>
                <a:gd name="T31" fmla="*/ 2147483646 h 140"/>
                <a:gd name="T32" fmla="*/ 2147483646 w 160"/>
                <a:gd name="T33" fmla="*/ 2147483646 h 140"/>
                <a:gd name="T34" fmla="*/ 2147483646 w 160"/>
                <a:gd name="T35" fmla="*/ 2147483646 h 140"/>
                <a:gd name="T36" fmla="*/ 2147483646 w 160"/>
                <a:gd name="T37" fmla="*/ 2147483646 h 140"/>
                <a:gd name="T38" fmla="*/ 2147483646 w 160"/>
                <a:gd name="T39" fmla="*/ 2147483646 h 140"/>
                <a:gd name="T40" fmla="*/ 2147483646 w 160"/>
                <a:gd name="T41" fmla="*/ 2147483646 h 140"/>
                <a:gd name="T42" fmla="*/ 2147483646 w 160"/>
                <a:gd name="T43" fmla="*/ 2147483646 h 140"/>
                <a:gd name="T44" fmla="*/ 2147483646 w 160"/>
                <a:gd name="T45" fmla="*/ 2147483646 h 140"/>
                <a:gd name="T46" fmla="*/ 2147483646 w 160"/>
                <a:gd name="T47" fmla="*/ 2147483646 h 140"/>
                <a:gd name="T48" fmla="*/ 2147483646 w 160"/>
                <a:gd name="T49" fmla="*/ 2147483646 h 140"/>
                <a:gd name="T50" fmla="*/ 2147483646 w 160"/>
                <a:gd name="T51" fmla="*/ 2147483646 h 140"/>
                <a:gd name="T52" fmla="*/ 2147483646 w 160"/>
                <a:gd name="T53" fmla="*/ 2147483646 h 140"/>
                <a:gd name="T54" fmla="*/ 2147483646 w 160"/>
                <a:gd name="T55" fmla="*/ 2147483646 h 140"/>
                <a:gd name="T56" fmla="*/ 2147483646 w 160"/>
                <a:gd name="T57" fmla="*/ 2147483646 h 140"/>
                <a:gd name="T58" fmla="*/ 2147483646 w 160"/>
                <a:gd name="T59" fmla="*/ 2147483646 h 140"/>
                <a:gd name="T60" fmla="*/ 2147483646 w 160"/>
                <a:gd name="T61" fmla="*/ 2147483646 h 140"/>
                <a:gd name="T62" fmla="*/ 2147483646 w 160"/>
                <a:gd name="T63" fmla="*/ 2147483646 h 140"/>
                <a:gd name="T64" fmla="*/ 2147483646 w 160"/>
                <a:gd name="T65" fmla="*/ 2147483646 h 140"/>
                <a:gd name="T66" fmla="*/ 2147483646 w 160"/>
                <a:gd name="T67" fmla="*/ 2147483646 h 140"/>
                <a:gd name="T68" fmla="*/ 2147483646 w 160"/>
                <a:gd name="T69" fmla="*/ 2147483646 h 140"/>
                <a:gd name="T70" fmla="*/ 2147483646 w 160"/>
                <a:gd name="T71" fmla="*/ 2147483646 h 140"/>
                <a:gd name="T72" fmla="*/ 2147483646 w 160"/>
                <a:gd name="T73" fmla="*/ 2147483646 h 140"/>
                <a:gd name="T74" fmla="*/ 2147483646 w 160"/>
                <a:gd name="T75" fmla="*/ 2147483646 h 140"/>
                <a:gd name="T76" fmla="*/ 2147483646 w 160"/>
                <a:gd name="T77" fmla="*/ 2147483646 h 140"/>
                <a:gd name="T78" fmla="*/ 2147483646 w 160"/>
                <a:gd name="T79" fmla="*/ 2147483646 h 140"/>
                <a:gd name="T80" fmla="*/ 2147483646 w 160"/>
                <a:gd name="T81" fmla="*/ 2147483646 h 140"/>
                <a:gd name="T82" fmla="*/ 2147483646 w 160"/>
                <a:gd name="T83" fmla="*/ 0 h 140"/>
                <a:gd name="T84" fmla="*/ 2147483646 w 160"/>
                <a:gd name="T85" fmla="*/ 2147483646 h 140"/>
                <a:gd name="T86" fmla="*/ 2147483646 w 160"/>
                <a:gd name="T87" fmla="*/ 2147483646 h 140"/>
                <a:gd name="T88" fmla="*/ 2147483646 w 160"/>
                <a:gd name="T89" fmla="*/ 2147483646 h 140"/>
                <a:gd name="T90" fmla="*/ 2147483646 w 160"/>
                <a:gd name="T91" fmla="*/ 2147483646 h 140"/>
                <a:gd name="T92" fmla="*/ 2147483646 w 160"/>
                <a:gd name="T93" fmla="*/ 2147483646 h 140"/>
                <a:gd name="T94" fmla="*/ 2147483646 w 160"/>
                <a:gd name="T95" fmla="*/ 2147483646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0" h="140">
                  <a:moveTo>
                    <a:pt x="72" y="14"/>
                  </a:moveTo>
                  <a:lnTo>
                    <a:pt x="70" y="18"/>
                  </a:lnTo>
                  <a:lnTo>
                    <a:pt x="68" y="20"/>
                  </a:lnTo>
                  <a:lnTo>
                    <a:pt x="36" y="28"/>
                  </a:lnTo>
                  <a:lnTo>
                    <a:pt x="38" y="3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0" y="54"/>
                  </a:lnTo>
                  <a:lnTo>
                    <a:pt x="6" y="72"/>
                  </a:lnTo>
                  <a:lnTo>
                    <a:pt x="2" y="80"/>
                  </a:lnTo>
                  <a:lnTo>
                    <a:pt x="0" y="92"/>
                  </a:lnTo>
                  <a:lnTo>
                    <a:pt x="4" y="108"/>
                  </a:lnTo>
                  <a:lnTo>
                    <a:pt x="10" y="126"/>
                  </a:lnTo>
                  <a:lnTo>
                    <a:pt x="34" y="128"/>
                  </a:lnTo>
                  <a:lnTo>
                    <a:pt x="36" y="128"/>
                  </a:lnTo>
                  <a:lnTo>
                    <a:pt x="60" y="140"/>
                  </a:lnTo>
                  <a:lnTo>
                    <a:pt x="86" y="136"/>
                  </a:lnTo>
                  <a:lnTo>
                    <a:pt x="94" y="132"/>
                  </a:lnTo>
                  <a:lnTo>
                    <a:pt x="102" y="126"/>
                  </a:lnTo>
                  <a:lnTo>
                    <a:pt x="112" y="118"/>
                  </a:lnTo>
                  <a:lnTo>
                    <a:pt x="122" y="106"/>
                  </a:lnTo>
                  <a:lnTo>
                    <a:pt x="124" y="106"/>
                  </a:lnTo>
                  <a:lnTo>
                    <a:pt x="126" y="104"/>
                  </a:lnTo>
                  <a:lnTo>
                    <a:pt x="136" y="100"/>
                  </a:lnTo>
                  <a:lnTo>
                    <a:pt x="134" y="66"/>
                  </a:lnTo>
                  <a:lnTo>
                    <a:pt x="148" y="44"/>
                  </a:lnTo>
                  <a:lnTo>
                    <a:pt x="160" y="34"/>
                  </a:lnTo>
                  <a:lnTo>
                    <a:pt x="160" y="22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2" y="2"/>
                  </a:lnTo>
                  <a:lnTo>
                    <a:pt x="146" y="0"/>
                  </a:lnTo>
                  <a:lnTo>
                    <a:pt x="146" y="12"/>
                  </a:lnTo>
                  <a:lnTo>
                    <a:pt x="126" y="8"/>
                  </a:lnTo>
                  <a:lnTo>
                    <a:pt x="116" y="14"/>
                  </a:lnTo>
                  <a:lnTo>
                    <a:pt x="114" y="14"/>
                  </a:lnTo>
                  <a:lnTo>
                    <a:pt x="7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65" name="文本框 64"/>
          <p:cNvSpPr txBox="1"/>
          <p:nvPr/>
        </p:nvSpPr>
        <p:spPr>
          <a:xfrm>
            <a:off x="8492094" y="2932850"/>
            <a:ext cx="349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77045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Shape"/>
          <p:cNvSpPr/>
          <p:nvPr/>
        </p:nvSpPr>
        <p:spPr>
          <a:xfrm>
            <a:off x="1203324" y="1998044"/>
            <a:ext cx="1635125" cy="2895600"/>
          </a:xfrm>
          <a:custGeom>
            <a:avLst/>
            <a:gdLst/>
            <a:ahLst/>
            <a:cxnLst/>
            <a:rect l="l" t="t" r="r" b="b"/>
            <a:pathLst>
              <a:path w="987290" h="1912712">
                <a:moveTo>
                  <a:pt x="287267" y="357754"/>
                </a:moveTo>
                <a:lnTo>
                  <a:pt x="696037" y="357754"/>
                </a:lnTo>
                <a:cubicBezTo>
                  <a:pt x="751531" y="357754"/>
                  <a:pt x="799531" y="389836"/>
                  <a:pt x="821308" y="437053"/>
                </a:cubicBezTo>
                <a:cubicBezTo>
                  <a:pt x="828839" y="444251"/>
                  <a:pt x="834170" y="453657"/>
                  <a:pt x="837118" y="464360"/>
                </a:cubicBezTo>
                <a:lnTo>
                  <a:pt x="984815" y="1000638"/>
                </a:lnTo>
                <a:cubicBezTo>
                  <a:pt x="994856" y="1037095"/>
                  <a:pt x="973441" y="1074789"/>
                  <a:pt x="936984" y="1084830"/>
                </a:cubicBezTo>
                <a:lnTo>
                  <a:pt x="936986" y="1084831"/>
                </a:lnTo>
                <a:cubicBezTo>
                  <a:pt x="901976" y="1094473"/>
                  <a:pt x="865826" y="1075107"/>
                  <a:pt x="854828" y="1041024"/>
                </a:cubicBezTo>
                <a:lnTo>
                  <a:pt x="726065" y="573497"/>
                </a:lnTo>
                <a:cubicBezTo>
                  <a:pt x="721080" y="555394"/>
                  <a:pt x="702362" y="544760"/>
                  <a:pt x="684259" y="549746"/>
                </a:cubicBezTo>
                <a:cubicBezTo>
                  <a:pt x="666156" y="554732"/>
                  <a:pt x="655522" y="573449"/>
                  <a:pt x="660508" y="591552"/>
                </a:cubicBezTo>
                <a:lnTo>
                  <a:pt x="852387" y="1288247"/>
                </a:lnTo>
                <a:lnTo>
                  <a:pt x="863126" y="1336447"/>
                </a:lnTo>
                <a:lnTo>
                  <a:pt x="679772" y="1336447"/>
                </a:lnTo>
                <a:lnTo>
                  <a:pt x="679772" y="1834130"/>
                </a:lnTo>
                <a:cubicBezTo>
                  <a:pt x="679772" y="1877529"/>
                  <a:pt x="644590" y="1912711"/>
                  <a:pt x="601191" y="1912711"/>
                </a:cubicBezTo>
                <a:cubicBezTo>
                  <a:pt x="557792" y="1912711"/>
                  <a:pt x="522610" y="1877529"/>
                  <a:pt x="522610" y="1834130"/>
                </a:cubicBezTo>
                <a:lnTo>
                  <a:pt x="522610" y="1336447"/>
                </a:lnTo>
                <a:lnTo>
                  <a:pt x="467841" y="1336447"/>
                </a:lnTo>
                <a:cubicBezTo>
                  <a:pt x="467841" y="1502738"/>
                  <a:pt x="467840" y="1669030"/>
                  <a:pt x="467840" y="1835321"/>
                </a:cubicBezTo>
                <a:cubicBezTo>
                  <a:pt x="467840" y="1878063"/>
                  <a:pt x="433191" y="1912712"/>
                  <a:pt x="390449" y="1912712"/>
                </a:cubicBezTo>
                <a:lnTo>
                  <a:pt x="390450" y="1912711"/>
                </a:lnTo>
                <a:cubicBezTo>
                  <a:pt x="347708" y="1912711"/>
                  <a:pt x="313059" y="1878062"/>
                  <a:pt x="313059" y="1835320"/>
                </a:cubicBezTo>
                <a:lnTo>
                  <a:pt x="313059" y="1336447"/>
                </a:lnTo>
                <a:lnTo>
                  <a:pt x="122692" y="1336447"/>
                </a:lnTo>
                <a:lnTo>
                  <a:pt x="327846" y="591552"/>
                </a:lnTo>
                <a:cubicBezTo>
                  <a:pt x="332832" y="573449"/>
                  <a:pt x="322198" y="554732"/>
                  <a:pt x="304095" y="549746"/>
                </a:cubicBezTo>
                <a:cubicBezTo>
                  <a:pt x="285992" y="544760"/>
                  <a:pt x="267275" y="555394"/>
                  <a:pt x="262289" y="573497"/>
                </a:cubicBezTo>
                <a:lnTo>
                  <a:pt x="176423" y="885270"/>
                </a:lnTo>
                <a:lnTo>
                  <a:pt x="176320" y="885144"/>
                </a:lnTo>
                <a:cubicBezTo>
                  <a:pt x="162379" y="935763"/>
                  <a:pt x="148437" y="986382"/>
                  <a:pt x="134496" y="1037001"/>
                </a:cubicBezTo>
                <a:cubicBezTo>
                  <a:pt x="124456" y="1073457"/>
                  <a:pt x="86761" y="1094872"/>
                  <a:pt x="50304" y="1084832"/>
                </a:cubicBezTo>
                <a:lnTo>
                  <a:pt x="50306" y="1084831"/>
                </a:lnTo>
                <a:cubicBezTo>
                  <a:pt x="13849" y="1074790"/>
                  <a:pt x="-7566" y="1037096"/>
                  <a:pt x="2475" y="1000639"/>
                </a:cubicBezTo>
                <a:lnTo>
                  <a:pt x="150173" y="464361"/>
                </a:lnTo>
                <a:lnTo>
                  <a:pt x="155370" y="454078"/>
                </a:lnTo>
                <a:cubicBezTo>
                  <a:pt x="172562" y="397845"/>
                  <a:pt x="225232" y="357754"/>
                  <a:pt x="287267" y="357754"/>
                </a:cubicBezTo>
                <a:close/>
                <a:moveTo>
                  <a:pt x="494320" y="0"/>
                </a:moveTo>
                <a:cubicBezTo>
                  <a:pt x="581276" y="0"/>
                  <a:pt x="651767" y="70491"/>
                  <a:pt x="651767" y="157447"/>
                </a:cubicBezTo>
                <a:cubicBezTo>
                  <a:pt x="651767" y="244403"/>
                  <a:pt x="581276" y="314894"/>
                  <a:pt x="494320" y="314894"/>
                </a:cubicBezTo>
                <a:cubicBezTo>
                  <a:pt x="407364" y="314894"/>
                  <a:pt x="336873" y="244403"/>
                  <a:pt x="336873" y="157447"/>
                </a:cubicBezTo>
                <a:cubicBezTo>
                  <a:pt x="336873" y="70491"/>
                  <a:pt x="407364" y="0"/>
                  <a:pt x="49432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KSO_Shape"/>
          <p:cNvSpPr/>
          <p:nvPr/>
        </p:nvSpPr>
        <p:spPr>
          <a:xfrm>
            <a:off x="6734175" y="2058988"/>
            <a:ext cx="1323976" cy="2834656"/>
          </a:xfrm>
          <a:custGeom>
            <a:avLst/>
            <a:gdLst/>
            <a:ahLst/>
            <a:cxnLst/>
            <a:rect l="l" t="t" r="r" b="b"/>
            <a:pathLst>
              <a:path w="771525" h="1912713">
                <a:moveTo>
                  <a:pt x="143272" y="357755"/>
                </a:moveTo>
                <a:lnTo>
                  <a:pt x="628253" y="357755"/>
                </a:lnTo>
                <a:cubicBezTo>
                  <a:pt x="707380" y="357755"/>
                  <a:pt x="771525" y="421900"/>
                  <a:pt x="771525" y="501027"/>
                </a:cubicBezTo>
                <a:lnTo>
                  <a:pt x="771525" y="659703"/>
                </a:lnTo>
                <a:lnTo>
                  <a:pt x="771525" y="802652"/>
                </a:lnTo>
                <a:lnTo>
                  <a:pt x="771525" y="1017361"/>
                </a:lnTo>
                <a:cubicBezTo>
                  <a:pt x="771525" y="1058130"/>
                  <a:pt x="738475" y="1091180"/>
                  <a:pt x="697706" y="1091180"/>
                </a:cubicBezTo>
                <a:cubicBezTo>
                  <a:pt x="656937" y="1091180"/>
                  <a:pt x="623887" y="1058130"/>
                  <a:pt x="623887" y="1017361"/>
                </a:cubicBezTo>
                <a:lnTo>
                  <a:pt x="623887" y="659703"/>
                </a:lnTo>
                <a:lnTo>
                  <a:pt x="623888" y="659698"/>
                </a:lnTo>
                <a:lnTo>
                  <a:pt x="623888" y="571551"/>
                </a:lnTo>
                <a:cubicBezTo>
                  <a:pt x="623888" y="556427"/>
                  <a:pt x="611628" y="544167"/>
                  <a:pt x="596504" y="544167"/>
                </a:cubicBezTo>
                <a:cubicBezTo>
                  <a:pt x="581380" y="544167"/>
                  <a:pt x="569120" y="556427"/>
                  <a:pt x="569120" y="571551"/>
                </a:cubicBezTo>
                <a:lnTo>
                  <a:pt x="569120" y="945924"/>
                </a:lnTo>
                <a:lnTo>
                  <a:pt x="569119" y="945924"/>
                </a:lnTo>
                <a:lnTo>
                  <a:pt x="569119" y="1168521"/>
                </a:lnTo>
                <a:lnTo>
                  <a:pt x="569119" y="1172836"/>
                </a:lnTo>
                <a:lnTo>
                  <a:pt x="569119" y="1834131"/>
                </a:lnTo>
                <a:cubicBezTo>
                  <a:pt x="569119" y="1877530"/>
                  <a:pt x="533937" y="1912712"/>
                  <a:pt x="490538" y="1912712"/>
                </a:cubicBezTo>
                <a:cubicBezTo>
                  <a:pt x="447139" y="1912712"/>
                  <a:pt x="411957" y="1877530"/>
                  <a:pt x="411957" y="1834131"/>
                </a:cubicBezTo>
                <a:lnTo>
                  <a:pt x="411957" y="1233956"/>
                </a:lnTo>
                <a:lnTo>
                  <a:pt x="411957" y="1175047"/>
                </a:lnTo>
                <a:cubicBezTo>
                  <a:pt x="411957" y="1159923"/>
                  <a:pt x="399696" y="1147662"/>
                  <a:pt x="384572" y="1147662"/>
                </a:cubicBezTo>
                <a:cubicBezTo>
                  <a:pt x="369449" y="1147662"/>
                  <a:pt x="357188" y="1159922"/>
                  <a:pt x="357188" y="1175045"/>
                </a:cubicBezTo>
                <a:cubicBezTo>
                  <a:pt x="357188" y="1395138"/>
                  <a:pt x="357187" y="1615229"/>
                  <a:pt x="357187" y="1835322"/>
                </a:cubicBezTo>
                <a:cubicBezTo>
                  <a:pt x="357187" y="1878064"/>
                  <a:pt x="322538" y="1912713"/>
                  <a:pt x="279796" y="1912713"/>
                </a:cubicBezTo>
                <a:lnTo>
                  <a:pt x="279797" y="1912712"/>
                </a:lnTo>
                <a:cubicBezTo>
                  <a:pt x="237055" y="1912712"/>
                  <a:pt x="202406" y="1878063"/>
                  <a:pt x="202406" y="1835321"/>
                </a:cubicBezTo>
                <a:lnTo>
                  <a:pt x="202406" y="1167331"/>
                </a:lnTo>
                <a:lnTo>
                  <a:pt x="202407" y="1167326"/>
                </a:lnTo>
                <a:lnTo>
                  <a:pt x="202407" y="945924"/>
                </a:lnTo>
                <a:lnTo>
                  <a:pt x="202406" y="945924"/>
                </a:lnTo>
                <a:lnTo>
                  <a:pt x="202406" y="571551"/>
                </a:lnTo>
                <a:cubicBezTo>
                  <a:pt x="202406" y="556427"/>
                  <a:pt x="190146" y="544167"/>
                  <a:pt x="175022" y="544167"/>
                </a:cubicBezTo>
                <a:cubicBezTo>
                  <a:pt x="159898" y="544167"/>
                  <a:pt x="147638" y="556427"/>
                  <a:pt x="147638" y="571551"/>
                </a:cubicBezTo>
                <a:lnTo>
                  <a:pt x="147638" y="659703"/>
                </a:lnTo>
                <a:lnTo>
                  <a:pt x="147638" y="945924"/>
                </a:lnTo>
                <a:lnTo>
                  <a:pt x="147638" y="1017361"/>
                </a:lnTo>
                <a:cubicBezTo>
                  <a:pt x="147638" y="1058130"/>
                  <a:pt x="114588" y="1091180"/>
                  <a:pt x="73819" y="1091180"/>
                </a:cubicBezTo>
                <a:cubicBezTo>
                  <a:pt x="33050" y="1091180"/>
                  <a:pt x="0" y="1058130"/>
                  <a:pt x="0" y="1017361"/>
                </a:cubicBezTo>
                <a:lnTo>
                  <a:pt x="0" y="802652"/>
                </a:lnTo>
                <a:lnTo>
                  <a:pt x="0" y="659703"/>
                </a:lnTo>
                <a:lnTo>
                  <a:pt x="0" y="501027"/>
                </a:lnTo>
                <a:cubicBezTo>
                  <a:pt x="0" y="421900"/>
                  <a:pt x="64145" y="357755"/>
                  <a:pt x="143272" y="357755"/>
                </a:cubicBezTo>
                <a:close/>
                <a:moveTo>
                  <a:pt x="383667" y="0"/>
                </a:moveTo>
                <a:cubicBezTo>
                  <a:pt x="470623" y="0"/>
                  <a:pt x="541114" y="70491"/>
                  <a:pt x="541114" y="157447"/>
                </a:cubicBezTo>
                <a:cubicBezTo>
                  <a:pt x="541114" y="244403"/>
                  <a:pt x="470623" y="314894"/>
                  <a:pt x="383667" y="314894"/>
                </a:cubicBezTo>
                <a:cubicBezTo>
                  <a:pt x="296711" y="314894"/>
                  <a:pt x="226220" y="244403"/>
                  <a:pt x="226220" y="157447"/>
                </a:cubicBezTo>
                <a:cubicBezTo>
                  <a:pt x="226220" y="70491"/>
                  <a:pt x="296711" y="0"/>
                  <a:pt x="383667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43247" y="2058988"/>
            <a:ext cx="2171705" cy="4953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content</a:t>
            </a:r>
          </a:p>
        </p:txBody>
      </p:sp>
      <p:sp>
        <p:nvSpPr>
          <p:cNvPr id="6" name="矩形 5"/>
          <p:cNvSpPr/>
          <p:nvPr/>
        </p:nvSpPr>
        <p:spPr>
          <a:xfrm>
            <a:off x="8367713" y="2048803"/>
            <a:ext cx="2087895" cy="4953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content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43247" y="2594163"/>
            <a:ext cx="21717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40%</a:t>
            </a:r>
            <a:endParaRPr lang="zh-CN" altLang="en-US" sz="4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67713" y="2594163"/>
            <a:ext cx="2087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60%</a:t>
            </a:r>
            <a:endParaRPr lang="zh-CN" altLang="en-US" sz="4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58068" y="3661314"/>
            <a:ext cx="313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958067" y="4285964"/>
            <a:ext cx="299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348229" y="3661314"/>
            <a:ext cx="3455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348230" y="4328356"/>
            <a:ext cx="334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6024563" y="2058988"/>
            <a:ext cx="0" cy="30654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任意多边形 17"/>
          <p:cNvSpPr/>
          <p:nvPr/>
        </p:nvSpPr>
        <p:spPr>
          <a:xfrm>
            <a:off x="1203323" y="1998044"/>
            <a:ext cx="1635125" cy="1704214"/>
          </a:xfrm>
          <a:custGeom>
            <a:avLst/>
            <a:gdLst>
              <a:gd name="connsiteX0" fmla="*/ 475765 w 1635125"/>
              <a:gd name="connsiteY0" fmla="*/ 541594 h 1704214"/>
              <a:gd name="connsiteX1" fmla="*/ 1152759 w 1635125"/>
              <a:gd name="connsiteY1" fmla="*/ 541594 h 1704214"/>
              <a:gd name="connsiteX2" fmla="*/ 1360230 w 1635125"/>
              <a:gd name="connsiteY2" fmla="*/ 661642 h 1704214"/>
              <a:gd name="connsiteX3" fmla="*/ 1386414 w 1635125"/>
              <a:gd name="connsiteY3" fmla="*/ 702981 h 1704214"/>
              <a:gd name="connsiteX4" fmla="*/ 1631026 w 1635125"/>
              <a:gd name="connsiteY4" fmla="*/ 1514837 h 1704214"/>
              <a:gd name="connsiteX5" fmla="*/ 1551810 w 1635125"/>
              <a:gd name="connsiteY5" fmla="*/ 1642293 h 1704214"/>
              <a:gd name="connsiteX6" fmla="*/ 1551813 w 1635125"/>
              <a:gd name="connsiteY6" fmla="*/ 1642295 h 1704214"/>
              <a:gd name="connsiteX7" fmla="*/ 1415745 w 1635125"/>
              <a:gd name="connsiteY7" fmla="*/ 1575977 h 1704214"/>
              <a:gd name="connsiteX8" fmla="*/ 1202491 w 1635125"/>
              <a:gd name="connsiteY8" fmla="*/ 868201 h 1704214"/>
              <a:gd name="connsiteX9" fmla="*/ 1133253 w 1635125"/>
              <a:gd name="connsiteY9" fmla="*/ 832245 h 1704214"/>
              <a:gd name="connsiteX10" fmla="*/ 1093917 w 1635125"/>
              <a:gd name="connsiteY10" fmla="*/ 895534 h 1704214"/>
              <a:gd name="connsiteX11" fmla="*/ 1337574 w 1635125"/>
              <a:gd name="connsiteY11" fmla="*/ 1704214 h 1704214"/>
              <a:gd name="connsiteX12" fmla="*/ 299313 w 1635125"/>
              <a:gd name="connsiteY12" fmla="*/ 1704214 h 1704214"/>
              <a:gd name="connsiteX13" fmla="*/ 542971 w 1635125"/>
              <a:gd name="connsiteY13" fmla="*/ 895534 h 1704214"/>
              <a:gd name="connsiteX14" fmla="*/ 503635 w 1635125"/>
              <a:gd name="connsiteY14" fmla="*/ 832245 h 1704214"/>
              <a:gd name="connsiteX15" fmla="*/ 434397 w 1635125"/>
              <a:gd name="connsiteY15" fmla="*/ 868201 h 1704214"/>
              <a:gd name="connsiteX16" fmla="*/ 292188 w 1635125"/>
              <a:gd name="connsiteY16" fmla="*/ 1340185 h 1704214"/>
              <a:gd name="connsiteX17" fmla="*/ 292017 w 1635125"/>
              <a:gd name="connsiteY17" fmla="*/ 1339994 h 1704214"/>
              <a:gd name="connsiteX18" fmla="*/ 222749 w 1635125"/>
              <a:gd name="connsiteY18" fmla="*/ 1569886 h 1704214"/>
              <a:gd name="connsiteX19" fmla="*/ 83312 w 1635125"/>
              <a:gd name="connsiteY19" fmla="*/ 1642296 h 1704214"/>
              <a:gd name="connsiteX20" fmla="*/ 83316 w 1635125"/>
              <a:gd name="connsiteY20" fmla="*/ 1642295 h 1704214"/>
              <a:gd name="connsiteX21" fmla="*/ 4099 w 1635125"/>
              <a:gd name="connsiteY21" fmla="*/ 1514839 h 1704214"/>
              <a:gd name="connsiteX22" fmla="*/ 248713 w 1635125"/>
              <a:gd name="connsiteY22" fmla="*/ 702983 h 1704214"/>
              <a:gd name="connsiteX23" fmla="*/ 257320 w 1635125"/>
              <a:gd name="connsiteY23" fmla="*/ 687416 h 1704214"/>
              <a:gd name="connsiteX24" fmla="*/ 475765 w 1635125"/>
              <a:gd name="connsiteY24" fmla="*/ 541594 h 1704214"/>
              <a:gd name="connsiteX25" fmla="*/ 818681 w 1635125"/>
              <a:gd name="connsiteY25" fmla="*/ 0 h 1704214"/>
              <a:gd name="connsiteX26" fmla="*/ 1079440 w 1635125"/>
              <a:gd name="connsiteY26" fmla="*/ 238355 h 1704214"/>
              <a:gd name="connsiteX27" fmla="*/ 818681 w 1635125"/>
              <a:gd name="connsiteY27" fmla="*/ 476709 h 1704214"/>
              <a:gd name="connsiteX28" fmla="*/ 557921 w 1635125"/>
              <a:gd name="connsiteY28" fmla="*/ 238355 h 1704214"/>
              <a:gd name="connsiteX29" fmla="*/ 818681 w 1635125"/>
              <a:gd name="connsiteY29" fmla="*/ 0 h 170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35125" h="1704214">
                <a:moveTo>
                  <a:pt x="475765" y="541594"/>
                </a:moveTo>
                <a:lnTo>
                  <a:pt x="1152759" y="541594"/>
                </a:lnTo>
                <a:cubicBezTo>
                  <a:pt x="1244667" y="541594"/>
                  <a:pt x="1324163" y="590162"/>
                  <a:pt x="1360230" y="661642"/>
                </a:cubicBezTo>
                <a:cubicBezTo>
                  <a:pt x="1372703" y="672539"/>
                  <a:pt x="1381532" y="686779"/>
                  <a:pt x="1386414" y="702981"/>
                </a:cubicBezTo>
                <a:lnTo>
                  <a:pt x="1631026" y="1514837"/>
                </a:lnTo>
                <a:cubicBezTo>
                  <a:pt x="1647656" y="1570029"/>
                  <a:pt x="1612189" y="1627093"/>
                  <a:pt x="1551810" y="1642293"/>
                </a:cubicBezTo>
                <a:lnTo>
                  <a:pt x="1551813" y="1642295"/>
                </a:lnTo>
                <a:cubicBezTo>
                  <a:pt x="1493830" y="1656892"/>
                  <a:pt x="1433960" y="1627574"/>
                  <a:pt x="1415745" y="1575977"/>
                </a:cubicBezTo>
                <a:lnTo>
                  <a:pt x="1202491" y="868201"/>
                </a:lnTo>
                <a:cubicBezTo>
                  <a:pt x="1194235" y="840795"/>
                  <a:pt x="1163235" y="824697"/>
                  <a:pt x="1133253" y="832245"/>
                </a:cubicBezTo>
                <a:cubicBezTo>
                  <a:pt x="1103271" y="839793"/>
                  <a:pt x="1085659" y="868128"/>
                  <a:pt x="1093917" y="895534"/>
                </a:cubicBezTo>
                <a:lnTo>
                  <a:pt x="1337574" y="1704214"/>
                </a:lnTo>
                <a:lnTo>
                  <a:pt x="299313" y="1704214"/>
                </a:lnTo>
                <a:lnTo>
                  <a:pt x="542971" y="895534"/>
                </a:lnTo>
                <a:cubicBezTo>
                  <a:pt x="551228" y="868128"/>
                  <a:pt x="533616" y="839793"/>
                  <a:pt x="503635" y="832245"/>
                </a:cubicBezTo>
                <a:cubicBezTo>
                  <a:pt x="473653" y="824697"/>
                  <a:pt x="442654" y="840795"/>
                  <a:pt x="434397" y="868201"/>
                </a:cubicBezTo>
                <a:lnTo>
                  <a:pt x="292188" y="1340185"/>
                </a:lnTo>
                <a:lnTo>
                  <a:pt x="292017" y="1339994"/>
                </a:lnTo>
                <a:cubicBezTo>
                  <a:pt x="268928" y="1416625"/>
                  <a:pt x="245838" y="1493256"/>
                  <a:pt x="222749" y="1569886"/>
                </a:cubicBezTo>
                <a:cubicBezTo>
                  <a:pt x="206121" y="1625076"/>
                  <a:pt x="143692" y="1657496"/>
                  <a:pt x="83312" y="1642296"/>
                </a:cubicBezTo>
                <a:lnTo>
                  <a:pt x="83316" y="1642295"/>
                </a:lnTo>
                <a:cubicBezTo>
                  <a:pt x="22937" y="1627094"/>
                  <a:pt x="-12531" y="1570030"/>
                  <a:pt x="4099" y="1514839"/>
                </a:cubicBezTo>
                <a:lnTo>
                  <a:pt x="248713" y="702983"/>
                </a:lnTo>
                <a:lnTo>
                  <a:pt x="257320" y="687416"/>
                </a:lnTo>
                <a:cubicBezTo>
                  <a:pt x="285793" y="602286"/>
                  <a:pt x="373024" y="541594"/>
                  <a:pt x="475765" y="541594"/>
                </a:cubicBezTo>
                <a:close/>
                <a:moveTo>
                  <a:pt x="818681" y="0"/>
                </a:moveTo>
                <a:cubicBezTo>
                  <a:pt x="962695" y="0"/>
                  <a:pt x="1079440" y="106714"/>
                  <a:pt x="1079440" y="238355"/>
                </a:cubicBezTo>
                <a:cubicBezTo>
                  <a:pt x="1079440" y="369995"/>
                  <a:pt x="962695" y="476709"/>
                  <a:pt x="818681" y="476709"/>
                </a:cubicBezTo>
                <a:cubicBezTo>
                  <a:pt x="674666" y="476709"/>
                  <a:pt x="557921" y="369995"/>
                  <a:pt x="557921" y="238355"/>
                </a:cubicBezTo>
                <a:cubicBezTo>
                  <a:pt x="557921" y="106714"/>
                  <a:pt x="674666" y="0"/>
                  <a:pt x="81868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1" name="任意多边形 20"/>
          <p:cNvSpPr/>
          <p:nvPr/>
        </p:nvSpPr>
        <p:spPr>
          <a:xfrm>
            <a:off x="6738938" y="2058015"/>
            <a:ext cx="1323976" cy="919895"/>
          </a:xfrm>
          <a:custGeom>
            <a:avLst/>
            <a:gdLst>
              <a:gd name="connsiteX0" fmla="*/ 245862 w 1323976"/>
              <a:gd name="connsiteY0" fmla="*/ 530196 h 919895"/>
              <a:gd name="connsiteX1" fmla="*/ 1078114 w 1323976"/>
              <a:gd name="connsiteY1" fmla="*/ 530196 h 919895"/>
              <a:gd name="connsiteX2" fmla="*/ 1323976 w 1323976"/>
              <a:gd name="connsiteY2" fmla="*/ 742526 h 919895"/>
              <a:gd name="connsiteX3" fmla="*/ 1323976 w 1323976"/>
              <a:gd name="connsiteY3" fmla="*/ 919895 h 919895"/>
              <a:gd name="connsiteX4" fmla="*/ 1070624 w 1323976"/>
              <a:gd name="connsiteY4" fmla="*/ 919895 h 919895"/>
              <a:gd name="connsiteX5" fmla="*/ 1070624 w 1323976"/>
              <a:gd name="connsiteY5" fmla="*/ 847043 h 919895"/>
              <a:gd name="connsiteX6" fmla="*/ 1023631 w 1323976"/>
              <a:gd name="connsiteY6" fmla="*/ 806460 h 919895"/>
              <a:gd name="connsiteX7" fmla="*/ 976639 w 1323976"/>
              <a:gd name="connsiteY7" fmla="*/ 847043 h 919895"/>
              <a:gd name="connsiteX8" fmla="*/ 976639 w 1323976"/>
              <a:gd name="connsiteY8" fmla="*/ 919895 h 919895"/>
              <a:gd name="connsiteX9" fmla="*/ 347339 w 1323976"/>
              <a:gd name="connsiteY9" fmla="*/ 919895 h 919895"/>
              <a:gd name="connsiteX10" fmla="*/ 347339 w 1323976"/>
              <a:gd name="connsiteY10" fmla="*/ 847043 h 919895"/>
              <a:gd name="connsiteX11" fmla="*/ 300347 w 1323976"/>
              <a:gd name="connsiteY11" fmla="*/ 806460 h 919895"/>
              <a:gd name="connsiteX12" fmla="*/ 253355 w 1323976"/>
              <a:gd name="connsiteY12" fmla="*/ 847043 h 919895"/>
              <a:gd name="connsiteX13" fmla="*/ 253355 w 1323976"/>
              <a:gd name="connsiteY13" fmla="*/ 919895 h 919895"/>
              <a:gd name="connsiteX14" fmla="*/ 0 w 1323976"/>
              <a:gd name="connsiteY14" fmla="*/ 919895 h 919895"/>
              <a:gd name="connsiteX15" fmla="*/ 0 w 1323976"/>
              <a:gd name="connsiteY15" fmla="*/ 742526 h 919895"/>
              <a:gd name="connsiteX16" fmla="*/ 245862 w 1323976"/>
              <a:gd name="connsiteY16" fmla="*/ 530196 h 919895"/>
              <a:gd name="connsiteX17" fmla="*/ 658392 w 1323976"/>
              <a:gd name="connsiteY17" fmla="*/ 0 h 919895"/>
              <a:gd name="connsiteX18" fmla="*/ 928579 w 1323976"/>
              <a:gd name="connsiteY18" fmla="*/ 233338 h 919895"/>
              <a:gd name="connsiteX19" fmla="*/ 658392 w 1323976"/>
              <a:gd name="connsiteY19" fmla="*/ 466676 h 919895"/>
              <a:gd name="connsiteX20" fmla="*/ 388205 w 1323976"/>
              <a:gd name="connsiteY20" fmla="*/ 233338 h 919895"/>
              <a:gd name="connsiteX21" fmla="*/ 658392 w 1323976"/>
              <a:gd name="connsiteY21" fmla="*/ 0 h 919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23976" h="919895">
                <a:moveTo>
                  <a:pt x="245862" y="530196"/>
                </a:moveTo>
                <a:lnTo>
                  <a:pt x="1078114" y="530196"/>
                </a:lnTo>
                <a:cubicBezTo>
                  <a:pt x="1213900" y="530196"/>
                  <a:pt x="1323976" y="625259"/>
                  <a:pt x="1323976" y="742526"/>
                </a:cubicBezTo>
                <a:lnTo>
                  <a:pt x="1323976" y="919895"/>
                </a:lnTo>
                <a:lnTo>
                  <a:pt x="1070624" y="919895"/>
                </a:lnTo>
                <a:lnTo>
                  <a:pt x="1070624" y="847043"/>
                </a:lnTo>
                <a:cubicBezTo>
                  <a:pt x="1070624" y="824629"/>
                  <a:pt x="1049585" y="806460"/>
                  <a:pt x="1023631" y="806460"/>
                </a:cubicBezTo>
                <a:cubicBezTo>
                  <a:pt x="997678" y="806460"/>
                  <a:pt x="976639" y="824629"/>
                  <a:pt x="976639" y="847043"/>
                </a:cubicBezTo>
                <a:lnTo>
                  <a:pt x="976639" y="919895"/>
                </a:lnTo>
                <a:lnTo>
                  <a:pt x="347339" y="919895"/>
                </a:lnTo>
                <a:lnTo>
                  <a:pt x="347339" y="847043"/>
                </a:lnTo>
                <a:cubicBezTo>
                  <a:pt x="347339" y="824629"/>
                  <a:pt x="326300" y="806460"/>
                  <a:pt x="300347" y="806460"/>
                </a:cubicBezTo>
                <a:cubicBezTo>
                  <a:pt x="274393" y="806460"/>
                  <a:pt x="253355" y="824629"/>
                  <a:pt x="253355" y="847043"/>
                </a:cubicBezTo>
                <a:lnTo>
                  <a:pt x="253355" y="919895"/>
                </a:lnTo>
                <a:lnTo>
                  <a:pt x="0" y="919895"/>
                </a:lnTo>
                <a:lnTo>
                  <a:pt x="0" y="742526"/>
                </a:lnTo>
                <a:cubicBezTo>
                  <a:pt x="0" y="625259"/>
                  <a:pt x="110076" y="530196"/>
                  <a:pt x="245862" y="530196"/>
                </a:cubicBezTo>
                <a:close/>
                <a:moveTo>
                  <a:pt x="658392" y="0"/>
                </a:moveTo>
                <a:cubicBezTo>
                  <a:pt x="807613" y="0"/>
                  <a:pt x="928579" y="104468"/>
                  <a:pt x="928579" y="233338"/>
                </a:cubicBezTo>
                <a:cubicBezTo>
                  <a:pt x="928579" y="362207"/>
                  <a:pt x="807613" y="466676"/>
                  <a:pt x="658392" y="466676"/>
                </a:cubicBezTo>
                <a:cubicBezTo>
                  <a:pt x="509171" y="466676"/>
                  <a:pt x="388205" y="362207"/>
                  <a:pt x="388205" y="233338"/>
                </a:cubicBezTo>
                <a:cubicBezTo>
                  <a:pt x="388205" y="104468"/>
                  <a:pt x="509171" y="0"/>
                  <a:pt x="658392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533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>
            <a:off x="1901870" y="2039938"/>
            <a:ext cx="3678238" cy="2400300"/>
          </a:xfrm>
          <a:custGeom>
            <a:avLst/>
            <a:gdLst>
              <a:gd name="connsiteX0" fmla="*/ 0 w 3106738"/>
              <a:gd name="connsiteY0" fmla="*/ 2324100 h 2324100"/>
              <a:gd name="connsiteX1" fmla="*/ 1553369 w 3106738"/>
              <a:gd name="connsiteY1" fmla="*/ 0 h 2324100"/>
              <a:gd name="connsiteX2" fmla="*/ 3106738 w 3106738"/>
              <a:gd name="connsiteY2" fmla="*/ 2324100 h 2324100"/>
              <a:gd name="connsiteX3" fmla="*/ 0 w 3106738"/>
              <a:gd name="connsiteY3" fmla="*/ 2324100 h 2324100"/>
              <a:gd name="connsiteX0" fmla="*/ 0 w 3106738"/>
              <a:gd name="connsiteY0" fmla="*/ 2362200 h 2362200"/>
              <a:gd name="connsiteX1" fmla="*/ 1324769 w 3106738"/>
              <a:gd name="connsiteY1" fmla="*/ 0 h 2362200"/>
              <a:gd name="connsiteX2" fmla="*/ 3106738 w 3106738"/>
              <a:gd name="connsiteY2" fmla="*/ 2362200 h 2362200"/>
              <a:gd name="connsiteX3" fmla="*/ 0 w 3106738"/>
              <a:gd name="connsiteY3" fmla="*/ 2362200 h 2362200"/>
              <a:gd name="connsiteX0" fmla="*/ 0 w 3621088"/>
              <a:gd name="connsiteY0" fmla="*/ 2362200 h 2381250"/>
              <a:gd name="connsiteX1" fmla="*/ 1324769 w 3621088"/>
              <a:gd name="connsiteY1" fmla="*/ 0 h 2381250"/>
              <a:gd name="connsiteX2" fmla="*/ 3621088 w 3621088"/>
              <a:gd name="connsiteY2" fmla="*/ 2381250 h 2381250"/>
              <a:gd name="connsiteX3" fmla="*/ 0 w 3621088"/>
              <a:gd name="connsiteY3" fmla="*/ 2362200 h 238125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3678238 w 3678238"/>
              <a:gd name="connsiteY2" fmla="*/ 2400300 h 2400300"/>
              <a:gd name="connsiteX3" fmla="*/ 0 w 3678238"/>
              <a:gd name="connsiteY3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752600 w 3678238"/>
              <a:gd name="connsiteY2" fmla="*/ 45720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866900 w 3678238"/>
              <a:gd name="connsiteY2" fmla="*/ 89535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5" fmla="*/ 3678238 w 3769678"/>
              <a:gd name="connsiteY5" fmla="*/ 2400300 h 2491740"/>
              <a:gd name="connsiteX0" fmla="*/ 3678238 w 4893628"/>
              <a:gd name="connsiteY0" fmla="*/ 2400300 h 2400300"/>
              <a:gd name="connsiteX1" fmla="*/ 0 w 4893628"/>
              <a:gd name="connsiteY1" fmla="*/ 2362200 h 2400300"/>
              <a:gd name="connsiteX2" fmla="*/ 1324769 w 4893628"/>
              <a:gd name="connsiteY2" fmla="*/ 0 h 2400300"/>
              <a:gd name="connsiteX3" fmla="*/ 1866900 w 4893628"/>
              <a:gd name="connsiteY3" fmla="*/ 895350 h 2400300"/>
              <a:gd name="connsiteX4" fmla="*/ 4893628 w 4893628"/>
              <a:gd name="connsiteY4" fmla="*/ 1043940 h 2400300"/>
              <a:gd name="connsiteX5" fmla="*/ 3678238 w 4893628"/>
              <a:gd name="connsiteY5" fmla="*/ 2400300 h 2400300"/>
              <a:gd name="connsiteX0" fmla="*/ 3678238 w 3678238"/>
              <a:gd name="connsiteY0" fmla="*/ 2400300 h 2400300"/>
              <a:gd name="connsiteX1" fmla="*/ 0 w 3678238"/>
              <a:gd name="connsiteY1" fmla="*/ 2362200 h 2400300"/>
              <a:gd name="connsiteX2" fmla="*/ 1324769 w 3678238"/>
              <a:gd name="connsiteY2" fmla="*/ 0 h 2400300"/>
              <a:gd name="connsiteX3" fmla="*/ 1866900 w 3678238"/>
              <a:gd name="connsiteY3" fmla="*/ 895350 h 2400300"/>
              <a:gd name="connsiteX4" fmla="*/ 3026728 w 3678238"/>
              <a:gd name="connsiteY4" fmla="*/ 1901190 h 2400300"/>
              <a:gd name="connsiteX5" fmla="*/ 3678238 w 3678238"/>
              <a:gd name="connsiteY5" fmla="*/ 240030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5" fmla="*/ 3118168 w 3678238"/>
              <a:gd name="connsiteY5" fmla="*/ 19926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0" fmla="*/ 3464878 w 3678238"/>
              <a:gd name="connsiteY0" fmla="*/ 22059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8238" h="2400300">
                <a:moveTo>
                  <a:pt x="3464878" y="2205990"/>
                </a:moveTo>
                <a:lnTo>
                  <a:pt x="3678238" y="2400300"/>
                </a:lnTo>
                <a:lnTo>
                  <a:pt x="0" y="2362200"/>
                </a:lnTo>
                <a:lnTo>
                  <a:pt x="1324769" y="0"/>
                </a:lnTo>
                <a:lnTo>
                  <a:pt x="1866900" y="895350"/>
                </a:ln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4113911" y="2505132"/>
            <a:ext cx="438822" cy="407820"/>
          </a:xfrm>
          <a:custGeom>
            <a:avLst/>
            <a:gdLst>
              <a:gd name="connsiteX0" fmla="*/ 0 w 419100"/>
              <a:gd name="connsiteY0" fmla="*/ 400050 h 400050"/>
              <a:gd name="connsiteX1" fmla="*/ 209550 w 419100"/>
              <a:gd name="connsiteY1" fmla="*/ 0 h 400050"/>
              <a:gd name="connsiteX2" fmla="*/ 419100 w 419100"/>
              <a:gd name="connsiteY2" fmla="*/ 400050 h 400050"/>
              <a:gd name="connsiteX3" fmla="*/ 0 w 419100"/>
              <a:gd name="connsiteY3" fmla="*/ 400050 h 400050"/>
              <a:gd name="connsiteX0" fmla="*/ 419100 w 510540"/>
              <a:gd name="connsiteY0" fmla="*/ 400050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180041 w 510540"/>
              <a:gd name="connsiteY0" fmla="*/ 441886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0 w 510540"/>
              <a:gd name="connsiteY0" fmla="*/ 400050 h 491490"/>
              <a:gd name="connsiteX1" fmla="*/ 209550 w 510540"/>
              <a:gd name="connsiteY1" fmla="*/ 0 h 491490"/>
              <a:gd name="connsiteX2" fmla="*/ 510540 w 510540"/>
              <a:gd name="connsiteY2" fmla="*/ 491490 h 491490"/>
              <a:gd name="connsiteX0" fmla="*/ 0 w 438822"/>
              <a:gd name="connsiteY0" fmla="*/ 400050 h 407820"/>
              <a:gd name="connsiteX1" fmla="*/ 209550 w 438822"/>
              <a:gd name="connsiteY1" fmla="*/ 0 h 407820"/>
              <a:gd name="connsiteX2" fmla="*/ 438822 w 438822"/>
              <a:gd name="connsiteY2" fmla="*/ 407820 h 40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822" h="407820">
                <a:moveTo>
                  <a:pt x="0" y="400050"/>
                </a:moveTo>
                <a:lnTo>
                  <a:pt x="209550" y="0"/>
                </a:lnTo>
                <a:cubicBezTo>
                  <a:pt x="279400" y="133350"/>
                  <a:pt x="438822" y="407820"/>
                  <a:pt x="438822" y="407820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57096" y="2709042"/>
            <a:ext cx="1591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>
                <a:latin typeface="幼圆" panose="02010509060101010101" pitchFamily="49" charset="-122"/>
                <a:ea typeface="幼圆" panose="02010509060101010101" pitchFamily="49" charset="-122"/>
              </a:defRPr>
            </a:lvl1pPr>
          </a:lstStyle>
          <a:p>
            <a:r>
              <a:rPr lang="en-US" altLang="zh-CN" sz="9600" b="1" dirty="0">
                <a:solidFill>
                  <a:srgbClr val="262626"/>
                </a:solidFill>
              </a:rPr>
              <a:t>03</a:t>
            </a:r>
            <a:endParaRPr lang="zh-CN" altLang="en-US" sz="9600" b="1" dirty="0">
              <a:solidFill>
                <a:srgbClr val="262626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32930" y="2978478"/>
            <a:ext cx="540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a title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132930" y="3624809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90373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52"/>
          <p:cNvSpPr>
            <a:spLocks noEditPoints="1"/>
          </p:cNvSpPr>
          <p:nvPr/>
        </p:nvSpPr>
        <p:spPr bwMode="auto">
          <a:xfrm>
            <a:off x="2094808" y="1592558"/>
            <a:ext cx="1943792" cy="3599859"/>
          </a:xfrm>
          <a:custGeom>
            <a:avLst/>
            <a:gdLst>
              <a:gd name="T0" fmla="*/ 480 w 517"/>
              <a:gd name="T1" fmla="*/ 868 h 960"/>
              <a:gd name="T2" fmla="*/ 37 w 517"/>
              <a:gd name="T3" fmla="*/ 868 h 960"/>
              <a:gd name="T4" fmla="*/ 37 w 517"/>
              <a:gd name="T5" fmla="*/ 74 h 960"/>
              <a:gd name="T6" fmla="*/ 480 w 517"/>
              <a:gd name="T7" fmla="*/ 74 h 960"/>
              <a:gd name="T8" fmla="*/ 480 w 517"/>
              <a:gd name="T9" fmla="*/ 868 h 960"/>
              <a:gd name="T10" fmla="*/ 289 w 517"/>
              <a:gd name="T11" fmla="*/ 923 h 960"/>
              <a:gd name="T12" fmla="*/ 217 w 517"/>
              <a:gd name="T13" fmla="*/ 923 h 960"/>
              <a:gd name="T14" fmla="*/ 198 w 517"/>
              <a:gd name="T15" fmla="*/ 905 h 960"/>
              <a:gd name="T16" fmla="*/ 217 w 517"/>
              <a:gd name="T17" fmla="*/ 886 h 960"/>
              <a:gd name="T18" fmla="*/ 289 w 517"/>
              <a:gd name="T19" fmla="*/ 886 h 960"/>
              <a:gd name="T20" fmla="*/ 308 w 517"/>
              <a:gd name="T21" fmla="*/ 905 h 960"/>
              <a:gd name="T22" fmla="*/ 289 w 517"/>
              <a:gd name="T23" fmla="*/ 923 h 960"/>
              <a:gd name="T24" fmla="*/ 208 w 517"/>
              <a:gd name="T25" fmla="*/ 19 h 960"/>
              <a:gd name="T26" fmla="*/ 299 w 517"/>
              <a:gd name="T27" fmla="*/ 19 h 960"/>
              <a:gd name="T28" fmla="*/ 305 w 517"/>
              <a:gd name="T29" fmla="*/ 28 h 960"/>
              <a:gd name="T30" fmla="*/ 299 w 517"/>
              <a:gd name="T31" fmla="*/ 37 h 960"/>
              <a:gd name="T32" fmla="*/ 208 w 517"/>
              <a:gd name="T33" fmla="*/ 37 h 960"/>
              <a:gd name="T34" fmla="*/ 202 w 517"/>
              <a:gd name="T35" fmla="*/ 28 h 960"/>
              <a:gd name="T36" fmla="*/ 208 w 517"/>
              <a:gd name="T37" fmla="*/ 19 h 960"/>
              <a:gd name="T38" fmla="*/ 517 w 517"/>
              <a:gd name="T39" fmla="*/ 81 h 960"/>
              <a:gd name="T40" fmla="*/ 437 w 517"/>
              <a:gd name="T41" fmla="*/ 0 h 960"/>
              <a:gd name="T42" fmla="*/ 81 w 517"/>
              <a:gd name="T43" fmla="*/ 0 h 960"/>
              <a:gd name="T44" fmla="*/ 0 w 517"/>
              <a:gd name="T45" fmla="*/ 81 h 960"/>
              <a:gd name="T46" fmla="*/ 0 w 517"/>
              <a:gd name="T47" fmla="*/ 880 h 960"/>
              <a:gd name="T48" fmla="*/ 81 w 517"/>
              <a:gd name="T49" fmla="*/ 960 h 960"/>
              <a:gd name="T50" fmla="*/ 437 w 517"/>
              <a:gd name="T51" fmla="*/ 960 h 960"/>
              <a:gd name="T52" fmla="*/ 517 w 517"/>
              <a:gd name="T53" fmla="*/ 880 h 960"/>
              <a:gd name="T54" fmla="*/ 517 w 517"/>
              <a:gd name="T55" fmla="*/ 81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17" h="960">
                <a:moveTo>
                  <a:pt x="480" y="868"/>
                </a:moveTo>
                <a:lnTo>
                  <a:pt x="37" y="868"/>
                </a:lnTo>
                <a:lnTo>
                  <a:pt x="37" y="74"/>
                </a:lnTo>
                <a:lnTo>
                  <a:pt x="480" y="74"/>
                </a:lnTo>
                <a:lnTo>
                  <a:pt x="480" y="868"/>
                </a:lnTo>
                <a:close/>
                <a:moveTo>
                  <a:pt x="289" y="923"/>
                </a:moveTo>
                <a:lnTo>
                  <a:pt x="217" y="923"/>
                </a:lnTo>
                <a:cubicBezTo>
                  <a:pt x="206" y="923"/>
                  <a:pt x="198" y="915"/>
                  <a:pt x="198" y="905"/>
                </a:cubicBezTo>
                <a:cubicBezTo>
                  <a:pt x="198" y="894"/>
                  <a:pt x="206" y="886"/>
                  <a:pt x="217" y="886"/>
                </a:cubicBezTo>
                <a:lnTo>
                  <a:pt x="289" y="886"/>
                </a:lnTo>
                <a:cubicBezTo>
                  <a:pt x="300" y="886"/>
                  <a:pt x="308" y="894"/>
                  <a:pt x="308" y="905"/>
                </a:cubicBezTo>
                <a:cubicBezTo>
                  <a:pt x="308" y="915"/>
                  <a:pt x="300" y="923"/>
                  <a:pt x="289" y="923"/>
                </a:cubicBezTo>
                <a:close/>
                <a:moveTo>
                  <a:pt x="208" y="19"/>
                </a:moveTo>
                <a:lnTo>
                  <a:pt x="299" y="19"/>
                </a:lnTo>
                <a:cubicBezTo>
                  <a:pt x="302" y="19"/>
                  <a:pt x="305" y="25"/>
                  <a:pt x="305" y="28"/>
                </a:cubicBezTo>
                <a:cubicBezTo>
                  <a:pt x="305" y="31"/>
                  <a:pt x="302" y="37"/>
                  <a:pt x="299" y="37"/>
                </a:cubicBezTo>
                <a:lnTo>
                  <a:pt x="208" y="37"/>
                </a:lnTo>
                <a:cubicBezTo>
                  <a:pt x="205" y="37"/>
                  <a:pt x="202" y="31"/>
                  <a:pt x="202" y="28"/>
                </a:cubicBezTo>
                <a:cubicBezTo>
                  <a:pt x="202" y="25"/>
                  <a:pt x="205" y="19"/>
                  <a:pt x="208" y="19"/>
                </a:cubicBezTo>
                <a:close/>
                <a:moveTo>
                  <a:pt x="517" y="81"/>
                </a:moveTo>
                <a:cubicBezTo>
                  <a:pt x="517" y="36"/>
                  <a:pt x="481" y="0"/>
                  <a:pt x="437" y="0"/>
                </a:cubicBezTo>
                <a:lnTo>
                  <a:pt x="81" y="0"/>
                </a:lnTo>
                <a:cubicBezTo>
                  <a:pt x="36" y="0"/>
                  <a:pt x="0" y="36"/>
                  <a:pt x="0" y="81"/>
                </a:cubicBezTo>
                <a:lnTo>
                  <a:pt x="0" y="880"/>
                </a:lnTo>
                <a:cubicBezTo>
                  <a:pt x="0" y="924"/>
                  <a:pt x="36" y="960"/>
                  <a:pt x="81" y="960"/>
                </a:cubicBezTo>
                <a:lnTo>
                  <a:pt x="437" y="960"/>
                </a:lnTo>
                <a:cubicBezTo>
                  <a:pt x="481" y="960"/>
                  <a:pt x="517" y="924"/>
                  <a:pt x="517" y="880"/>
                </a:cubicBezTo>
                <a:lnTo>
                  <a:pt x="517" y="8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KSO_Shape"/>
          <p:cNvSpPr/>
          <p:nvPr/>
        </p:nvSpPr>
        <p:spPr>
          <a:xfrm rot="2575998">
            <a:off x="3758453" y="1066695"/>
            <a:ext cx="1252089" cy="705916"/>
          </a:xfrm>
          <a:custGeom>
            <a:avLst/>
            <a:gdLst>
              <a:gd name="connsiteX0" fmla="*/ 216021 w 432042"/>
              <a:gd name="connsiteY0" fmla="*/ 221820 h 375762"/>
              <a:gd name="connsiteX1" fmla="*/ 292992 w 432042"/>
              <a:gd name="connsiteY1" fmla="*/ 298791 h 375762"/>
              <a:gd name="connsiteX2" fmla="*/ 216021 w 432042"/>
              <a:gd name="connsiteY2" fmla="*/ 375762 h 375762"/>
              <a:gd name="connsiteX3" fmla="*/ 139050 w 432042"/>
              <a:gd name="connsiteY3" fmla="*/ 298791 h 375762"/>
              <a:gd name="connsiteX4" fmla="*/ 216021 w 432042"/>
              <a:gd name="connsiteY4" fmla="*/ 221820 h 375762"/>
              <a:gd name="connsiteX5" fmla="*/ 216021 w 432042"/>
              <a:gd name="connsiteY5" fmla="*/ 109336 h 375762"/>
              <a:gd name="connsiteX6" fmla="*/ 368029 w 432042"/>
              <a:gd name="connsiteY6" fmla="*/ 177084 h 375762"/>
              <a:gd name="connsiteX7" fmla="*/ 336422 w 432042"/>
              <a:gd name="connsiteY7" fmla="*/ 221820 h 375762"/>
              <a:gd name="connsiteX8" fmla="*/ 216021 w 432042"/>
              <a:gd name="connsiteY8" fmla="*/ 162428 h 375762"/>
              <a:gd name="connsiteX9" fmla="*/ 95620 w 432042"/>
              <a:gd name="connsiteY9" fmla="*/ 221820 h 375762"/>
              <a:gd name="connsiteX10" fmla="*/ 64014 w 432042"/>
              <a:gd name="connsiteY10" fmla="*/ 177084 h 375762"/>
              <a:gd name="connsiteX11" fmla="*/ 216021 w 432042"/>
              <a:gd name="connsiteY11" fmla="*/ 109336 h 375762"/>
              <a:gd name="connsiteX12" fmla="*/ 216021 w 432042"/>
              <a:gd name="connsiteY12" fmla="*/ 0 h 375762"/>
              <a:gd name="connsiteX13" fmla="*/ 432042 w 432042"/>
              <a:gd name="connsiteY13" fmla="*/ 86479 h 375762"/>
              <a:gd name="connsiteX14" fmla="*/ 399808 w 432042"/>
              <a:gd name="connsiteY14" fmla="*/ 132103 h 375762"/>
              <a:gd name="connsiteX15" fmla="*/ 216021 w 432042"/>
              <a:gd name="connsiteY15" fmla="*/ 55952 h 375762"/>
              <a:gd name="connsiteX16" fmla="*/ 32234 w 432042"/>
              <a:gd name="connsiteY16" fmla="*/ 132103 h 375762"/>
              <a:gd name="connsiteX17" fmla="*/ 0 w 432042"/>
              <a:gd name="connsiteY17" fmla="*/ 86480 h 375762"/>
              <a:gd name="connsiteX18" fmla="*/ 216021 w 432042"/>
              <a:gd name="connsiteY18" fmla="*/ 0 h 375762"/>
              <a:gd name="connsiteX0" fmla="*/ 139050 w 432042"/>
              <a:gd name="connsiteY0" fmla="*/ 298791 h 375762"/>
              <a:gd name="connsiteX1" fmla="*/ 292992 w 432042"/>
              <a:gd name="connsiteY1" fmla="*/ 298791 h 375762"/>
              <a:gd name="connsiteX2" fmla="*/ 216021 w 432042"/>
              <a:gd name="connsiteY2" fmla="*/ 375762 h 375762"/>
              <a:gd name="connsiteX3" fmla="*/ 139050 w 432042"/>
              <a:gd name="connsiteY3" fmla="*/ 298791 h 375762"/>
              <a:gd name="connsiteX4" fmla="*/ 216021 w 432042"/>
              <a:gd name="connsiteY4" fmla="*/ 109336 h 375762"/>
              <a:gd name="connsiteX5" fmla="*/ 368029 w 432042"/>
              <a:gd name="connsiteY5" fmla="*/ 177084 h 375762"/>
              <a:gd name="connsiteX6" fmla="*/ 336422 w 432042"/>
              <a:gd name="connsiteY6" fmla="*/ 221820 h 375762"/>
              <a:gd name="connsiteX7" fmla="*/ 216021 w 432042"/>
              <a:gd name="connsiteY7" fmla="*/ 162428 h 375762"/>
              <a:gd name="connsiteX8" fmla="*/ 95620 w 432042"/>
              <a:gd name="connsiteY8" fmla="*/ 221820 h 375762"/>
              <a:gd name="connsiteX9" fmla="*/ 64014 w 432042"/>
              <a:gd name="connsiteY9" fmla="*/ 177084 h 375762"/>
              <a:gd name="connsiteX10" fmla="*/ 216021 w 432042"/>
              <a:gd name="connsiteY10" fmla="*/ 109336 h 375762"/>
              <a:gd name="connsiteX11" fmla="*/ 216021 w 432042"/>
              <a:gd name="connsiteY11" fmla="*/ 0 h 375762"/>
              <a:gd name="connsiteX12" fmla="*/ 432042 w 432042"/>
              <a:gd name="connsiteY12" fmla="*/ 86479 h 375762"/>
              <a:gd name="connsiteX13" fmla="*/ 399808 w 432042"/>
              <a:gd name="connsiteY13" fmla="*/ 132103 h 375762"/>
              <a:gd name="connsiteX14" fmla="*/ 216021 w 432042"/>
              <a:gd name="connsiteY14" fmla="*/ 55952 h 375762"/>
              <a:gd name="connsiteX15" fmla="*/ 32234 w 432042"/>
              <a:gd name="connsiteY15" fmla="*/ 132103 h 375762"/>
              <a:gd name="connsiteX16" fmla="*/ 0 w 432042"/>
              <a:gd name="connsiteY16" fmla="*/ 86480 h 375762"/>
              <a:gd name="connsiteX17" fmla="*/ 216021 w 432042"/>
              <a:gd name="connsiteY17" fmla="*/ 0 h 375762"/>
              <a:gd name="connsiteX0" fmla="*/ 216021 w 432042"/>
              <a:gd name="connsiteY0" fmla="*/ 375762 h 375762"/>
              <a:gd name="connsiteX1" fmla="*/ 292992 w 432042"/>
              <a:gd name="connsiteY1" fmla="*/ 298791 h 375762"/>
              <a:gd name="connsiteX2" fmla="*/ 216021 w 432042"/>
              <a:gd name="connsiteY2" fmla="*/ 375762 h 375762"/>
              <a:gd name="connsiteX3" fmla="*/ 216021 w 432042"/>
              <a:gd name="connsiteY3" fmla="*/ 109336 h 375762"/>
              <a:gd name="connsiteX4" fmla="*/ 368029 w 432042"/>
              <a:gd name="connsiteY4" fmla="*/ 177084 h 375762"/>
              <a:gd name="connsiteX5" fmla="*/ 336422 w 432042"/>
              <a:gd name="connsiteY5" fmla="*/ 221820 h 375762"/>
              <a:gd name="connsiteX6" fmla="*/ 216021 w 432042"/>
              <a:gd name="connsiteY6" fmla="*/ 162428 h 375762"/>
              <a:gd name="connsiteX7" fmla="*/ 95620 w 432042"/>
              <a:gd name="connsiteY7" fmla="*/ 221820 h 375762"/>
              <a:gd name="connsiteX8" fmla="*/ 64014 w 432042"/>
              <a:gd name="connsiteY8" fmla="*/ 177084 h 375762"/>
              <a:gd name="connsiteX9" fmla="*/ 216021 w 432042"/>
              <a:gd name="connsiteY9" fmla="*/ 109336 h 375762"/>
              <a:gd name="connsiteX10" fmla="*/ 216021 w 432042"/>
              <a:gd name="connsiteY10" fmla="*/ 0 h 375762"/>
              <a:gd name="connsiteX11" fmla="*/ 432042 w 432042"/>
              <a:gd name="connsiteY11" fmla="*/ 86479 h 375762"/>
              <a:gd name="connsiteX12" fmla="*/ 399808 w 432042"/>
              <a:gd name="connsiteY12" fmla="*/ 132103 h 375762"/>
              <a:gd name="connsiteX13" fmla="*/ 216021 w 432042"/>
              <a:gd name="connsiteY13" fmla="*/ 55952 h 375762"/>
              <a:gd name="connsiteX14" fmla="*/ 32234 w 432042"/>
              <a:gd name="connsiteY14" fmla="*/ 132103 h 375762"/>
              <a:gd name="connsiteX15" fmla="*/ 0 w 432042"/>
              <a:gd name="connsiteY15" fmla="*/ 86480 h 375762"/>
              <a:gd name="connsiteX16" fmla="*/ 216021 w 432042"/>
              <a:gd name="connsiteY16" fmla="*/ 0 h 375762"/>
              <a:gd name="connsiteX0" fmla="*/ 216021 w 432042"/>
              <a:gd name="connsiteY0" fmla="*/ 109336 h 221820"/>
              <a:gd name="connsiteX1" fmla="*/ 368029 w 432042"/>
              <a:gd name="connsiteY1" fmla="*/ 177084 h 221820"/>
              <a:gd name="connsiteX2" fmla="*/ 336422 w 432042"/>
              <a:gd name="connsiteY2" fmla="*/ 221820 h 221820"/>
              <a:gd name="connsiteX3" fmla="*/ 216021 w 432042"/>
              <a:gd name="connsiteY3" fmla="*/ 162428 h 221820"/>
              <a:gd name="connsiteX4" fmla="*/ 95620 w 432042"/>
              <a:gd name="connsiteY4" fmla="*/ 221820 h 221820"/>
              <a:gd name="connsiteX5" fmla="*/ 64014 w 432042"/>
              <a:gd name="connsiteY5" fmla="*/ 177084 h 221820"/>
              <a:gd name="connsiteX6" fmla="*/ 216021 w 432042"/>
              <a:gd name="connsiteY6" fmla="*/ 109336 h 221820"/>
              <a:gd name="connsiteX7" fmla="*/ 216021 w 432042"/>
              <a:gd name="connsiteY7" fmla="*/ 0 h 221820"/>
              <a:gd name="connsiteX8" fmla="*/ 432042 w 432042"/>
              <a:gd name="connsiteY8" fmla="*/ 86479 h 221820"/>
              <a:gd name="connsiteX9" fmla="*/ 399808 w 432042"/>
              <a:gd name="connsiteY9" fmla="*/ 132103 h 221820"/>
              <a:gd name="connsiteX10" fmla="*/ 216021 w 432042"/>
              <a:gd name="connsiteY10" fmla="*/ 55952 h 221820"/>
              <a:gd name="connsiteX11" fmla="*/ 32234 w 432042"/>
              <a:gd name="connsiteY11" fmla="*/ 132103 h 221820"/>
              <a:gd name="connsiteX12" fmla="*/ 0 w 432042"/>
              <a:gd name="connsiteY12" fmla="*/ 86480 h 221820"/>
              <a:gd name="connsiteX13" fmla="*/ 216021 w 432042"/>
              <a:gd name="connsiteY13" fmla="*/ 0 h 22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2042" h="221820">
                <a:moveTo>
                  <a:pt x="216021" y="109336"/>
                </a:moveTo>
                <a:cubicBezTo>
                  <a:pt x="276428" y="109336"/>
                  <a:pt x="330776" y="135275"/>
                  <a:pt x="368029" y="177084"/>
                </a:cubicBezTo>
                <a:lnTo>
                  <a:pt x="336422" y="221820"/>
                </a:lnTo>
                <a:cubicBezTo>
                  <a:pt x="308859" y="185511"/>
                  <a:pt x="265135" y="162428"/>
                  <a:pt x="216021" y="162428"/>
                </a:cubicBezTo>
                <a:cubicBezTo>
                  <a:pt x="166906" y="162428"/>
                  <a:pt x="123183" y="185511"/>
                  <a:pt x="95620" y="221820"/>
                </a:cubicBezTo>
                <a:lnTo>
                  <a:pt x="64014" y="177084"/>
                </a:lnTo>
                <a:cubicBezTo>
                  <a:pt x="101266" y="135275"/>
                  <a:pt x="155615" y="109336"/>
                  <a:pt x="216021" y="109336"/>
                </a:cubicBezTo>
                <a:close/>
                <a:moveTo>
                  <a:pt x="216021" y="0"/>
                </a:moveTo>
                <a:cubicBezTo>
                  <a:pt x="299836" y="0"/>
                  <a:pt x="376026" y="32650"/>
                  <a:pt x="432042" y="86479"/>
                </a:cubicBezTo>
                <a:lnTo>
                  <a:pt x="399808" y="132103"/>
                </a:lnTo>
                <a:cubicBezTo>
                  <a:pt x="352782" y="85052"/>
                  <a:pt x="287800" y="55952"/>
                  <a:pt x="216021" y="55952"/>
                </a:cubicBezTo>
                <a:cubicBezTo>
                  <a:pt x="144243" y="55952"/>
                  <a:pt x="79261" y="85053"/>
                  <a:pt x="32234" y="132103"/>
                </a:cubicBezTo>
                <a:lnTo>
                  <a:pt x="0" y="86480"/>
                </a:lnTo>
                <a:cubicBezTo>
                  <a:pt x="56016" y="32650"/>
                  <a:pt x="132206" y="0"/>
                  <a:pt x="21602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70460" y="1514903"/>
            <a:ext cx="4288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370460" y="2192158"/>
            <a:ext cx="4023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</a:t>
            </a: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content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6024563" y="1635803"/>
            <a:ext cx="0" cy="19823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853668" y="4007893"/>
            <a:ext cx="470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content, click here to add content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871536" y="4641336"/>
            <a:ext cx="470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content, click here to add content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202902" y="2699990"/>
            <a:ext cx="1727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</a:p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65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85913" y="914400"/>
            <a:ext cx="2667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52613" y="914400"/>
            <a:ext cx="8610600" cy="1143000"/>
          </a:xfrm>
          <a:custGeom>
            <a:avLst/>
            <a:gdLst>
              <a:gd name="connsiteX0" fmla="*/ 0 w 7791450"/>
              <a:gd name="connsiteY0" fmla="*/ 0 h 1143000"/>
              <a:gd name="connsiteX1" fmla="*/ 7791450 w 7791450"/>
              <a:gd name="connsiteY1" fmla="*/ 0 h 1143000"/>
              <a:gd name="connsiteX2" fmla="*/ 7791450 w 7791450"/>
              <a:gd name="connsiteY2" fmla="*/ 1143000 h 1143000"/>
              <a:gd name="connsiteX3" fmla="*/ 0 w 7791450"/>
              <a:gd name="connsiteY3" fmla="*/ 1143000 h 1143000"/>
              <a:gd name="connsiteX4" fmla="*/ 0 w 7791450"/>
              <a:gd name="connsiteY4" fmla="*/ 0 h 1143000"/>
              <a:gd name="connsiteX0" fmla="*/ 0 w 8610600"/>
              <a:gd name="connsiteY0" fmla="*/ 0 h 1143000"/>
              <a:gd name="connsiteX1" fmla="*/ 8610600 w 8610600"/>
              <a:gd name="connsiteY1" fmla="*/ 76200 h 1143000"/>
              <a:gd name="connsiteX2" fmla="*/ 7791450 w 8610600"/>
              <a:gd name="connsiteY2" fmla="*/ 1143000 h 1143000"/>
              <a:gd name="connsiteX3" fmla="*/ 0 w 8610600"/>
              <a:gd name="connsiteY3" fmla="*/ 1143000 h 1143000"/>
              <a:gd name="connsiteX4" fmla="*/ 0 w 86106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600" h="1143000">
                <a:moveTo>
                  <a:pt x="0" y="0"/>
                </a:moveTo>
                <a:lnTo>
                  <a:pt x="8610600" y="76200"/>
                </a:lnTo>
                <a:lnTo>
                  <a:pt x="7791450" y="11430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6863" y="2249488"/>
            <a:ext cx="2667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3"/>
          <p:cNvSpPr/>
          <p:nvPr/>
        </p:nvSpPr>
        <p:spPr>
          <a:xfrm>
            <a:off x="1833563" y="2249488"/>
            <a:ext cx="7647321" cy="1143000"/>
          </a:xfrm>
          <a:custGeom>
            <a:avLst/>
            <a:gdLst>
              <a:gd name="connsiteX0" fmla="*/ 0 w 7791450"/>
              <a:gd name="connsiteY0" fmla="*/ 0 h 1143000"/>
              <a:gd name="connsiteX1" fmla="*/ 7791450 w 7791450"/>
              <a:gd name="connsiteY1" fmla="*/ 0 h 1143000"/>
              <a:gd name="connsiteX2" fmla="*/ 7791450 w 7791450"/>
              <a:gd name="connsiteY2" fmla="*/ 1143000 h 1143000"/>
              <a:gd name="connsiteX3" fmla="*/ 0 w 7791450"/>
              <a:gd name="connsiteY3" fmla="*/ 1143000 h 1143000"/>
              <a:gd name="connsiteX4" fmla="*/ 0 w 7791450"/>
              <a:gd name="connsiteY4" fmla="*/ 0 h 1143000"/>
              <a:gd name="connsiteX0" fmla="*/ 0 w 8610600"/>
              <a:gd name="connsiteY0" fmla="*/ 0 h 1143000"/>
              <a:gd name="connsiteX1" fmla="*/ 8610600 w 8610600"/>
              <a:gd name="connsiteY1" fmla="*/ 76200 h 1143000"/>
              <a:gd name="connsiteX2" fmla="*/ 7791450 w 8610600"/>
              <a:gd name="connsiteY2" fmla="*/ 1143000 h 1143000"/>
              <a:gd name="connsiteX3" fmla="*/ 0 w 8610600"/>
              <a:gd name="connsiteY3" fmla="*/ 1143000 h 1143000"/>
              <a:gd name="connsiteX4" fmla="*/ 0 w 8610600"/>
              <a:gd name="connsiteY4" fmla="*/ 0 h 1143000"/>
              <a:gd name="connsiteX0" fmla="*/ 0 w 8742817"/>
              <a:gd name="connsiteY0" fmla="*/ 0 h 1143000"/>
              <a:gd name="connsiteX1" fmla="*/ 8742817 w 8742817"/>
              <a:gd name="connsiteY1" fmla="*/ 19050 h 1143000"/>
              <a:gd name="connsiteX2" fmla="*/ 7791450 w 8742817"/>
              <a:gd name="connsiteY2" fmla="*/ 1143000 h 1143000"/>
              <a:gd name="connsiteX3" fmla="*/ 0 w 8742817"/>
              <a:gd name="connsiteY3" fmla="*/ 1143000 h 1143000"/>
              <a:gd name="connsiteX4" fmla="*/ 0 w 8742817"/>
              <a:gd name="connsiteY4" fmla="*/ 0 h 1143000"/>
              <a:gd name="connsiteX0" fmla="*/ 0 w 8911055"/>
              <a:gd name="connsiteY0" fmla="*/ 0 h 1143000"/>
              <a:gd name="connsiteX1" fmla="*/ 8911055 w 8911055"/>
              <a:gd name="connsiteY1" fmla="*/ 19050 h 1143000"/>
              <a:gd name="connsiteX2" fmla="*/ 7791450 w 8911055"/>
              <a:gd name="connsiteY2" fmla="*/ 1143000 h 1143000"/>
              <a:gd name="connsiteX3" fmla="*/ 0 w 8911055"/>
              <a:gd name="connsiteY3" fmla="*/ 1143000 h 1143000"/>
              <a:gd name="connsiteX4" fmla="*/ 0 w 8911055"/>
              <a:gd name="connsiteY4" fmla="*/ 0 h 1143000"/>
              <a:gd name="connsiteX0" fmla="*/ 0 w 8911055"/>
              <a:gd name="connsiteY0" fmla="*/ 0 h 1143000"/>
              <a:gd name="connsiteX1" fmla="*/ 8911055 w 8911055"/>
              <a:gd name="connsiteY1" fmla="*/ 19050 h 1143000"/>
              <a:gd name="connsiteX2" fmla="*/ 7861320 w 8911055"/>
              <a:gd name="connsiteY2" fmla="*/ 1143000 h 1143000"/>
              <a:gd name="connsiteX3" fmla="*/ 0 w 8911055"/>
              <a:gd name="connsiteY3" fmla="*/ 1143000 h 1143000"/>
              <a:gd name="connsiteX4" fmla="*/ 0 w 8911055"/>
              <a:gd name="connsiteY4" fmla="*/ 0 h 1143000"/>
              <a:gd name="connsiteX0" fmla="*/ 0 w 8911055"/>
              <a:gd name="connsiteY0" fmla="*/ 0 h 1143000"/>
              <a:gd name="connsiteX1" fmla="*/ 8911055 w 8911055"/>
              <a:gd name="connsiteY1" fmla="*/ 19050 h 1143000"/>
              <a:gd name="connsiteX2" fmla="*/ 7913722 w 8911055"/>
              <a:gd name="connsiteY2" fmla="*/ 1143000 h 1143000"/>
              <a:gd name="connsiteX3" fmla="*/ 0 w 8911055"/>
              <a:gd name="connsiteY3" fmla="*/ 1143000 h 1143000"/>
              <a:gd name="connsiteX4" fmla="*/ 0 w 8911055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11055" h="1143000">
                <a:moveTo>
                  <a:pt x="0" y="0"/>
                </a:moveTo>
                <a:lnTo>
                  <a:pt x="8911055" y="19050"/>
                </a:lnTo>
                <a:lnTo>
                  <a:pt x="7913722" y="11430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566863" y="3544888"/>
            <a:ext cx="2667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3"/>
          <p:cNvSpPr/>
          <p:nvPr/>
        </p:nvSpPr>
        <p:spPr>
          <a:xfrm>
            <a:off x="1852613" y="3544888"/>
            <a:ext cx="6665548" cy="1143000"/>
          </a:xfrm>
          <a:custGeom>
            <a:avLst/>
            <a:gdLst>
              <a:gd name="connsiteX0" fmla="*/ 0 w 7791450"/>
              <a:gd name="connsiteY0" fmla="*/ 0 h 1143000"/>
              <a:gd name="connsiteX1" fmla="*/ 7791450 w 7791450"/>
              <a:gd name="connsiteY1" fmla="*/ 0 h 1143000"/>
              <a:gd name="connsiteX2" fmla="*/ 7791450 w 7791450"/>
              <a:gd name="connsiteY2" fmla="*/ 1143000 h 1143000"/>
              <a:gd name="connsiteX3" fmla="*/ 0 w 7791450"/>
              <a:gd name="connsiteY3" fmla="*/ 1143000 h 1143000"/>
              <a:gd name="connsiteX4" fmla="*/ 0 w 7791450"/>
              <a:gd name="connsiteY4" fmla="*/ 0 h 1143000"/>
              <a:gd name="connsiteX0" fmla="*/ 0 w 8610600"/>
              <a:gd name="connsiteY0" fmla="*/ 0 h 1143000"/>
              <a:gd name="connsiteX1" fmla="*/ 8610600 w 8610600"/>
              <a:gd name="connsiteY1" fmla="*/ 76200 h 1143000"/>
              <a:gd name="connsiteX2" fmla="*/ 7791450 w 8610600"/>
              <a:gd name="connsiteY2" fmla="*/ 1143000 h 1143000"/>
              <a:gd name="connsiteX3" fmla="*/ 0 w 8610600"/>
              <a:gd name="connsiteY3" fmla="*/ 1143000 h 1143000"/>
              <a:gd name="connsiteX4" fmla="*/ 0 w 8610600"/>
              <a:gd name="connsiteY4" fmla="*/ 0 h 1143000"/>
              <a:gd name="connsiteX0" fmla="*/ 0 w 8892705"/>
              <a:gd name="connsiteY0" fmla="*/ 0 h 1143000"/>
              <a:gd name="connsiteX1" fmla="*/ 8892705 w 8892705"/>
              <a:gd name="connsiteY1" fmla="*/ 19050 h 1143000"/>
              <a:gd name="connsiteX2" fmla="*/ 7791450 w 8892705"/>
              <a:gd name="connsiteY2" fmla="*/ 1143000 h 1143000"/>
              <a:gd name="connsiteX3" fmla="*/ 0 w 8892705"/>
              <a:gd name="connsiteY3" fmla="*/ 1143000 h 1143000"/>
              <a:gd name="connsiteX4" fmla="*/ 0 w 8892705"/>
              <a:gd name="connsiteY4" fmla="*/ 0 h 1143000"/>
              <a:gd name="connsiteX0" fmla="*/ 0 w 8973427"/>
              <a:gd name="connsiteY0" fmla="*/ 0 h 1143000"/>
              <a:gd name="connsiteX1" fmla="*/ 8973427 w 8973427"/>
              <a:gd name="connsiteY1" fmla="*/ 19050 h 1143000"/>
              <a:gd name="connsiteX2" fmla="*/ 7791450 w 8973427"/>
              <a:gd name="connsiteY2" fmla="*/ 1143000 h 1143000"/>
              <a:gd name="connsiteX3" fmla="*/ 0 w 8973427"/>
              <a:gd name="connsiteY3" fmla="*/ 1143000 h 1143000"/>
              <a:gd name="connsiteX4" fmla="*/ 0 w 8973427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73427" h="1143000">
                <a:moveTo>
                  <a:pt x="0" y="0"/>
                </a:moveTo>
                <a:lnTo>
                  <a:pt x="8973427" y="19050"/>
                </a:lnTo>
                <a:lnTo>
                  <a:pt x="7791450" y="11430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566863" y="4840288"/>
            <a:ext cx="2667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3"/>
          <p:cNvSpPr/>
          <p:nvPr/>
        </p:nvSpPr>
        <p:spPr>
          <a:xfrm>
            <a:off x="1833563" y="4840288"/>
            <a:ext cx="5702117" cy="1143000"/>
          </a:xfrm>
          <a:custGeom>
            <a:avLst/>
            <a:gdLst>
              <a:gd name="connsiteX0" fmla="*/ 0 w 7791450"/>
              <a:gd name="connsiteY0" fmla="*/ 0 h 1143000"/>
              <a:gd name="connsiteX1" fmla="*/ 7791450 w 7791450"/>
              <a:gd name="connsiteY1" fmla="*/ 0 h 1143000"/>
              <a:gd name="connsiteX2" fmla="*/ 7791450 w 7791450"/>
              <a:gd name="connsiteY2" fmla="*/ 1143000 h 1143000"/>
              <a:gd name="connsiteX3" fmla="*/ 0 w 7791450"/>
              <a:gd name="connsiteY3" fmla="*/ 1143000 h 1143000"/>
              <a:gd name="connsiteX4" fmla="*/ 0 w 7791450"/>
              <a:gd name="connsiteY4" fmla="*/ 0 h 1143000"/>
              <a:gd name="connsiteX0" fmla="*/ 0 w 8610600"/>
              <a:gd name="connsiteY0" fmla="*/ 0 h 1143000"/>
              <a:gd name="connsiteX1" fmla="*/ 8610600 w 8610600"/>
              <a:gd name="connsiteY1" fmla="*/ 76200 h 1143000"/>
              <a:gd name="connsiteX2" fmla="*/ 7791450 w 8610600"/>
              <a:gd name="connsiteY2" fmla="*/ 1143000 h 1143000"/>
              <a:gd name="connsiteX3" fmla="*/ 0 w 8610600"/>
              <a:gd name="connsiteY3" fmla="*/ 1143000 h 1143000"/>
              <a:gd name="connsiteX4" fmla="*/ 0 w 8610600"/>
              <a:gd name="connsiteY4" fmla="*/ 0 h 1143000"/>
              <a:gd name="connsiteX0" fmla="*/ 0 w 8892705"/>
              <a:gd name="connsiteY0" fmla="*/ 0 h 1143000"/>
              <a:gd name="connsiteX1" fmla="*/ 8892705 w 8892705"/>
              <a:gd name="connsiteY1" fmla="*/ 19050 h 1143000"/>
              <a:gd name="connsiteX2" fmla="*/ 7791450 w 8892705"/>
              <a:gd name="connsiteY2" fmla="*/ 1143000 h 1143000"/>
              <a:gd name="connsiteX3" fmla="*/ 0 w 8892705"/>
              <a:gd name="connsiteY3" fmla="*/ 1143000 h 1143000"/>
              <a:gd name="connsiteX4" fmla="*/ 0 w 8892705"/>
              <a:gd name="connsiteY4" fmla="*/ 0 h 1143000"/>
              <a:gd name="connsiteX0" fmla="*/ 0 w 8892705"/>
              <a:gd name="connsiteY0" fmla="*/ 0 h 1143000"/>
              <a:gd name="connsiteX1" fmla="*/ 8892705 w 8892705"/>
              <a:gd name="connsiteY1" fmla="*/ 19050 h 1143000"/>
              <a:gd name="connsiteX2" fmla="*/ 5842364 w 8892705"/>
              <a:gd name="connsiteY2" fmla="*/ 914400 h 1143000"/>
              <a:gd name="connsiteX3" fmla="*/ 0 w 8892705"/>
              <a:gd name="connsiteY3" fmla="*/ 1143000 h 1143000"/>
              <a:gd name="connsiteX4" fmla="*/ 0 w 8892705"/>
              <a:gd name="connsiteY4" fmla="*/ 0 h 1143000"/>
              <a:gd name="connsiteX0" fmla="*/ 0 w 8892705"/>
              <a:gd name="connsiteY0" fmla="*/ 0 h 1143000"/>
              <a:gd name="connsiteX1" fmla="*/ 8892705 w 8892705"/>
              <a:gd name="connsiteY1" fmla="*/ 19050 h 1143000"/>
              <a:gd name="connsiteX2" fmla="*/ 6483512 w 8892705"/>
              <a:gd name="connsiteY2" fmla="*/ 1085850 h 1143000"/>
              <a:gd name="connsiteX3" fmla="*/ 0 w 8892705"/>
              <a:gd name="connsiteY3" fmla="*/ 1143000 h 1143000"/>
              <a:gd name="connsiteX4" fmla="*/ 0 w 8892705"/>
              <a:gd name="connsiteY4" fmla="*/ 0 h 1143000"/>
              <a:gd name="connsiteX0" fmla="*/ 0 w 6969265"/>
              <a:gd name="connsiteY0" fmla="*/ 0 h 1143000"/>
              <a:gd name="connsiteX1" fmla="*/ 6969265 w 6969265"/>
              <a:gd name="connsiteY1" fmla="*/ 76200 h 1143000"/>
              <a:gd name="connsiteX2" fmla="*/ 6483512 w 6969265"/>
              <a:gd name="connsiteY2" fmla="*/ 1085850 h 1143000"/>
              <a:gd name="connsiteX3" fmla="*/ 0 w 6969265"/>
              <a:gd name="connsiteY3" fmla="*/ 1143000 h 1143000"/>
              <a:gd name="connsiteX4" fmla="*/ 0 w 6969265"/>
              <a:gd name="connsiteY4" fmla="*/ 0 h 1143000"/>
              <a:gd name="connsiteX0" fmla="*/ 0 w 7636058"/>
              <a:gd name="connsiteY0" fmla="*/ 0 h 1143000"/>
              <a:gd name="connsiteX1" fmla="*/ 7636058 w 7636058"/>
              <a:gd name="connsiteY1" fmla="*/ 0 h 1143000"/>
              <a:gd name="connsiteX2" fmla="*/ 6483512 w 7636058"/>
              <a:gd name="connsiteY2" fmla="*/ 1085850 h 1143000"/>
              <a:gd name="connsiteX3" fmla="*/ 0 w 7636058"/>
              <a:gd name="connsiteY3" fmla="*/ 1143000 h 1143000"/>
              <a:gd name="connsiteX4" fmla="*/ 0 w 7636058"/>
              <a:gd name="connsiteY4" fmla="*/ 0 h 1143000"/>
              <a:gd name="connsiteX0" fmla="*/ 0 w 7636058"/>
              <a:gd name="connsiteY0" fmla="*/ 0 h 1143000"/>
              <a:gd name="connsiteX1" fmla="*/ 7636058 w 7636058"/>
              <a:gd name="connsiteY1" fmla="*/ 0 h 1143000"/>
              <a:gd name="connsiteX2" fmla="*/ 6544054 w 7636058"/>
              <a:gd name="connsiteY2" fmla="*/ 1085850 h 1143000"/>
              <a:gd name="connsiteX3" fmla="*/ 0 w 7636058"/>
              <a:gd name="connsiteY3" fmla="*/ 1143000 h 1143000"/>
              <a:gd name="connsiteX4" fmla="*/ 0 w 7636058"/>
              <a:gd name="connsiteY4" fmla="*/ 0 h 1143000"/>
              <a:gd name="connsiteX0" fmla="*/ 0 w 7676418"/>
              <a:gd name="connsiteY0" fmla="*/ 0 h 1143000"/>
              <a:gd name="connsiteX1" fmla="*/ 7676418 w 7676418"/>
              <a:gd name="connsiteY1" fmla="*/ 14990 h 1143000"/>
              <a:gd name="connsiteX2" fmla="*/ 6544054 w 7676418"/>
              <a:gd name="connsiteY2" fmla="*/ 1085850 h 1143000"/>
              <a:gd name="connsiteX3" fmla="*/ 0 w 7676418"/>
              <a:gd name="connsiteY3" fmla="*/ 1143000 h 1143000"/>
              <a:gd name="connsiteX4" fmla="*/ 0 w 7676418"/>
              <a:gd name="connsiteY4" fmla="*/ 0 h 1143000"/>
              <a:gd name="connsiteX0" fmla="*/ 0 w 7676418"/>
              <a:gd name="connsiteY0" fmla="*/ 0 h 1143000"/>
              <a:gd name="connsiteX1" fmla="*/ 7676418 w 7676418"/>
              <a:gd name="connsiteY1" fmla="*/ 14990 h 1143000"/>
              <a:gd name="connsiteX2" fmla="*/ 6544054 w 7676418"/>
              <a:gd name="connsiteY2" fmla="*/ 1100841 h 1143000"/>
              <a:gd name="connsiteX3" fmla="*/ 0 w 7676418"/>
              <a:gd name="connsiteY3" fmla="*/ 1143000 h 1143000"/>
              <a:gd name="connsiteX4" fmla="*/ 0 w 7676418"/>
              <a:gd name="connsiteY4" fmla="*/ 0 h 1143000"/>
              <a:gd name="connsiteX0" fmla="*/ 0 w 7676418"/>
              <a:gd name="connsiteY0" fmla="*/ 0 h 1143000"/>
              <a:gd name="connsiteX1" fmla="*/ 7676418 w 7676418"/>
              <a:gd name="connsiteY1" fmla="*/ 14990 h 1143000"/>
              <a:gd name="connsiteX2" fmla="*/ 6523874 w 7676418"/>
              <a:gd name="connsiteY2" fmla="*/ 1130821 h 1143000"/>
              <a:gd name="connsiteX3" fmla="*/ 0 w 7676418"/>
              <a:gd name="connsiteY3" fmla="*/ 1143000 h 1143000"/>
              <a:gd name="connsiteX4" fmla="*/ 0 w 7676418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6418" h="1143000">
                <a:moveTo>
                  <a:pt x="0" y="0"/>
                </a:moveTo>
                <a:lnTo>
                  <a:pt x="7676418" y="14990"/>
                </a:lnTo>
                <a:lnTo>
                  <a:pt x="6523874" y="1130821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4"/>
          <p:cNvSpPr/>
          <p:nvPr/>
        </p:nvSpPr>
        <p:spPr>
          <a:xfrm flipH="1">
            <a:off x="6934200" y="1319214"/>
            <a:ext cx="3486150" cy="4664074"/>
          </a:xfrm>
          <a:custGeom>
            <a:avLst/>
            <a:gdLst>
              <a:gd name="connsiteX0" fmla="*/ 0 w 3390900"/>
              <a:gd name="connsiteY0" fmla="*/ 3557586 h 3557586"/>
              <a:gd name="connsiteX1" fmla="*/ 0 w 3390900"/>
              <a:gd name="connsiteY1" fmla="*/ 0 h 3557586"/>
              <a:gd name="connsiteX2" fmla="*/ 3390900 w 3390900"/>
              <a:gd name="connsiteY2" fmla="*/ 3557586 h 3557586"/>
              <a:gd name="connsiteX3" fmla="*/ 0 w 3390900"/>
              <a:gd name="connsiteY3" fmla="*/ 3557586 h 3557586"/>
              <a:gd name="connsiteX0" fmla="*/ 19050 w 3409950"/>
              <a:gd name="connsiteY0" fmla="*/ 4491036 h 4491036"/>
              <a:gd name="connsiteX1" fmla="*/ 0 w 3409950"/>
              <a:gd name="connsiteY1" fmla="*/ 0 h 4491036"/>
              <a:gd name="connsiteX2" fmla="*/ 3409950 w 3409950"/>
              <a:gd name="connsiteY2" fmla="*/ 4491036 h 4491036"/>
              <a:gd name="connsiteX3" fmla="*/ 19050 w 3409950"/>
              <a:gd name="connsiteY3" fmla="*/ 4491036 h 4491036"/>
              <a:gd name="connsiteX0" fmla="*/ 19050 w 3486150"/>
              <a:gd name="connsiteY0" fmla="*/ 4491036 h 4491036"/>
              <a:gd name="connsiteX1" fmla="*/ 0 w 3486150"/>
              <a:gd name="connsiteY1" fmla="*/ 0 h 4491036"/>
              <a:gd name="connsiteX2" fmla="*/ 3486150 w 3486150"/>
              <a:gd name="connsiteY2" fmla="*/ 4454350 h 4491036"/>
              <a:gd name="connsiteX3" fmla="*/ 19050 w 3486150"/>
              <a:gd name="connsiteY3" fmla="*/ 4491036 h 4491036"/>
              <a:gd name="connsiteX0" fmla="*/ 19050 w 3486150"/>
              <a:gd name="connsiteY0" fmla="*/ 4491036 h 4491036"/>
              <a:gd name="connsiteX1" fmla="*/ 0 w 3486150"/>
              <a:gd name="connsiteY1" fmla="*/ 0 h 4491036"/>
              <a:gd name="connsiteX2" fmla="*/ 3486150 w 3486150"/>
              <a:gd name="connsiteY2" fmla="*/ 4483219 h 4491036"/>
              <a:gd name="connsiteX3" fmla="*/ 19050 w 3486150"/>
              <a:gd name="connsiteY3" fmla="*/ 4491036 h 4491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6150" h="4491036">
                <a:moveTo>
                  <a:pt x="19050" y="4491036"/>
                </a:moveTo>
                <a:lnTo>
                  <a:pt x="0" y="0"/>
                </a:lnTo>
                <a:lnTo>
                  <a:pt x="3486150" y="4483219"/>
                </a:lnTo>
                <a:lnTo>
                  <a:pt x="19050" y="4491036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404711" y="1019821"/>
            <a:ext cx="246356" cy="4954588"/>
          </a:xfrm>
          <a:custGeom>
            <a:avLst/>
            <a:gdLst>
              <a:gd name="connsiteX0" fmla="*/ 0 w 685800"/>
              <a:gd name="connsiteY0" fmla="*/ 0 h 5068888"/>
              <a:gd name="connsiteX1" fmla="*/ 685800 w 685800"/>
              <a:gd name="connsiteY1" fmla="*/ 0 h 5068888"/>
              <a:gd name="connsiteX2" fmla="*/ 685800 w 685800"/>
              <a:gd name="connsiteY2" fmla="*/ 5068888 h 5068888"/>
              <a:gd name="connsiteX3" fmla="*/ 0 w 685800"/>
              <a:gd name="connsiteY3" fmla="*/ 5068888 h 5068888"/>
              <a:gd name="connsiteX4" fmla="*/ 0 w 685800"/>
              <a:gd name="connsiteY4" fmla="*/ 0 h 5068888"/>
              <a:gd name="connsiteX0" fmla="*/ 285750 w 685800"/>
              <a:gd name="connsiteY0" fmla="*/ 552450 h 5068888"/>
              <a:gd name="connsiteX1" fmla="*/ 685800 w 685800"/>
              <a:gd name="connsiteY1" fmla="*/ 0 h 5068888"/>
              <a:gd name="connsiteX2" fmla="*/ 685800 w 685800"/>
              <a:gd name="connsiteY2" fmla="*/ 5068888 h 5068888"/>
              <a:gd name="connsiteX3" fmla="*/ 0 w 685800"/>
              <a:gd name="connsiteY3" fmla="*/ 5068888 h 5068888"/>
              <a:gd name="connsiteX4" fmla="*/ 285750 w 685800"/>
              <a:gd name="connsiteY4" fmla="*/ 552450 h 5068888"/>
              <a:gd name="connsiteX0" fmla="*/ 19050 w 685800"/>
              <a:gd name="connsiteY0" fmla="*/ 457200 h 5068888"/>
              <a:gd name="connsiteX1" fmla="*/ 685800 w 685800"/>
              <a:gd name="connsiteY1" fmla="*/ 0 h 5068888"/>
              <a:gd name="connsiteX2" fmla="*/ 685800 w 685800"/>
              <a:gd name="connsiteY2" fmla="*/ 5068888 h 5068888"/>
              <a:gd name="connsiteX3" fmla="*/ 0 w 685800"/>
              <a:gd name="connsiteY3" fmla="*/ 5068888 h 5068888"/>
              <a:gd name="connsiteX4" fmla="*/ 19050 w 685800"/>
              <a:gd name="connsiteY4" fmla="*/ 457200 h 5068888"/>
              <a:gd name="connsiteX0" fmla="*/ 19050 w 685800"/>
              <a:gd name="connsiteY0" fmla="*/ 342900 h 4954588"/>
              <a:gd name="connsiteX1" fmla="*/ 228600 w 685800"/>
              <a:gd name="connsiteY1" fmla="*/ 0 h 4954588"/>
              <a:gd name="connsiteX2" fmla="*/ 685800 w 685800"/>
              <a:gd name="connsiteY2" fmla="*/ 4954588 h 4954588"/>
              <a:gd name="connsiteX3" fmla="*/ 0 w 685800"/>
              <a:gd name="connsiteY3" fmla="*/ 4954588 h 4954588"/>
              <a:gd name="connsiteX4" fmla="*/ 19050 w 685800"/>
              <a:gd name="connsiteY4" fmla="*/ 342900 h 4954588"/>
              <a:gd name="connsiteX0" fmla="*/ 0 w 687917"/>
              <a:gd name="connsiteY0" fmla="*/ 283633 h 4954588"/>
              <a:gd name="connsiteX1" fmla="*/ 230717 w 687917"/>
              <a:gd name="connsiteY1" fmla="*/ 0 h 4954588"/>
              <a:gd name="connsiteX2" fmla="*/ 687917 w 687917"/>
              <a:gd name="connsiteY2" fmla="*/ 4954588 h 4954588"/>
              <a:gd name="connsiteX3" fmla="*/ 2117 w 687917"/>
              <a:gd name="connsiteY3" fmla="*/ 4954588 h 4954588"/>
              <a:gd name="connsiteX4" fmla="*/ 0 w 687917"/>
              <a:gd name="connsiteY4" fmla="*/ 283633 h 4954588"/>
              <a:gd name="connsiteX0" fmla="*/ 0 w 687917"/>
              <a:gd name="connsiteY0" fmla="*/ 309033 h 4954588"/>
              <a:gd name="connsiteX1" fmla="*/ 230717 w 687917"/>
              <a:gd name="connsiteY1" fmla="*/ 0 h 4954588"/>
              <a:gd name="connsiteX2" fmla="*/ 687917 w 687917"/>
              <a:gd name="connsiteY2" fmla="*/ 4954588 h 4954588"/>
              <a:gd name="connsiteX3" fmla="*/ 2117 w 687917"/>
              <a:gd name="connsiteY3" fmla="*/ 4954588 h 4954588"/>
              <a:gd name="connsiteX4" fmla="*/ 0 w 687917"/>
              <a:gd name="connsiteY4" fmla="*/ 309033 h 4954588"/>
              <a:gd name="connsiteX0" fmla="*/ 0 w 319617"/>
              <a:gd name="connsiteY0" fmla="*/ 309033 h 4954588"/>
              <a:gd name="connsiteX1" fmla="*/ 230717 w 319617"/>
              <a:gd name="connsiteY1" fmla="*/ 0 h 4954588"/>
              <a:gd name="connsiteX2" fmla="*/ 319617 w 319617"/>
              <a:gd name="connsiteY2" fmla="*/ 4950354 h 4954588"/>
              <a:gd name="connsiteX3" fmla="*/ 2117 w 319617"/>
              <a:gd name="connsiteY3" fmla="*/ 4954588 h 4954588"/>
              <a:gd name="connsiteX4" fmla="*/ 0 w 319617"/>
              <a:gd name="connsiteY4" fmla="*/ 309033 h 4954588"/>
              <a:gd name="connsiteX0" fmla="*/ 0 w 230717"/>
              <a:gd name="connsiteY0" fmla="*/ 309033 h 4954588"/>
              <a:gd name="connsiteX1" fmla="*/ 230717 w 230717"/>
              <a:gd name="connsiteY1" fmla="*/ 0 h 4954588"/>
              <a:gd name="connsiteX2" fmla="*/ 192617 w 230717"/>
              <a:gd name="connsiteY2" fmla="*/ 4929187 h 4954588"/>
              <a:gd name="connsiteX3" fmla="*/ 2117 w 230717"/>
              <a:gd name="connsiteY3" fmla="*/ 4954588 h 4954588"/>
              <a:gd name="connsiteX4" fmla="*/ 0 w 230717"/>
              <a:gd name="connsiteY4" fmla="*/ 309033 h 4954588"/>
              <a:gd name="connsiteX0" fmla="*/ 0 w 230717"/>
              <a:gd name="connsiteY0" fmla="*/ 309033 h 4954588"/>
              <a:gd name="connsiteX1" fmla="*/ 230717 w 230717"/>
              <a:gd name="connsiteY1" fmla="*/ 0 h 4954588"/>
              <a:gd name="connsiteX2" fmla="*/ 137583 w 230717"/>
              <a:gd name="connsiteY2" fmla="*/ 4810654 h 4954588"/>
              <a:gd name="connsiteX3" fmla="*/ 2117 w 230717"/>
              <a:gd name="connsiteY3" fmla="*/ 4954588 h 4954588"/>
              <a:gd name="connsiteX4" fmla="*/ 0 w 230717"/>
              <a:gd name="connsiteY4" fmla="*/ 309033 h 4954588"/>
              <a:gd name="connsiteX0" fmla="*/ 0 w 230717"/>
              <a:gd name="connsiteY0" fmla="*/ 309033 h 4954588"/>
              <a:gd name="connsiteX1" fmla="*/ 230717 w 230717"/>
              <a:gd name="connsiteY1" fmla="*/ 0 h 4954588"/>
              <a:gd name="connsiteX2" fmla="*/ 218017 w 230717"/>
              <a:gd name="connsiteY2" fmla="*/ 4954587 h 4954588"/>
              <a:gd name="connsiteX3" fmla="*/ 2117 w 230717"/>
              <a:gd name="connsiteY3" fmla="*/ 4954588 h 4954588"/>
              <a:gd name="connsiteX4" fmla="*/ 0 w 230717"/>
              <a:gd name="connsiteY4" fmla="*/ 309033 h 4954588"/>
              <a:gd name="connsiteX0" fmla="*/ 0 w 230717"/>
              <a:gd name="connsiteY0" fmla="*/ 300156 h 4954588"/>
              <a:gd name="connsiteX1" fmla="*/ 230717 w 230717"/>
              <a:gd name="connsiteY1" fmla="*/ 0 h 4954588"/>
              <a:gd name="connsiteX2" fmla="*/ 218017 w 230717"/>
              <a:gd name="connsiteY2" fmla="*/ 4954587 h 4954588"/>
              <a:gd name="connsiteX3" fmla="*/ 2117 w 230717"/>
              <a:gd name="connsiteY3" fmla="*/ 4954588 h 4954588"/>
              <a:gd name="connsiteX4" fmla="*/ 0 w 230717"/>
              <a:gd name="connsiteY4" fmla="*/ 300156 h 4954588"/>
              <a:gd name="connsiteX0" fmla="*/ 15660 w 246377"/>
              <a:gd name="connsiteY0" fmla="*/ 300156 h 4954588"/>
              <a:gd name="connsiteX1" fmla="*/ 246377 w 246377"/>
              <a:gd name="connsiteY1" fmla="*/ 0 h 4954588"/>
              <a:gd name="connsiteX2" fmla="*/ 233677 w 246377"/>
              <a:gd name="connsiteY2" fmla="*/ 4954587 h 4954588"/>
              <a:gd name="connsiteX3" fmla="*/ 21 w 246377"/>
              <a:gd name="connsiteY3" fmla="*/ 4954588 h 4954588"/>
              <a:gd name="connsiteX4" fmla="*/ 15660 w 246377"/>
              <a:gd name="connsiteY4" fmla="*/ 300156 h 4954588"/>
              <a:gd name="connsiteX0" fmla="*/ 15660 w 246377"/>
              <a:gd name="connsiteY0" fmla="*/ 300156 h 4954588"/>
              <a:gd name="connsiteX1" fmla="*/ 246377 w 246377"/>
              <a:gd name="connsiteY1" fmla="*/ 0 h 4954588"/>
              <a:gd name="connsiteX2" fmla="*/ 233677 w 246377"/>
              <a:gd name="connsiteY2" fmla="*/ 4954587 h 4954588"/>
              <a:gd name="connsiteX3" fmla="*/ 21 w 246377"/>
              <a:gd name="connsiteY3" fmla="*/ 4954588 h 4954588"/>
              <a:gd name="connsiteX4" fmla="*/ 15660 w 246377"/>
              <a:gd name="connsiteY4" fmla="*/ 300156 h 4954588"/>
              <a:gd name="connsiteX0" fmla="*/ 15681 w 246398"/>
              <a:gd name="connsiteY0" fmla="*/ 300156 h 4954588"/>
              <a:gd name="connsiteX1" fmla="*/ 246398 w 246398"/>
              <a:gd name="connsiteY1" fmla="*/ 0 h 4954588"/>
              <a:gd name="connsiteX2" fmla="*/ 233698 w 246398"/>
              <a:gd name="connsiteY2" fmla="*/ 4954587 h 4954588"/>
              <a:gd name="connsiteX3" fmla="*/ 42 w 246398"/>
              <a:gd name="connsiteY3" fmla="*/ 4954588 h 4954588"/>
              <a:gd name="connsiteX4" fmla="*/ 15681 w 246398"/>
              <a:gd name="connsiteY4" fmla="*/ 300156 h 4954588"/>
              <a:gd name="connsiteX0" fmla="*/ 15639 w 246356"/>
              <a:gd name="connsiteY0" fmla="*/ 300156 h 4954588"/>
              <a:gd name="connsiteX1" fmla="*/ 246356 w 246356"/>
              <a:gd name="connsiteY1" fmla="*/ 0 h 4954588"/>
              <a:gd name="connsiteX2" fmla="*/ 233656 w 246356"/>
              <a:gd name="connsiteY2" fmla="*/ 4954587 h 4954588"/>
              <a:gd name="connsiteX3" fmla="*/ 0 w 246356"/>
              <a:gd name="connsiteY3" fmla="*/ 4954588 h 4954588"/>
              <a:gd name="connsiteX4" fmla="*/ 15639 w 246356"/>
              <a:gd name="connsiteY4" fmla="*/ 300156 h 495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56" h="4954588">
                <a:moveTo>
                  <a:pt x="15639" y="300156"/>
                </a:moveTo>
                <a:lnTo>
                  <a:pt x="246356" y="0"/>
                </a:lnTo>
                <a:cubicBezTo>
                  <a:pt x="242123" y="1651529"/>
                  <a:pt x="237889" y="3303058"/>
                  <a:pt x="233656" y="4954587"/>
                </a:cubicBezTo>
                <a:lnTo>
                  <a:pt x="0" y="4954588"/>
                </a:lnTo>
                <a:cubicBezTo>
                  <a:pt x="2253" y="3382807"/>
                  <a:pt x="7468" y="1860100"/>
                  <a:pt x="15639" y="300156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KSO_Shape"/>
          <p:cNvSpPr>
            <a:spLocks/>
          </p:cNvSpPr>
          <p:nvPr/>
        </p:nvSpPr>
        <p:spPr bwMode="auto">
          <a:xfrm>
            <a:off x="2119313" y="1179631"/>
            <a:ext cx="672684" cy="649209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3" name="KSO_Shape"/>
          <p:cNvSpPr/>
          <p:nvPr/>
        </p:nvSpPr>
        <p:spPr>
          <a:xfrm>
            <a:off x="2219910" y="2527016"/>
            <a:ext cx="492510" cy="719644"/>
          </a:xfrm>
          <a:custGeom>
            <a:avLst/>
            <a:gdLst>
              <a:gd name="connsiteX0" fmla="*/ 588566 w 1536700"/>
              <a:gd name="connsiteY0" fmla="*/ 2172931 h 2555648"/>
              <a:gd name="connsiteX1" fmla="*/ 588566 w 1536700"/>
              <a:gd name="connsiteY1" fmla="*/ 2232462 h 2555648"/>
              <a:gd name="connsiteX2" fmla="*/ 948135 w 1536700"/>
              <a:gd name="connsiteY2" fmla="*/ 2232462 h 2555648"/>
              <a:gd name="connsiteX3" fmla="*/ 948135 w 1536700"/>
              <a:gd name="connsiteY3" fmla="*/ 2172931 h 2555648"/>
              <a:gd name="connsiteX4" fmla="*/ 588566 w 1536700"/>
              <a:gd name="connsiteY4" fmla="*/ 2014319 h 2555648"/>
              <a:gd name="connsiteX5" fmla="*/ 588566 w 1536700"/>
              <a:gd name="connsiteY5" fmla="*/ 2073850 h 2555648"/>
              <a:gd name="connsiteX6" fmla="*/ 948135 w 1536700"/>
              <a:gd name="connsiteY6" fmla="*/ 2073850 h 2555648"/>
              <a:gd name="connsiteX7" fmla="*/ 948135 w 1536700"/>
              <a:gd name="connsiteY7" fmla="*/ 2014319 h 2555648"/>
              <a:gd name="connsiteX8" fmla="*/ 439655 w 1536700"/>
              <a:gd name="connsiteY8" fmla="*/ 1865655 h 2555648"/>
              <a:gd name="connsiteX9" fmla="*/ 1097045 w 1536700"/>
              <a:gd name="connsiteY9" fmla="*/ 1865655 h 2555648"/>
              <a:gd name="connsiteX10" fmla="*/ 1189236 w 1536700"/>
              <a:gd name="connsiteY10" fmla="*/ 1953225 h 2555648"/>
              <a:gd name="connsiteX11" fmla="*/ 1097045 w 1536700"/>
              <a:gd name="connsiteY11" fmla="*/ 2040795 h 2555648"/>
              <a:gd name="connsiteX12" fmla="*/ 1189236 w 1536700"/>
              <a:gd name="connsiteY12" fmla="*/ 2128365 h 2555648"/>
              <a:gd name="connsiteX13" fmla="*/ 1097045 w 1536700"/>
              <a:gd name="connsiteY13" fmla="*/ 2215935 h 2555648"/>
              <a:gd name="connsiteX14" fmla="*/ 1189236 w 1536700"/>
              <a:gd name="connsiteY14" fmla="*/ 2303505 h 2555648"/>
              <a:gd name="connsiteX15" fmla="*/ 1097045 w 1536700"/>
              <a:gd name="connsiteY15" fmla="*/ 2391075 h 2555648"/>
              <a:gd name="connsiteX16" fmla="*/ 948071 w 1536700"/>
              <a:gd name="connsiteY16" fmla="*/ 2391075 h 2555648"/>
              <a:gd name="connsiteX17" fmla="*/ 937297 w 1536700"/>
              <a:gd name="connsiteY17" fmla="*/ 2444188 h 2555648"/>
              <a:gd name="connsiteX18" fmla="*/ 768350 w 1536700"/>
              <a:gd name="connsiteY18" fmla="*/ 2555648 h 2555648"/>
              <a:gd name="connsiteX19" fmla="*/ 599403 w 1536700"/>
              <a:gd name="connsiteY19" fmla="*/ 2444188 h 2555648"/>
              <a:gd name="connsiteX20" fmla="*/ 588630 w 1536700"/>
              <a:gd name="connsiteY20" fmla="*/ 2391075 h 2555648"/>
              <a:gd name="connsiteX21" fmla="*/ 439655 w 1536700"/>
              <a:gd name="connsiteY21" fmla="*/ 2391075 h 2555648"/>
              <a:gd name="connsiteX22" fmla="*/ 347464 w 1536700"/>
              <a:gd name="connsiteY22" fmla="*/ 2303505 h 2555648"/>
              <a:gd name="connsiteX23" fmla="*/ 439655 w 1536700"/>
              <a:gd name="connsiteY23" fmla="*/ 2215935 h 2555648"/>
              <a:gd name="connsiteX24" fmla="*/ 347464 w 1536700"/>
              <a:gd name="connsiteY24" fmla="*/ 2128365 h 2555648"/>
              <a:gd name="connsiteX25" fmla="*/ 439655 w 1536700"/>
              <a:gd name="connsiteY25" fmla="*/ 2040795 h 2555648"/>
              <a:gd name="connsiteX26" fmla="*/ 347464 w 1536700"/>
              <a:gd name="connsiteY26" fmla="*/ 1953225 h 2555648"/>
              <a:gd name="connsiteX27" fmla="*/ 439655 w 1536700"/>
              <a:gd name="connsiteY27" fmla="*/ 1865655 h 2555648"/>
              <a:gd name="connsiteX28" fmla="*/ 768350 w 1536700"/>
              <a:gd name="connsiteY28" fmla="*/ 0 h 2555648"/>
              <a:gd name="connsiteX29" fmla="*/ 1536700 w 1536700"/>
              <a:gd name="connsiteY29" fmla="*/ 770343 h 2555648"/>
              <a:gd name="connsiteX30" fmla="*/ 1521090 w 1536700"/>
              <a:gd name="connsiteY30" fmla="*/ 925594 h 2555648"/>
              <a:gd name="connsiteX31" fmla="*/ 1491688 w 1536700"/>
              <a:gd name="connsiteY31" fmla="*/ 1020556 h 2555648"/>
              <a:gd name="connsiteX32" fmla="*/ 1491950 w 1536700"/>
              <a:gd name="connsiteY32" fmla="*/ 1020556 h 2555648"/>
              <a:gd name="connsiteX33" fmla="*/ 1140478 w 1536700"/>
              <a:gd name="connsiteY33" fmla="*/ 1823920 h 2555648"/>
              <a:gd name="connsiteX34" fmla="*/ 396222 w 1536700"/>
              <a:gd name="connsiteY34" fmla="*/ 1823920 h 2555648"/>
              <a:gd name="connsiteX35" fmla="*/ 44750 w 1536700"/>
              <a:gd name="connsiteY35" fmla="*/ 1020556 h 2555648"/>
              <a:gd name="connsiteX36" fmla="*/ 45012 w 1536700"/>
              <a:gd name="connsiteY36" fmla="*/ 1020556 h 2555648"/>
              <a:gd name="connsiteX37" fmla="*/ 15610 w 1536700"/>
              <a:gd name="connsiteY37" fmla="*/ 925594 h 2555648"/>
              <a:gd name="connsiteX38" fmla="*/ 0 w 1536700"/>
              <a:gd name="connsiteY38" fmla="*/ 770343 h 2555648"/>
              <a:gd name="connsiteX39" fmla="*/ 768350 w 1536700"/>
              <a:gd name="connsiteY39" fmla="*/ 0 h 255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36700" h="2555648">
                <a:moveTo>
                  <a:pt x="588566" y="2172931"/>
                </a:moveTo>
                <a:lnTo>
                  <a:pt x="588566" y="2232462"/>
                </a:lnTo>
                <a:lnTo>
                  <a:pt x="948135" y="2232462"/>
                </a:lnTo>
                <a:lnTo>
                  <a:pt x="948135" y="2172931"/>
                </a:lnTo>
                <a:close/>
                <a:moveTo>
                  <a:pt x="588566" y="2014319"/>
                </a:moveTo>
                <a:lnTo>
                  <a:pt x="588566" y="2073850"/>
                </a:lnTo>
                <a:lnTo>
                  <a:pt x="948135" y="2073850"/>
                </a:lnTo>
                <a:lnTo>
                  <a:pt x="948135" y="2014319"/>
                </a:lnTo>
                <a:close/>
                <a:moveTo>
                  <a:pt x="439655" y="1865655"/>
                </a:moveTo>
                <a:lnTo>
                  <a:pt x="1097045" y="1865655"/>
                </a:lnTo>
                <a:cubicBezTo>
                  <a:pt x="1147961" y="1865655"/>
                  <a:pt x="1189236" y="1904861"/>
                  <a:pt x="1189236" y="1953225"/>
                </a:cubicBezTo>
                <a:cubicBezTo>
                  <a:pt x="1189236" y="2001589"/>
                  <a:pt x="1147961" y="2040795"/>
                  <a:pt x="1097045" y="2040795"/>
                </a:cubicBezTo>
                <a:cubicBezTo>
                  <a:pt x="1147961" y="2040795"/>
                  <a:pt x="1189236" y="2080001"/>
                  <a:pt x="1189236" y="2128365"/>
                </a:cubicBezTo>
                <a:cubicBezTo>
                  <a:pt x="1189236" y="2176729"/>
                  <a:pt x="1147961" y="2215935"/>
                  <a:pt x="1097045" y="2215935"/>
                </a:cubicBezTo>
                <a:cubicBezTo>
                  <a:pt x="1147961" y="2215935"/>
                  <a:pt x="1189236" y="2255141"/>
                  <a:pt x="1189236" y="2303505"/>
                </a:cubicBezTo>
                <a:cubicBezTo>
                  <a:pt x="1189236" y="2351869"/>
                  <a:pt x="1147961" y="2391075"/>
                  <a:pt x="1097045" y="2391075"/>
                </a:cubicBezTo>
                <a:lnTo>
                  <a:pt x="948071" y="2391075"/>
                </a:lnTo>
                <a:lnTo>
                  <a:pt x="937297" y="2444188"/>
                </a:lnTo>
                <a:cubicBezTo>
                  <a:pt x="909462" y="2509689"/>
                  <a:pt x="844299" y="2555648"/>
                  <a:pt x="768350" y="2555648"/>
                </a:cubicBezTo>
                <a:cubicBezTo>
                  <a:pt x="692402" y="2555648"/>
                  <a:pt x="627238" y="2509689"/>
                  <a:pt x="599403" y="2444188"/>
                </a:cubicBezTo>
                <a:lnTo>
                  <a:pt x="588630" y="2391075"/>
                </a:lnTo>
                <a:lnTo>
                  <a:pt x="439655" y="2391075"/>
                </a:lnTo>
                <a:cubicBezTo>
                  <a:pt x="388739" y="2391075"/>
                  <a:pt x="347464" y="2351869"/>
                  <a:pt x="347464" y="2303505"/>
                </a:cubicBezTo>
                <a:cubicBezTo>
                  <a:pt x="347464" y="2255141"/>
                  <a:pt x="388739" y="2215935"/>
                  <a:pt x="439655" y="2215935"/>
                </a:cubicBezTo>
                <a:cubicBezTo>
                  <a:pt x="388739" y="2215935"/>
                  <a:pt x="347464" y="2176729"/>
                  <a:pt x="347464" y="2128365"/>
                </a:cubicBezTo>
                <a:cubicBezTo>
                  <a:pt x="347464" y="2080001"/>
                  <a:pt x="388739" y="2040795"/>
                  <a:pt x="439655" y="2040795"/>
                </a:cubicBezTo>
                <a:cubicBezTo>
                  <a:pt x="388739" y="2040795"/>
                  <a:pt x="347464" y="2001589"/>
                  <a:pt x="347464" y="1953225"/>
                </a:cubicBezTo>
                <a:cubicBezTo>
                  <a:pt x="347464" y="1904861"/>
                  <a:pt x="388739" y="1865655"/>
                  <a:pt x="439655" y="1865655"/>
                </a:cubicBezTo>
                <a:close/>
                <a:moveTo>
                  <a:pt x="768350" y="0"/>
                </a:moveTo>
                <a:cubicBezTo>
                  <a:pt x="1192698" y="0"/>
                  <a:pt x="1536700" y="344894"/>
                  <a:pt x="1536700" y="770343"/>
                </a:cubicBezTo>
                <a:cubicBezTo>
                  <a:pt x="1536700" y="823524"/>
                  <a:pt x="1531325" y="875447"/>
                  <a:pt x="1521090" y="925594"/>
                </a:cubicBezTo>
                <a:lnTo>
                  <a:pt x="1491688" y="1020556"/>
                </a:lnTo>
                <a:lnTo>
                  <a:pt x="1491950" y="1020556"/>
                </a:lnTo>
                <a:lnTo>
                  <a:pt x="1140478" y="1823920"/>
                </a:lnTo>
                <a:lnTo>
                  <a:pt x="396222" y="1823920"/>
                </a:lnTo>
                <a:lnTo>
                  <a:pt x="44750" y="1020556"/>
                </a:lnTo>
                <a:lnTo>
                  <a:pt x="45012" y="1020556"/>
                </a:lnTo>
                <a:lnTo>
                  <a:pt x="15610" y="925594"/>
                </a:lnTo>
                <a:cubicBezTo>
                  <a:pt x="5375" y="875447"/>
                  <a:pt x="0" y="823524"/>
                  <a:pt x="0" y="770343"/>
                </a:cubicBezTo>
                <a:cubicBezTo>
                  <a:pt x="0" y="344894"/>
                  <a:pt x="344002" y="0"/>
                  <a:pt x="7683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92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24" name="KSO_Shape"/>
          <p:cNvSpPr/>
          <p:nvPr/>
        </p:nvSpPr>
        <p:spPr>
          <a:xfrm>
            <a:off x="2121970" y="3824419"/>
            <a:ext cx="670027" cy="702611"/>
          </a:xfrm>
          <a:custGeom>
            <a:avLst/>
            <a:gdLst>
              <a:gd name="connsiteX0" fmla="*/ 1638300 w 4396363"/>
              <a:gd name="connsiteY0" fmla="*/ 558403 h 5128349"/>
              <a:gd name="connsiteX1" fmla="*/ 558403 w 4396363"/>
              <a:gd name="connsiteY1" fmla="*/ 1638300 h 5128349"/>
              <a:gd name="connsiteX2" fmla="*/ 1638300 w 4396363"/>
              <a:gd name="connsiteY2" fmla="*/ 2718197 h 5128349"/>
              <a:gd name="connsiteX3" fmla="*/ 2718197 w 4396363"/>
              <a:gd name="connsiteY3" fmla="*/ 1638300 h 5128349"/>
              <a:gd name="connsiteX4" fmla="*/ 1638300 w 4396363"/>
              <a:gd name="connsiteY4" fmla="*/ 558403 h 5128349"/>
              <a:gd name="connsiteX5" fmla="*/ 1638300 w 4396363"/>
              <a:gd name="connsiteY5" fmla="*/ 0 h 5128349"/>
              <a:gd name="connsiteX6" fmla="*/ 3276600 w 4396363"/>
              <a:gd name="connsiteY6" fmla="*/ 1638300 h 5128349"/>
              <a:gd name="connsiteX7" fmla="*/ 2902492 w 4396363"/>
              <a:gd name="connsiteY7" fmla="*/ 2680411 h 5128349"/>
              <a:gd name="connsiteX8" fmla="*/ 2816386 w 4396363"/>
              <a:gd name="connsiteY8" fmla="*/ 2775151 h 5128349"/>
              <a:gd name="connsiteX9" fmla="*/ 2928393 w 4396363"/>
              <a:gd name="connsiteY9" fmla="*/ 2923790 h 5128349"/>
              <a:gd name="connsiteX10" fmla="*/ 2942554 w 4396363"/>
              <a:gd name="connsiteY10" fmla="*/ 2913119 h 5128349"/>
              <a:gd name="connsiteX11" fmla="*/ 3136485 w 4396363"/>
              <a:gd name="connsiteY11" fmla="*/ 2942400 h 5128349"/>
              <a:gd name="connsiteX12" fmla="*/ 4367683 w 4396363"/>
              <a:gd name="connsiteY12" fmla="*/ 4576254 h 5128349"/>
              <a:gd name="connsiteX13" fmla="*/ 4342375 w 4396363"/>
              <a:gd name="connsiteY13" fmla="*/ 4770744 h 5128349"/>
              <a:gd name="connsiteX14" fmla="*/ 3903910 w 4396363"/>
              <a:gd name="connsiteY14" fmla="*/ 5101151 h 5128349"/>
              <a:gd name="connsiteX15" fmla="*/ 3709978 w 4396363"/>
              <a:gd name="connsiteY15" fmla="*/ 5071870 h 5128349"/>
              <a:gd name="connsiteX16" fmla="*/ 2478781 w 4396363"/>
              <a:gd name="connsiteY16" fmla="*/ 3438015 h 5128349"/>
              <a:gd name="connsiteX17" fmla="*/ 2504089 w 4396363"/>
              <a:gd name="connsiteY17" fmla="*/ 3243526 h 5128349"/>
              <a:gd name="connsiteX18" fmla="*/ 2518249 w 4396363"/>
              <a:gd name="connsiteY18" fmla="*/ 3232855 h 5128349"/>
              <a:gd name="connsiteX19" fmla="*/ 2406738 w 4396363"/>
              <a:gd name="connsiteY19" fmla="*/ 3084875 h 5128349"/>
              <a:gd name="connsiteX20" fmla="*/ 2276001 w 4396363"/>
              <a:gd name="connsiteY20" fmla="*/ 3147854 h 5128349"/>
              <a:gd name="connsiteX21" fmla="*/ 1638300 w 4396363"/>
              <a:gd name="connsiteY21" fmla="*/ 3276600 h 5128349"/>
              <a:gd name="connsiteX22" fmla="*/ 0 w 4396363"/>
              <a:gd name="connsiteY22" fmla="*/ 1638300 h 5128349"/>
              <a:gd name="connsiteX23" fmla="*/ 1638300 w 4396363"/>
              <a:gd name="connsiteY23" fmla="*/ 0 h 5128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396363" h="5128349">
                <a:moveTo>
                  <a:pt x="1638300" y="558403"/>
                </a:moveTo>
                <a:cubicBezTo>
                  <a:pt x="1041889" y="558403"/>
                  <a:pt x="558403" y="1041889"/>
                  <a:pt x="558403" y="1638300"/>
                </a:cubicBezTo>
                <a:cubicBezTo>
                  <a:pt x="558403" y="2234711"/>
                  <a:pt x="1041889" y="2718197"/>
                  <a:pt x="1638300" y="2718197"/>
                </a:cubicBezTo>
                <a:cubicBezTo>
                  <a:pt x="2234711" y="2718197"/>
                  <a:pt x="2718197" y="2234711"/>
                  <a:pt x="2718197" y="1638300"/>
                </a:cubicBezTo>
                <a:cubicBezTo>
                  <a:pt x="2718197" y="1041889"/>
                  <a:pt x="2234711" y="558403"/>
                  <a:pt x="1638300" y="558403"/>
                </a:cubicBezTo>
                <a:close/>
                <a:moveTo>
                  <a:pt x="1638300" y="0"/>
                </a:moveTo>
                <a:cubicBezTo>
                  <a:pt x="2543108" y="0"/>
                  <a:pt x="3276600" y="733492"/>
                  <a:pt x="3276600" y="1638300"/>
                </a:cubicBezTo>
                <a:cubicBezTo>
                  <a:pt x="3276600" y="2034154"/>
                  <a:pt x="3136205" y="2397216"/>
                  <a:pt x="2902492" y="2680411"/>
                </a:cubicBezTo>
                <a:lnTo>
                  <a:pt x="2816386" y="2775151"/>
                </a:lnTo>
                <a:lnTo>
                  <a:pt x="2928393" y="2923790"/>
                </a:lnTo>
                <a:lnTo>
                  <a:pt x="2942554" y="2913119"/>
                </a:lnTo>
                <a:cubicBezTo>
                  <a:pt x="3003095" y="2867498"/>
                  <a:pt x="3089921" y="2880607"/>
                  <a:pt x="3136485" y="2942400"/>
                </a:cubicBezTo>
                <a:lnTo>
                  <a:pt x="4367683" y="4576254"/>
                </a:lnTo>
                <a:cubicBezTo>
                  <a:pt x="4414247" y="4638047"/>
                  <a:pt x="4402916" y="4725123"/>
                  <a:pt x="4342375" y="4770744"/>
                </a:cubicBezTo>
                <a:lnTo>
                  <a:pt x="3903910" y="5101151"/>
                </a:lnTo>
                <a:cubicBezTo>
                  <a:pt x="3843369" y="5146772"/>
                  <a:pt x="3756543" y="5133662"/>
                  <a:pt x="3709978" y="5071870"/>
                </a:cubicBezTo>
                <a:lnTo>
                  <a:pt x="2478781" y="3438015"/>
                </a:lnTo>
                <a:cubicBezTo>
                  <a:pt x="2432217" y="3376223"/>
                  <a:pt x="2443548" y="3289147"/>
                  <a:pt x="2504089" y="3243526"/>
                </a:cubicBezTo>
                <a:lnTo>
                  <a:pt x="2518249" y="3232855"/>
                </a:lnTo>
                <a:lnTo>
                  <a:pt x="2406738" y="3084875"/>
                </a:lnTo>
                <a:lnTo>
                  <a:pt x="2276001" y="3147854"/>
                </a:lnTo>
                <a:cubicBezTo>
                  <a:pt x="2079997" y="3230757"/>
                  <a:pt x="1864502" y="3276600"/>
                  <a:pt x="1638300" y="3276600"/>
                </a:cubicBezTo>
                <a:cubicBezTo>
                  <a:pt x="733492" y="3276600"/>
                  <a:pt x="0" y="2543108"/>
                  <a:pt x="0" y="1638300"/>
                </a:cubicBezTo>
                <a:cubicBezTo>
                  <a:pt x="0" y="733492"/>
                  <a:pt x="733492" y="0"/>
                  <a:pt x="16383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5" name="KSO_Shape"/>
          <p:cNvSpPr>
            <a:spLocks/>
          </p:cNvSpPr>
          <p:nvPr/>
        </p:nvSpPr>
        <p:spPr bwMode="auto">
          <a:xfrm>
            <a:off x="2283427" y="5047366"/>
            <a:ext cx="508570" cy="693867"/>
          </a:xfrm>
          <a:custGeom>
            <a:avLst/>
            <a:gdLst>
              <a:gd name="T0" fmla="*/ 634032 w 5088572"/>
              <a:gd name="T1" fmla="*/ 934506 h 7224750"/>
              <a:gd name="T2" fmla="*/ 521290 w 5088572"/>
              <a:gd name="T3" fmla="*/ 1047764 h 7224750"/>
              <a:gd name="T4" fmla="*/ 521290 w 5088572"/>
              <a:gd name="T5" fmla="*/ 1361315 h 7224750"/>
              <a:gd name="T6" fmla="*/ 634032 w 5088572"/>
              <a:gd name="T7" fmla="*/ 1474014 h 7224750"/>
              <a:gd name="T8" fmla="*/ 746774 w 5088572"/>
              <a:gd name="T9" fmla="*/ 1361315 h 7224750"/>
              <a:gd name="T10" fmla="*/ 746774 w 5088572"/>
              <a:gd name="T11" fmla="*/ 1047764 h 7224750"/>
              <a:gd name="T12" fmla="*/ 634032 w 5088572"/>
              <a:gd name="T13" fmla="*/ 934506 h 7224750"/>
              <a:gd name="T14" fmla="*/ 125579 w 5088572"/>
              <a:gd name="T15" fmla="*/ 658336 h 7224750"/>
              <a:gd name="T16" fmla="*/ 1142485 w 5088572"/>
              <a:gd name="T17" fmla="*/ 658336 h 7224750"/>
              <a:gd name="T18" fmla="*/ 1268064 w 5088572"/>
              <a:gd name="T19" fmla="*/ 783868 h 7224750"/>
              <a:gd name="T20" fmla="*/ 1268064 w 5088572"/>
              <a:gd name="T21" fmla="*/ 1674865 h 7224750"/>
              <a:gd name="T22" fmla="*/ 1142485 w 5088572"/>
              <a:gd name="T23" fmla="*/ 1800397 h 7224750"/>
              <a:gd name="T24" fmla="*/ 125579 w 5088572"/>
              <a:gd name="T25" fmla="*/ 1800397 h 7224750"/>
              <a:gd name="T26" fmla="*/ 0 w 5088572"/>
              <a:gd name="T27" fmla="*/ 1674865 h 7224750"/>
              <a:gd name="T28" fmla="*/ 0 w 5088572"/>
              <a:gd name="T29" fmla="*/ 783868 h 7224750"/>
              <a:gd name="T30" fmla="*/ 125579 w 5088572"/>
              <a:gd name="T31" fmla="*/ 658336 h 7224750"/>
              <a:gd name="T32" fmla="*/ 634032 w 5088572"/>
              <a:gd name="T33" fmla="*/ 0 h 7224750"/>
              <a:gd name="T34" fmla="*/ 1086137 w 5088572"/>
              <a:gd name="T35" fmla="*/ 451427 h 7224750"/>
              <a:gd name="T36" fmla="*/ 1086137 w 5088572"/>
              <a:gd name="T37" fmla="*/ 608784 h 7224750"/>
              <a:gd name="T38" fmla="*/ 897481 w 5088572"/>
              <a:gd name="T39" fmla="*/ 608784 h 7224750"/>
              <a:gd name="T40" fmla="*/ 897481 w 5088572"/>
              <a:gd name="T41" fmla="*/ 451427 h 7224750"/>
              <a:gd name="T42" fmla="*/ 634032 w 5088572"/>
              <a:gd name="T43" fmla="*/ 188048 h 7224750"/>
              <a:gd name="T44" fmla="*/ 370583 w 5088572"/>
              <a:gd name="T45" fmla="*/ 451427 h 7224750"/>
              <a:gd name="T46" fmla="*/ 370583 w 5088572"/>
              <a:gd name="T47" fmla="*/ 608784 h 7224750"/>
              <a:gd name="T48" fmla="*/ 181927 w 5088572"/>
              <a:gd name="T49" fmla="*/ 608784 h 7224750"/>
              <a:gd name="T50" fmla="*/ 181927 w 5088572"/>
              <a:gd name="T51" fmla="*/ 451427 h 7224750"/>
              <a:gd name="T52" fmla="*/ 634032 w 5088572"/>
              <a:gd name="T53" fmla="*/ 0 h 722475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088572" h="7224750">
                <a:moveTo>
                  <a:pt x="2544286" y="3750048"/>
                </a:moveTo>
                <a:cubicBezTo>
                  <a:pt x="2293441" y="3750048"/>
                  <a:pt x="2091869" y="3953784"/>
                  <a:pt x="2091869" y="4204536"/>
                </a:cubicBezTo>
                <a:cubicBezTo>
                  <a:pt x="2091869" y="4204536"/>
                  <a:pt x="2091869" y="4204536"/>
                  <a:pt x="2091869" y="5462772"/>
                </a:cubicBezTo>
                <a:cubicBezTo>
                  <a:pt x="2091869" y="5713523"/>
                  <a:pt x="2293441" y="5915020"/>
                  <a:pt x="2544286" y="5915020"/>
                </a:cubicBezTo>
                <a:cubicBezTo>
                  <a:pt x="2795131" y="5915020"/>
                  <a:pt x="2996703" y="5713523"/>
                  <a:pt x="2996703" y="5462772"/>
                </a:cubicBezTo>
                <a:lnTo>
                  <a:pt x="2996703" y="4204536"/>
                </a:lnTo>
                <a:cubicBezTo>
                  <a:pt x="2996703" y="3953784"/>
                  <a:pt x="2795131" y="3750048"/>
                  <a:pt x="2544286" y="3750048"/>
                </a:cubicBezTo>
                <a:close/>
                <a:moveTo>
                  <a:pt x="503930" y="2641815"/>
                </a:moveTo>
                <a:cubicBezTo>
                  <a:pt x="503930" y="2641815"/>
                  <a:pt x="503930" y="2641815"/>
                  <a:pt x="4584642" y="2641815"/>
                </a:cubicBezTo>
                <a:cubicBezTo>
                  <a:pt x="4862364" y="2641815"/>
                  <a:pt x="5088572" y="2867939"/>
                  <a:pt x="5088572" y="3145557"/>
                </a:cubicBezTo>
                <a:cubicBezTo>
                  <a:pt x="5088572" y="3145557"/>
                  <a:pt x="5088572" y="3145557"/>
                  <a:pt x="5088572" y="6721008"/>
                </a:cubicBezTo>
                <a:cubicBezTo>
                  <a:pt x="5088572" y="7000865"/>
                  <a:pt x="4862364" y="7224750"/>
                  <a:pt x="4584642" y="7224750"/>
                </a:cubicBezTo>
                <a:cubicBezTo>
                  <a:pt x="4584642" y="7224750"/>
                  <a:pt x="4584642" y="7224750"/>
                  <a:pt x="503930" y="7224750"/>
                </a:cubicBezTo>
                <a:cubicBezTo>
                  <a:pt x="226208" y="7224750"/>
                  <a:pt x="0" y="7000865"/>
                  <a:pt x="0" y="6721008"/>
                </a:cubicBezTo>
                <a:cubicBezTo>
                  <a:pt x="0" y="6721008"/>
                  <a:pt x="0" y="6721008"/>
                  <a:pt x="0" y="3145557"/>
                </a:cubicBezTo>
                <a:cubicBezTo>
                  <a:pt x="0" y="2867939"/>
                  <a:pt x="226208" y="2641815"/>
                  <a:pt x="503930" y="2641815"/>
                </a:cubicBezTo>
                <a:close/>
                <a:moveTo>
                  <a:pt x="2544286" y="0"/>
                </a:moveTo>
                <a:cubicBezTo>
                  <a:pt x="3543236" y="0"/>
                  <a:pt x="4358522" y="812830"/>
                  <a:pt x="4358522" y="1811514"/>
                </a:cubicBezTo>
                <a:cubicBezTo>
                  <a:pt x="4358522" y="1811514"/>
                  <a:pt x="4358522" y="1811514"/>
                  <a:pt x="4358522" y="2442969"/>
                </a:cubicBezTo>
                <a:cubicBezTo>
                  <a:pt x="4358522" y="2442969"/>
                  <a:pt x="4358522" y="2442969"/>
                  <a:pt x="3601471" y="2442969"/>
                </a:cubicBezTo>
                <a:cubicBezTo>
                  <a:pt x="3601471" y="2442969"/>
                  <a:pt x="3601471" y="2442969"/>
                  <a:pt x="3601471" y="1811514"/>
                </a:cubicBezTo>
                <a:cubicBezTo>
                  <a:pt x="3601471" y="1229322"/>
                  <a:pt x="3126633" y="754611"/>
                  <a:pt x="2544286" y="754611"/>
                </a:cubicBezTo>
                <a:cubicBezTo>
                  <a:pt x="1959699" y="754611"/>
                  <a:pt x="1487102" y="1229322"/>
                  <a:pt x="1487102" y="1811514"/>
                </a:cubicBezTo>
                <a:cubicBezTo>
                  <a:pt x="1487102" y="1811514"/>
                  <a:pt x="1487102" y="1811514"/>
                  <a:pt x="1487102" y="2442969"/>
                </a:cubicBezTo>
                <a:lnTo>
                  <a:pt x="730050" y="2442969"/>
                </a:lnTo>
                <a:cubicBezTo>
                  <a:pt x="730050" y="2442969"/>
                  <a:pt x="730050" y="2442969"/>
                  <a:pt x="730050" y="1811514"/>
                </a:cubicBezTo>
                <a:cubicBezTo>
                  <a:pt x="730050" y="812830"/>
                  <a:pt x="1543097" y="0"/>
                  <a:pt x="25442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8561024" y="3968736"/>
            <a:ext cx="1800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</a:t>
            </a:r>
            <a:endParaRPr lang="en-US" altLang="zh-CN" sz="2000" dirty="0">
              <a:solidFill>
                <a:schemeClr val="bg1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Add content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802380" y="4689256"/>
            <a:ext cx="2431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r"/>
            <a:r>
              <a:rPr lang="zh-CN" altLang="en-US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834860" y="1104125"/>
            <a:ext cx="5303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 to add content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610925" y="1485900"/>
            <a:ext cx="6514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834859" y="2521985"/>
            <a:ext cx="4825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 to add content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610925" y="2903760"/>
            <a:ext cx="61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834860" y="3794755"/>
            <a:ext cx="4424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 to add content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319746" y="4233183"/>
            <a:ext cx="6351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834859" y="5039999"/>
            <a:ext cx="4375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 to add content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610926" y="5421774"/>
            <a:ext cx="427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2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415868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7723655" y="918279"/>
            <a:ext cx="3309105" cy="323399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727590" y="4852720"/>
            <a:ext cx="475964" cy="483301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幼圆" panose="02010509060101010101" pitchFamily="49" charset="-122"/>
                <a:ea typeface="幼圆" panose="02010509060101010101" pitchFamily="49" charset="-122"/>
              </a:rPr>
              <a:t>1</a:t>
            </a:r>
            <a:endParaRPr lang="zh-CN" altLang="en-US" sz="3200" b="1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290908" y="4852720"/>
            <a:ext cx="475964" cy="483301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幼圆" panose="02010509060101010101" pitchFamily="49" charset="-122"/>
                <a:ea typeface="幼圆" panose="02010509060101010101" pitchFamily="49" charset="-122"/>
              </a:rPr>
              <a:t>2</a:t>
            </a:r>
            <a:endParaRPr lang="zh-CN" altLang="en-US" sz="3200" b="1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901057" y="4852720"/>
            <a:ext cx="475964" cy="483301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endParaRPr lang="zh-CN" altLang="en-US" sz="3200" b="1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9387417" y="4852720"/>
            <a:ext cx="475964" cy="483301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幼圆" panose="02010509060101010101" pitchFamily="49" charset="-122"/>
                <a:ea typeface="幼圆" panose="02010509060101010101" pitchFamily="49" charset="-122"/>
              </a:rPr>
              <a:t>4</a:t>
            </a:r>
            <a:endParaRPr lang="zh-CN" altLang="en-US" sz="3200" b="1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23655" y="1618724"/>
            <a:ext cx="339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u="sng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</a:t>
            </a:r>
            <a:endParaRPr lang="en-US" altLang="zh-CN" sz="4000" u="sng" dirty="0">
              <a:solidFill>
                <a:schemeClr val="bg1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  <a:p>
            <a:pPr algn="ctr"/>
            <a:r>
              <a:rPr lang="zh-CN" altLang="en-US" sz="4000" u="sng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Add content</a:t>
            </a:r>
          </a:p>
        </p:txBody>
      </p:sp>
      <p:sp>
        <p:nvSpPr>
          <p:cNvPr id="9" name="矩形 8"/>
          <p:cNvSpPr/>
          <p:nvPr/>
        </p:nvSpPr>
        <p:spPr>
          <a:xfrm>
            <a:off x="1098003" y="1094282"/>
            <a:ext cx="5872423" cy="305799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98003" y="839449"/>
            <a:ext cx="5872423" cy="254833"/>
          </a:xfrm>
          <a:prstGeom prst="rect">
            <a:avLst/>
          </a:prstGeom>
          <a:solidFill>
            <a:srgbClr val="FFC000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17237" y="5518905"/>
            <a:ext cx="317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 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152401" y="5523701"/>
            <a:ext cx="261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 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787565" y="5531470"/>
            <a:ext cx="261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 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732864" y="5523701"/>
            <a:ext cx="330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 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r"/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758"/>
          <a:stretch/>
        </p:blipFill>
        <p:spPr>
          <a:xfrm>
            <a:off x="1098003" y="1094281"/>
            <a:ext cx="5872423" cy="305799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26703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4345948" y="966404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535695" y="966404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652084" y="2822668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535695" y="4724004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341206" y="4724004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321248" y="2845204"/>
            <a:ext cx="1357020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196400" y="2582275"/>
            <a:ext cx="1830042" cy="1693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KSO_Shape"/>
          <p:cNvSpPr>
            <a:spLocks/>
          </p:cNvSpPr>
          <p:nvPr/>
        </p:nvSpPr>
        <p:spPr bwMode="auto">
          <a:xfrm>
            <a:off x="4765431" y="1225778"/>
            <a:ext cx="508570" cy="693867"/>
          </a:xfrm>
          <a:custGeom>
            <a:avLst/>
            <a:gdLst>
              <a:gd name="T0" fmla="*/ 634032 w 5088572"/>
              <a:gd name="T1" fmla="*/ 934506 h 7224750"/>
              <a:gd name="T2" fmla="*/ 521290 w 5088572"/>
              <a:gd name="T3" fmla="*/ 1047764 h 7224750"/>
              <a:gd name="T4" fmla="*/ 521290 w 5088572"/>
              <a:gd name="T5" fmla="*/ 1361315 h 7224750"/>
              <a:gd name="T6" fmla="*/ 634032 w 5088572"/>
              <a:gd name="T7" fmla="*/ 1474014 h 7224750"/>
              <a:gd name="T8" fmla="*/ 746774 w 5088572"/>
              <a:gd name="T9" fmla="*/ 1361315 h 7224750"/>
              <a:gd name="T10" fmla="*/ 746774 w 5088572"/>
              <a:gd name="T11" fmla="*/ 1047764 h 7224750"/>
              <a:gd name="T12" fmla="*/ 634032 w 5088572"/>
              <a:gd name="T13" fmla="*/ 934506 h 7224750"/>
              <a:gd name="T14" fmla="*/ 125579 w 5088572"/>
              <a:gd name="T15" fmla="*/ 658336 h 7224750"/>
              <a:gd name="T16" fmla="*/ 1142485 w 5088572"/>
              <a:gd name="T17" fmla="*/ 658336 h 7224750"/>
              <a:gd name="T18" fmla="*/ 1268064 w 5088572"/>
              <a:gd name="T19" fmla="*/ 783868 h 7224750"/>
              <a:gd name="T20" fmla="*/ 1268064 w 5088572"/>
              <a:gd name="T21" fmla="*/ 1674865 h 7224750"/>
              <a:gd name="T22" fmla="*/ 1142485 w 5088572"/>
              <a:gd name="T23" fmla="*/ 1800397 h 7224750"/>
              <a:gd name="T24" fmla="*/ 125579 w 5088572"/>
              <a:gd name="T25" fmla="*/ 1800397 h 7224750"/>
              <a:gd name="T26" fmla="*/ 0 w 5088572"/>
              <a:gd name="T27" fmla="*/ 1674865 h 7224750"/>
              <a:gd name="T28" fmla="*/ 0 w 5088572"/>
              <a:gd name="T29" fmla="*/ 783868 h 7224750"/>
              <a:gd name="T30" fmla="*/ 125579 w 5088572"/>
              <a:gd name="T31" fmla="*/ 658336 h 7224750"/>
              <a:gd name="T32" fmla="*/ 634032 w 5088572"/>
              <a:gd name="T33" fmla="*/ 0 h 7224750"/>
              <a:gd name="T34" fmla="*/ 1086137 w 5088572"/>
              <a:gd name="T35" fmla="*/ 451427 h 7224750"/>
              <a:gd name="T36" fmla="*/ 1086137 w 5088572"/>
              <a:gd name="T37" fmla="*/ 608784 h 7224750"/>
              <a:gd name="T38" fmla="*/ 897481 w 5088572"/>
              <a:gd name="T39" fmla="*/ 608784 h 7224750"/>
              <a:gd name="T40" fmla="*/ 897481 w 5088572"/>
              <a:gd name="T41" fmla="*/ 451427 h 7224750"/>
              <a:gd name="T42" fmla="*/ 634032 w 5088572"/>
              <a:gd name="T43" fmla="*/ 188048 h 7224750"/>
              <a:gd name="T44" fmla="*/ 370583 w 5088572"/>
              <a:gd name="T45" fmla="*/ 451427 h 7224750"/>
              <a:gd name="T46" fmla="*/ 370583 w 5088572"/>
              <a:gd name="T47" fmla="*/ 608784 h 7224750"/>
              <a:gd name="T48" fmla="*/ 181927 w 5088572"/>
              <a:gd name="T49" fmla="*/ 608784 h 7224750"/>
              <a:gd name="T50" fmla="*/ 181927 w 5088572"/>
              <a:gd name="T51" fmla="*/ 451427 h 7224750"/>
              <a:gd name="T52" fmla="*/ 634032 w 5088572"/>
              <a:gd name="T53" fmla="*/ 0 h 722475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088572" h="7224750">
                <a:moveTo>
                  <a:pt x="2544286" y="3750048"/>
                </a:moveTo>
                <a:cubicBezTo>
                  <a:pt x="2293441" y="3750048"/>
                  <a:pt x="2091869" y="3953784"/>
                  <a:pt x="2091869" y="4204536"/>
                </a:cubicBezTo>
                <a:cubicBezTo>
                  <a:pt x="2091869" y="4204536"/>
                  <a:pt x="2091869" y="4204536"/>
                  <a:pt x="2091869" y="5462772"/>
                </a:cubicBezTo>
                <a:cubicBezTo>
                  <a:pt x="2091869" y="5713523"/>
                  <a:pt x="2293441" y="5915020"/>
                  <a:pt x="2544286" y="5915020"/>
                </a:cubicBezTo>
                <a:cubicBezTo>
                  <a:pt x="2795131" y="5915020"/>
                  <a:pt x="2996703" y="5713523"/>
                  <a:pt x="2996703" y="5462772"/>
                </a:cubicBezTo>
                <a:lnTo>
                  <a:pt x="2996703" y="4204536"/>
                </a:lnTo>
                <a:cubicBezTo>
                  <a:pt x="2996703" y="3953784"/>
                  <a:pt x="2795131" y="3750048"/>
                  <a:pt x="2544286" y="3750048"/>
                </a:cubicBezTo>
                <a:close/>
                <a:moveTo>
                  <a:pt x="503930" y="2641815"/>
                </a:moveTo>
                <a:cubicBezTo>
                  <a:pt x="503930" y="2641815"/>
                  <a:pt x="503930" y="2641815"/>
                  <a:pt x="4584642" y="2641815"/>
                </a:cubicBezTo>
                <a:cubicBezTo>
                  <a:pt x="4862364" y="2641815"/>
                  <a:pt x="5088572" y="2867939"/>
                  <a:pt x="5088572" y="3145557"/>
                </a:cubicBezTo>
                <a:cubicBezTo>
                  <a:pt x="5088572" y="3145557"/>
                  <a:pt x="5088572" y="3145557"/>
                  <a:pt x="5088572" y="6721008"/>
                </a:cubicBezTo>
                <a:cubicBezTo>
                  <a:pt x="5088572" y="7000865"/>
                  <a:pt x="4862364" y="7224750"/>
                  <a:pt x="4584642" y="7224750"/>
                </a:cubicBezTo>
                <a:cubicBezTo>
                  <a:pt x="4584642" y="7224750"/>
                  <a:pt x="4584642" y="7224750"/>
                  <a:pt x="503930" y="7224750"/>
                </a:cubicBezTo>
                <a:cubicBezTo>
                  <a:pt x="226208" y="7224750"/>
                  <a:pt x="0" y="7000865"/>
                  <a:pt x="0" y="6721008"/>
                </a:cubicBezTo>
                <a:cubicBezTo>
                  <a:pt x="0" y="6721008"/>
                  <a:pt x="0" y="6721008"/>
                  <a:pt x="0" y="3145557"/>
                </a:cubicBezTo>
                <a:cubicBezTo>
                  <a:pt x="0" y="2867939"/>
                  <a:pt x="226208" y="2641815"/>
                  <a:pt x="503930" y="2641815"/>
                </a:cubicBezTo>
                <a:close/>
                <a:moveTo>
                  <a:pt x="2544286" y="0"/>
                </a:moveTo>
                <a:cubicBezTo>
                  <a:pt x="3543236" y="0"/>
                  <a:pt x="4358522" y="812830"/>
                  <a:pt x="4358522" y="1811514"/>
                </a:cubicBezTo>
                <a:cubicBezTo>
                  <a:pt x="4358522" y="1811514"/>
                  <a:pt x="4358522" y="1811514"/>
                  <a:pt x="4358522" y="2442969"/>
                </a:cubicBezTo>
                <a:cubicBezTo>
                  <a:pt x="4358522" y="2442969"/>
                  <a:pt x="4358522" y="2442969"/>
                  <a:pt x="3601471" y="2442969"/>
                </a:cubicBezTo>
                <a:cubicBezTo>
                  <a:pt x="3601471" y="2442969"/>
                  <a:pt x="3601471" y="2442969"/>
                  <a:pt x="3601471" y="1811514"/>
                </a:cubicBezTo>
                <a:cubicBezTo>
                  <a:pt x="3601471" y="1229322"/>
                  <a:pt x="3126633" y="754611"/>
                  <a:pt x="2544286" y="754611"/>
                </a:cubicBezTo>
                <a:cubicBezTo>
                  <a:pt x="1959699" y="754611"/>
                  <a:pt x="1487102" y="1229322"/>
                  <a:pt x="1487102" y="1811514"/>
                </a:cubicBezTo>
                <a:cubicBezTo>
                  <a:pt x="1487102" y="1811514"/>
                  <a:pt x="1487102" y="1811514"/>
                  <a:pt x="1487102" y="2442969"/>
                </a:cubicBezTo>
                <a:lnTo>
                  <a:pt x="730050" y="2442969"/>
                </a:lnTo>
                <a:cubicBezTo>
                  <a:pt x="730050" y="2442969"/>
                  <a:pt x="730050" y="2442969"/>
                  <a:pt x="730050" y="1811514"/>
                </a:cubicBezTo>
                <a:cubicBezTo>
                  <a:pt x="730050" y="812830"/>
                  <a:pt x="1543097" y="0"/>
                  <a:pt x="25442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" name="KSO_Shape"/>
          <p:cNvSpPr/>
          <p:nvPr/>
        </p:nvSpPr>
        <p:spPr>
          <a:xfrm>
            <a:off x="6967950" y="1255312"/>
            <a:ext cx="492510" cy="719644"/>
          </a:xfrm>
          <a:custGeom>
            <a:avLst/>
            <a:gdLst>
              <a:gd name="connsiteX0" fmla="*/ 588566 w 1536700"/>
              <a:gd name="connsiteY0" fmla="*/ 2172931 h 2555648"/>
              <a:gd name="connsiteX1" fmla="*/ 588566 w 1536700"/>
              <a:gd name="connsiteY1" fmla="*/ 2232462 h 2555648"/>
              <a:gd name="connsiteX2" fmla="*/ 948135 w 1536700"/>
              <a:gd name="connsiteY2" fmla="*/ 2232462 h 2555648"/>
              <a:gd name="connsiteX3" fmla="*/ 948135 w 1536700"/>
              <a:gd name="connsiteY3" fmla="*/ 2172931 h 2555648"/>
              <a:gd name="connsiteX4" fmla="*/ 588566 w 1536700"/>
              <a:gd name="connsiteY4" fmla="*/ 2014319 h 2555648"/>
              <a:gd name="connsiteX5" fmla="*/ 588566 w 1536700"/>
              <a:gd name="connsiteY5" fmla="*/ 2073850 h 2555648"/>
              <a:gd name="connsiteX6" fmla="*/ 948135 w 1536700"/>
              <a:gd name="connsiteY6" fmla="*/ 2073850 h 2555648"/>
              <a:gd name="connsiteX7" fmla="*/ 948135 w 1536700"/>
              <a:gd name="connsiteY7" fmla="*/ 2014319 h 2555648"/>
              <a:gd name="connsiteX8" fmla="*/ 439655 w 1536700"/>
              <a:gd name="connsiteY8" fmla="*/ 1865655 h 2555648"/>
              <a:gd name="connsiteX9" fmla="*/ 1097045 w 1536700"/>
              <a:gd name="connsiteY9" fmla="*/ 1865655 h 2555648"/>
              <a:gd name="connsiteX10" fmla="*/ 1189236 w 1536700"/>
              <a:gd name="connsiteY10" fmla="*/ 1953225 h 2555648"/>
              <a:gd name="connsiteX11" fmla="*/ 1097045 w 1536700"/>
              <a:gd name="connsiteY11" fmla="*/ 2040795 h 2555648"/>
              <a:gd name="connsiteX12" fmla="*/ 1189236 w 1536700"/>
              <a:gd name="connsiteY12" fmla="*/ 2128365 h 2555648"/>
              <a:gd name="connsiteX13" fmla="*/ 1097045 w 1536700"/>
              <a:gd name="connsiteY13" fmla="*/ 2215935 h 2555648"/>
              <a:gd name="connsiteX14" fmla="*/ 1189236 w 1536700"/>
              <a:gd name="connsiteY14" fmla="*/ 2303505 h 2555648"/>
              <a:gd name="connsiteX15" fmla="*/ 1097045 w 1536700"/>
              <a:gd name="connsiteY15" fmla="*/ 2391075 h 2555648"/>
              <a:gd name="connsiteX16" fmla="*/ 948071 w 1536700"/>
              <a:gd name="connsiteY16" fmla="*/ 2391075 h 2555648"/>
              <a:gd name="connsiteX17" fmla="*/ 937297 w 1536700"/>
              <a:gd name="connsiteY17" fmla="*/ 2444188 h 2555648"/>
              <a:gd name="connsiteX18" fmla="*/ 768350 w 1536700"/>
              <a:gd name="connsiteY18" fmla="*/ 2555648 h 2555648"/>
              <a:gd name="connsiteX19" fmla="*/ 599403 w 1536700"/>
              <a:gd name="connsiteY19" fmla="*/ 2444188 h 2555648"/>
              <a:gd name="connsiteX20" fmla="*/ 588630 w 1536700"/>
              <a:gd name="connsiteY20" fmla="*/ 2391075 h 2555648"/>
              <a:gd name="connsiteX21" fmla="*/ 439655 w 1536700"/>
              <a:gd name="connsiteY21" fmla="*/ 2391075 h 2555648"/>
              <a:gd name="connsiteX22" fmla="*/ 347464 w 1536700"/>
              <a:gd name="connsiteY22" fmla="*/ 2303505 h 2555648"/>
              <a:gd name="connsiteX23" fmla="*/ 439655 w 1536700"/>
              <a:gd name="connsiteY23" fmla="*/ 2215935 h 2555648"/>
              <a:gd name="connsiteX24" fmla="*/ 347464 w 1536700"/>
              <a:gd name="connsiteY24" fmla="*/ 2128365 h 2555648"/>
              <a:gd name="connsiteX25" fmla="*/ 439655 w 1536700"/>
              <a:gd name="connsiteY25" fmla="*/ 2040795 h 2555648"/>
              <a:gd name="connsiteX26" fmla="*/ 347464 w 1536700"/>
              <a:gd name="connsiteY26" fmla="*/ 1953225 h 2555648"/>
              <a:gd name="connsiteX27" fmla="*/ 439655 w 1536700"/>
              <a:gd name="connsiteY27" fmla="*/ 1865655 h 2555648"/>
              <a:gd name="connsiteX28" fmla="*/ 768350 w 1536700"/>
              <a:gd name="connsiteY28" fmla="*/ 0 h 2555648"/>
              <a:gd name="connsiteX29" fmla="*/ 1536700 w 1536700"/>
              <a:gd name="connsiteY29" fmla="*/ 770343 h 2555648"/>
              <a:gd name="connsiteX30" fmla="*/ 1521090 w 1536700"/>
              <a:gd name="connsiteY30" fmla="*/ 925594 h 2555648"/>
              <a:gd name="connsiteX31" fmla="*/ 1491688 w 1536700"/>
              <a:gd name="connsiteY31" fmla="*/ 1020556 h 2555648"/>
              <a:gd name="connsiteX32" fmla="*/ 1491950 w 1536700"/>
              <a:gd name="connsiteY32" fmla="*/ 1020556 h 2555648"/>
              <a:gd name="connsiteX33" fmla="*/ 1140478 w 1536700"/>
              <a:gd name="connsiteY33" fmla="*/ 1823920 h 2555648"/>
              <a:gd name="connsiteX34" fmla="*/ 396222 w 1536700"/>
              <a:gd name="connsiteY34" fmla="*/ 1823920 h 2555648"/>
              <a:gd name="connsiteX35" fmla="*/ 44750 w 1536700"/>
              <a:gd name="connsiteY35" fmla="*/ 1020556 h 2555648"/>
              <a:gd name="connsiteX36" fmla="*/ 45012 w 1536700"/>
              <a:gd name="connsiteY36" fmla="*/ 1020556 h 2555648"/>
              <a:gd name="connsiteX37" fmla="*/ 15610 w 1536700"/>
              <a:gd name="connsiteY37" fmla="*/ 925594 h 2555648"/>
              <a:gd name="connsiteX38" fmla="*/ 0 w 1536700"/>
              <a:gd name="connsiteY38" fmla="*/ 770343 h 2555648"/>
              <a:gd name="connsiteX39" fmla="*/ 768350 w 1536700"/>
              <a:gd name="connsiteY39" fmla="*/ 0 h 255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36700" h="2555648">
                <a:moveTo>
                  <a:pt x="588566" y="2172931"/>
                </a:moveTo>
                <a:lnTo>
                  <a:pt x="588566" y="2232462"/>
                </a:lnTo>
                <a:lnTo>
                  <a:pt x="948135" y="2232462"/>
                </a:lnTo>
                <a:lnTo>
                  <a:pt x="948135" y="2172931"/>
                </a:lnTo>
                <a:close/>
                <a:moveTo>
                  <a:pt x="588566" y="2014319"/>
                </a:moveTo>
                <a:lnTo>
                  <a:pt x="588566" y="2073850"/>
                </a:lnTo>
                <a:lnTo>
                  <a:pt x="948135" y="2073850"/>
                </a:lnTo>
                <a:lnTo>
                  <a:pt x="948135" y="2014319"/>
                </a:lnTo>
                <a:close/>
                <a:moveTo>
                  <a:pt x="439655" y="1865655"/>
                </a:moveTo>
                <a:lnTo>
                  <a:pt x="1097045" y="1865655"/>
                </a:lnTo>
                <a:cubicBezTo>
                  <a:pt x="1147961" y="1865655"/>
                  <a:pt x="1189236" y="1904861"/>
                  <a:pt x="1189236" y="1953225"/>
                </a:cubicBezTo>
                <a:cubicBezTo>
                  <a:pt x="1189236" y="2001589"/>
                  <a:pt x="1147961" y="2040795"/>
                  <a:pt x="1097045" y="2040795"/>
                </a:cubicBezTo>
                <a:cubicBezTo>
                  <a:pt x="1147961" y="2040795"/>
                  <a:pt x="1189236" y="2080001"/>
                  <a:pt x="1189236" y="2128365"/>
                </a:cubicBezTo>
                <a:cubicBezTo>
                  <a:pt x="1189236" y="2176729"/>
                  <a:pt x="1147961" y="2215935"/>
                  <a:pt x="1097045" y="2215935"/>
                </a:cubicBezTo>
                <a:cubicBezTo>
                  <a:pt x="1147961" y="2215935"/>
                  <a:pt x="1189236" y="2255141"/>
                  <a:pt x="1189236" y="2303505"/>
                </a:cubicBezTo>
                <a:cubicBezTo>
                  <a:pt x="1189236" y="2351869"/>
                  <a:pt x="1147961" y="2391075"/>
                  <a:pt x="1097045" y="2391075"/>
                </a:cubicBezTo>
                <a:lnTo>
                  <a:pt x="948071" y="2391075"/>
                </a:lnTo>
                <a:lnTo>
                  <a:pt x="937297" y="2444188"/>
                </a:lnTo>
                <a:cubicBezTo>
                  <a:pt x="909462" y="2509689"/>
                  <a:pt x="844299" y="2555648"/>
                  <a:pt x="768350" y="2555648"/>
                </a:cubicBezTo>
                <a:cubicBezTo>
                  <a:pt x="692402" y="2555648"/>
                  <a:pt x="627238" y="2509689"/>
                  <a:pt x="599403" y="2444188"/>
                </a:cubicBezTo>
                <a:lnTo>
                  <a:pt x="588630" y="2391075"/>
                </a:lnTo>
                <a:lnTo>
                  <a:pt x="439655" y="2391075"/>
                </a:lnTo>
                <a:cubicBezTo>
                  <a:pt x="388739" y="2391075"/>
                  <a:pt x="347464" y="2351869"/>
                  <a:pt x="347464" y="2303505"/>
                </a:cubicBezTo>
                <a:cubicBezTo>
                  <a:pt x="347464" y="2255141"/>
                  <a:pt x="388739" y="2215935"/>
                  <a:pt x="439655" y="2215935"/>
                </a:cubicBezTo>
                <a:cubicBezTo>
                  <a:pt x="388739" y="2215935"/>
                  <a:pt x="347464" y="2176729"/>
                  <a:pt x="347464" y="2128365"/>
                </a:cubicBezTo>
                <a:cubicBezTo>
                  <a:pt x="347464" y="2080001"/>
                  <a:pt x="388739" y="2040795"/>
                  <a:pt x="439655" y="2040795"/>
                </a:cubicBezTo>
                <a:cubicBezTo>
                  <a:pt x="388739" y="2040795"/>
                  <a:pt x="347464" y="2001589"/>
                  <a:pt x="347464" y="1953225"/>
                </a:cubicBezTo>
                <a:cubicBezTo>
                  <a:pt x="347464" y="1904861"/>
                  <a:pt x="388739" y="1865655"/>
                  <a:pt x="439655" y="1865655"/>
                </a:cubicBezTo>
                <a:close/>
                <a:moveTo>
                  <a:pt x="768350" y="0"/>
                </a:moveTo>
                <a:cubicBezTo>
                  <a:pt x="1192698" y="0"/>
                  <a:pt x="1536700" y="344894"/>
                  <a:pt x="1536700" y="770343"/>
                </a:cubicBezTo>
                <a:cubicBezTo>
                  <a:pt x="1536700" y="823524"/>
                  <a:pt x="1531325" y="875447"/>
                  <a:pt x="1521090" y="925594"/>
                </a:cubicBezTo>
                <a:lnTo>
                  <a:pt x="1491688" y="1020556"/>
                </a:lnTo>
                <a:lnTo>
                  <a:pt x="1491950" y="1020556"/>
                </a:lnTo>
                <a:lnTo>
                  <a:pt x="1140478" y="1823920"/>
                </a:lnTo>
                <a:lnTo>
                  <a:pt x="396222" y="1823920"/>
                </a:lnTo>
                <a:lnTo>
                  <a:pt x="44750" y="1020556"/>
                </a:lnTo>
                <a:lnTo>
                  <a:pt x="45012" y="1020556"/>
                </a:lnTo>
                <a:lnTo>
                  <a:pt x="15610" y="925594"/>
                </a:lnTo>
                <a:cubicBezTo>
                  <a:pt x="5375" y="875447"/>
                  <a:pt x="0" y="823524"/>
                  <a:pt x="0" y="770343"/>
                </a:cubicBezTo>
                <a:cubicBezTo>
                  <a:pt x="0" y="344894"/>
                  <a:pt x="344002" y="0"/>
                  <a:pt x="7683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92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5" name="KSO_Shape"/>
          <p:cNvSpPr/>
          <p:nvPr/>
        </p:nvSpPr>
        <p:spPr>
          <a:xfrm>
            <a:off x="3664744" y="3117601"/>
            <a:ext cx="670027" cy="702611"/>
          </a:xfrm>
          <a:custGeom>
            <a:avLst/>
            <a:gdLst>
              <a:gd name="connsiteX0" fmla="*/ 1638300 w 4396363"/>
              <a:gd name="connsiteY0" fmla="*/ 558403 h 5128349"/>
              <a:gd name="connsiteX1" fmla="*/ 558403 w 4396363"/>
              <a:gd name="connsiteY1" fmla="*/ 1638300 h 5128349"/>
              <a:gd name="connsiteX2" fmla="*/ 1638300 w 4396363"/>
              <a:gd name="connsiteY2" fmla="*/ 2718197 h 5128349"/>
              <a:gd name="connsiteX3" fmla="*/ 2718197 w 4396363"/>
              <a:gd name="connsiteY3" fmla="*/ 1638300 h 5128349"/>
              <a:gd name="connsiteX4" fmla="*/ 1638300 w 4396363"/>
              <a:gd name="connsiteY4" fmla="*/ 558403 h 5128349"/>
              <a:gd name="connsiteX5" fmla="*/ 1638300 w 4396363"/>
              <a:gd name="connsiteY5" fmla="*/ 0 h 5128349"/>
              <a:gd name="connsiteX6" fmla="*/ 3276600 w 4396363"/>
              <a:gd name="connsiteY6" fmla="*/ 1638300 h 5128349"/>
              <a:gd name="connsiteX7" fmla="*/ 2902492 w 4396363"/>
              <a:gd name="connsiteY7" fmla="*/ 2680411 h 5128349"/>
              <a:gd name="connsiteX8" fmla="*/ 2816386 w 4396363"/>
              <a:gd name="connsiteY8" fmla="*/ 2775151 h 5128349"/>
              <a:gd name="connsiteX9" fmla="*/ 2928393 w 4396363"/>
              <a:gd name="connsiteY9" fmla="*/ 2923790 h 5128349"/>
              <a:gd name="connsiteX10" fmla="*/ 2942554 w 4396363"/>
              <a:gd name="connsiteY10" fmla="*/ 2913119 h 5128349"/>
              <a:gd name="connsiteX11" fmla="*/ 3136485 w 4396363"/>
              <a:gd name="connsiteY11" fmla="*/ 2942400 h 5128349"/>
              <a:gd name="connsiteX12" fmla="*/ 4367683 w 4396363"/>
              <a:gd name="connsiteY12" fmla="*/ 4576254 h 5128349"/>
              <a:gd name="connsiteX13" fmla="*/ 4342375 w 4396363"/>
              <a:gd name="connsiteY13" fmla="*/ 4770744 h 5128349"/>
              <a:gd name="connsiteX14" fmla="*/ 3903910 w 4396363"/>
              <a:gd name="connsiteY14" fmla="*/ 5101151 h 5128349"/>
              <a:gd name="connsiteX15" fmla="*/ 3709978 w 4396363"/>
              <a:gd name="connsiteY15" fmla="*/ 5071870 h 5128349"/>
              <a:gd name="connsiteX16" fmla="*/ 2478781 w 4396363"/>
              <a:gd name="connsiteY16" fmla="*/ 3438015 h 5128349"/>
              <a:gd name="connsiteX17" fmla="*/ 2504089 w 4396363"/>
              <a:gd name="connsiteY17" fmla="*/ 3243526 h 5128349"/>
              <a:gd name="connsiteX18" fmla="*/ 2518249 w 4396363"/>
              <a:gd name="connsiteY18" fmla="*/ 3232855 h 5128349"/>
              <a:gd name="connsiteX19" fmla="*/ 2406738 w 4396363"/>
              <a:gd name="connsiteY19" fmla="*/ 3084875 h 5128349"/>
              <a:gd name="connsiteX20" fmla="*/ 2276001 w 4396363"/>
              <a:gd name="connsiteY20" fmla="*/ 3147854 h 5128349"/>
              <a:gd name="connsiteX21" fmla="*/ 1638300 w 4396363"/>
              <a:gd name="connsiteY21" fmla="*/ 3276600 h 5128349"/>
              <a:gd name="connsiteX22" fmla="*/ 0 w 4396363"/>
              <a:gd name="connsiteY22" fmla="*/ 1638300 h 5128349"/>
              <a:gd name="connsiteX23" fmla="*/ 1638300 w 4396363"/>
              <a:gd name="connsiteY23" fmla="*/ 0 h 5128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396363" h="5128349">
                <a:moveTo>
                  <a:pt x="1638300" y="558403"/>
                </a:moveTo>
                <a:cubicBezTo>
                  <a:pt x="1041889" y="558403"/>
                  <a:pt x="558403" y="1041889"/>
                  <a:pt x="558403" y="1638300"/>
                </a:cubicBezTo>
                <a:cubicBezTo>
                  <a:pt x="558403" y="2234711"/>
                  <a:pt x="1041889" y="2718197"/>
                  <a:pt x="1638300" y="2718197"/>
                </a:cubicBezTo>
                <a:cubicBezTo>
                  <a:pt x="2234711" y="2718197"/>
                  <a:pt x="2718197" y="2234711"/>
                  <a:pt x="2718197" y="1638300"/>
                </a:cubicBezTo>
                <a:cubicBezTo>
                  <a:pt x="2718197" y="1041889"/>
                  <a:pt x="2234711" y="558403"/>
                  <a:pt x="1638300" y="558403"/>
                </a:cubicBezTo>
                <a:close/>
                <a:moveTo>
                  <a:pt x="1638300" y="0"/>
                </a:moveTo>
                <a:cubicBezTo>
                  <a:pt x="2543108" y="0"/>
                  <a:pt x="3276600" y="733492"/>
                  <a:pt x="3276600" y="1638300"/>
                </a:cubicBezTo>
                <a:cubicBezTo>
                  <a:pt x="3276600" y="2034154"/>
                  <a:pt x="3136205" y="2397216"/>
                  <a:pt x="2902492" y="2680411"/>
                </a:cubicBezTo>
                <a:lnTo>
                  <a:pt x="2816386" y="2775151"/>
                </a:lnTo>
                <a:lnTo>
                  <a:pt x="2928393" y="2923790"/>
                </a:lnTo>
                <a:lnTo>
                  <a:pt x="2942554" y="2913119"/>
                </a:lnTo>
                <a:cubicBezTo>
                  <a:pt x="3003095" y="2867498"/>
                  <a:pt x="3089921" y="2880607"/>
                  <a:pt x="3136485" y="2942400"/>
                </a:cubicBezTo>
                <a:lnTo>
                  <a:pt x="4367683" y="4576254"/>
                </a:lnTo>
                <a:cubicBezTo>
                  <a:pt x="4414247" y="4638047"/>
                  <a:pt x="4402916" y="4725123"/>
                  <a:pt x="4342375" y="4770744"/>
                </a:cubicBezTo>
                <a:lnTo>
                  <a:pt x="3903910" y="5101151"/>
                </a:lnTo>
                <a:cubicBezTo>
                  <a:pt x="3843369" y="5146772"/>
                  <a:pt x="3756543" y="5133662"/>
                  <a:pt x="3709978" y="5071870"/>
                </a:cubicBezTo>
                <a:lnTo>
                  <a:pt x="2478781" y="3438015"/>
                </a:lnTo>
                <a:cubicBezTo>
                  <a:pt x="2432217" y="3376223"/>
                  <a:pt x="2443548" y="3289147"/>
                  <a:pt x="2504089" y="3243526"/>
                </a:cubicBezTo>
                <a:lnTo>
                  <a:pt x="2518249" y="3232855"/>
                </a:lnTo>
                <a:lnTo>
                  <a:pt x="2406738" y="3084875"/>
                </a:lnTo>
                <a:lnTo>
                  <a:pt x="2276001" y="3147854"/>
                </a:lnTo>
                <a:cubicBezTo>
                  <a:pt x="2079997" y="3230757"/>
                  <a:pt x="1864502" y="3276600"/>
                  <a:pt x="1638300" y="3276600"/>
                </a:cubicBezTo>
                <a:cubicBezTo>
                  <a:pt x="733492" y="3276600"/>
                  <a:pt x="0" y="2543108"/>
                  <a:pt x="0" y="1638300"/>
                </a:cubicBezTo>
                <a:cubicBezTo>
                  <a:pt x="0" y="733492"/>
                  <a:pt x="733492" y="0"/>
                  <a:pt x="16383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6" name="KSO_Shape"/>
          <p:cNvSpPr>
            <a:spLocks/>
          </p:cNvSpPr>
          <p:nvPr/>
        </p:nvSpPr>
        <p:spPr bwMode="auto">
          <a:xfrm>
            <a:off x="6877863" y="5023102"/>
            <a:ext cx="672684" cy="649209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7" name="KSO_Shape"/>
          <p:cNvSpPr>
            <a:spLocks/>
          </p:cNvSpPr>
          <p:nvPr/>
        </p:nvSpPr>
        <p:spPr bwMode="auto">
          <a:xfrm>
            <a:off x="7964904" y="3101850"/>
            <a:ext cx="745959" cy="616040"/>
          </a:xfrm>
          <a:custGeom>
            <a:avLst/>
            <a:gdLst>
              <a:gd name="T0" fmla="*/ 1545166 w 3266"/>
              <a:gd name="T1" fmla="*/ 854286 h 3259"/>
              <a:gd name="T2" fmla="*/ 1548474 w 3266"/>
              <a:gd name="T3" fmla="*/ 1508374 h 3259"/>
              <a:gd name="T4" fmla="*/ 1331279 w 3266"/>
              <a:gd name="T5" fmla="*/ 1689268 h 3259"/>
              <a:gd name="T6" fmla="*/ 1222682 w 3266"/>
              <a:gd name="T7" fmla="*/ 1689268 h 3259"/>
              <a:gd name="T8" fmla="*/ 1222682 w 3266"/>
              <a:gd name="T9" fmla="*/ 1001538 h 3259"/>
              <a:gd name="T10" fmla="*/ 1114636 w 3266"/>
              <a:gd name="T11" fmla="*/ 893443 h 3259"/>
              <a:gd name="T12" fmla="*/ 716631 w 3266"/>
              <a:gd name="T13" fmla="*/ 893443 h 3259"/>
              <a:gd name="T14" fmla="*/ 608034 w 3266"/>
              <a:gd name="T15" fmla="*/ 1001538 h 3259"/>
              <a:gd name="T16" fmla="*/ 608034 w 3266"/>
              <a:gd name="T17" fmla="*/ 1689268 h 3259"/>
              <a:gd name="T18" fmla="*/ 499437 w 3266"/>
              <a:gd name="T19" fmla="*/ 1689268 h 3259"/>
              <a:gd name="T20" fmla="*/ 282794 w 3266"/>
              <a:gd name="T21" fmla="*/ 1508374 h 3259"/>
              <a:gd name="T22" fmla="*/ 286101 w 3266"/>
              <a:gd name="T23" fmla="*/ 854286 h 3259"/>
              <a:gd name="T24" fmla="*/ 174196 w 3266"/>
              <a:gd name="T25" fmla="*/ 1031871 h 3259"/>
              <a:gd name="T26" fmla="*/ 174196 w 3266"/>
              <a:gd name="T27" fmla="*/ 1616469 h 3259"/>
              <a:gd name="T28" fmla="*/ 355008 w 3266"/>
              <a:gd name="T29" fmla="*/ 1797364 h 3259"/>
              <a:gd name="T30" fmla="*/ 1476259 w 3266"/>
              <a:gd name="T31" fmla="*/ 1797364 h 3259"/>
              <a:gd name="T32" fmla="*/ 1656520 w 3266"/>
              <a:gd name="T33" fmla="*/ 1616469 h 3259"/>
              <a:gd name="T34" fmla="*/ 1656520 w 3266"/>
              <a:gd name="T35" fmla="*/ 1031871 h 3259"/>
              <a:gd name="T36" fmla="*/ 1545166 w 3266"/>
              <a:gd name="T37" fmla="*/ 854286 h 3259"/>
              <a:gd name="T38" fmla="*/ 861059 w 3266"/>
              <a:gd name="T39" fmla="*/ 1178021 h 3259"/>
              <a:gd name="T40" fmla="*/ 938235 w 3266"/>
              <a:gd name="T41" fmla="*/ 1101361 h 3259"/>
              <a:gd name="T42" fmla="*/ 1014859 w 3266"/>
              <a:gd name="T43" fmla="*/ 1178021 h 3259"/>
              <a:gd name="T44" fmla="*/ 938235 w 3266"/>
              <a:gd name="T45" fmla="*/ 1255232 h 3259"/>
              <a:gd name="T46" fmla="*/ 861059 w 3266"/>
              <a:gd name="T47" fmla="*/ 1178021 h 3259"/>
              <a:gd name="T48" fmla="*/ 1114636 w 3266"/>
              <a:gd name="T49" fmla="*/ 1435575 h 3259"/>
              <a:gd name="T50" fmla="*/ 933825 w 3266"/>
              <a:gd name="T51" fmla="*/ 1435575 h 3259"/>
              <a:gd name="T52" fmla="*/ 933825 w 3266"/>
              <a:gd name="T53" fmla="*/ 1363327 h 3259"/>
              <a:gd name="T54" fmla="*/ 1114636 w 3266"/>
              <a:gd name="T55" fmla="*/ 1363327 h 3259"/>
              <a:gd name="T56" fmla="*/ 1114636 w 3266"/>
              <a:gd name="T57" fmla="*/ 1435575 h 3259"/>
              <a:gd name="T58" fmla="*/ 1748579 w 3266"/>
              <a:gd name="T59" fmla="*/ 662912 h 3259"/>
              <a:gd name="T60" fmla="*/ 1635021 w 3266"/>
              <a:gd name="T61" fmla="*/ 570811 h 3259"/>
              <a:gd name="T62" fmla="*/ 904057 w 3266"/>
              <a:gd name="T63" fmla="*/ 0 h 3259"/>
              <a:gd name="T64" fmla="*/ 34729 w 3266"/>
              <a:gd name="T65" fmla="*/ 674494 h 3259"/>
              <a:gd name="T66" fmla="*/ 22601 w 3266"/>
              <a:gd name="T67" fmla="*/ 783141 h 3259"/>
              <a:gd name="T68" fmla="*/ 143326 w 3266"/>
              <a:gd name="T69" fmla="*/ 809613 h 3259"/>
              <a:gd name="T70" fmla="*/ 249718 w 3266"/>
              <a:gd name="T71" fmla="*/ 723027 h 3259"/>
              <a:gd name="T72" fmla="*/ 262397 w 3266"/>
              <a:gd name="T73" fmla="*/ 783141 h 3259"/>
              <a:gd name="T74" fmla="*/ 382571 w 3266"/>
              <a:gd name="T75" fmla="*/ 809613 h 3259"/>
              <a:gd name="T76" fmla="*/ 489514 w 3266"/>
              <a:gd name="T77" fmla="*/ 723027 h 3259"/>
              <a:gd name="T78" fmla="*/ 502193 w 3266"/>
              <a:gd name="T79" fmla="*/ 783141 h 3259"/>
              <a:gd name="T80" fmla="*/ 622366 w 3266"/>
              <a:gd name="T81" fmla="*/ 809613 h 3259"/>
              <a:gd name="T82" fmla="*/ 728758 w 3266"/>
              <a:gd name="T83" fmla="*/ 723027 h 3259"/>
              <a:gd name="T84" fmla="*/ 741437 w 3266"/>
              <a:gd name="T85" fmla="*/ 783141 h 3259"/>
              <a:gd name="T86" fmla="*/ 862162 w 3266"/>
              <a:gd name="T87" fmla="*/ 809613 h 3259"/>
              <a:gd name="T88" fmla="*/ 898545 w 3266"/>
              <a:gd name="T89" fmla="*/ 779832 h 3259"/>
              <a:gd name="T90" fmla="*/ 935479 w 3266"/>
              <a:gd name="T91" fmla="*/ 809613 h 3259"/>
              <a:gd name="T92" fmla="*/ 1055652 w 3266"/>
              <a:gd name="T93" fmla="*/ 783141 h 3259"/>
              <a:gd name="T94" fmla="*/ 1068331 w 3266"/>
              <a:gd name="T95" fmla="*/ 723027 h 3259"/>
              <a:gd name="T96" fmla="*/ 1174723 w 3266"/>
              <a:gd name="T97" fmla="*/ 809613 h 3259"/>
              <a:gd name="T98" fmla="*/ 1295448 w 3266"/>
              <a:gd name="T99" fmla="*/ 783141 h 3259"/>
              <a:gd name="T100" fmla="*/ 1308127 w 3266"/>
              <a:gd name="T101" fmla="*/ 723027 h 3259"/>
              <a:gd name="T102" fmla="*/ 1414519 w 3266"/>
              <a:gd name="T103" fmla="*/ 809613 h 3259"/>
              <a:gd name="T104" fmla="*/ 1534692 w 3266"/>
              <a:gd name="T105" fmla="*/ 783141 h 3259"/>
              <a:gd name="T106" fmla="*/ 1547371 w 3266"/>
              <a:gd name="T107" fmla="*/ 723027 h 3259"/>
              <a:gd name="T108" fmla="*/ 1654315 w 3266"/>
              <a:gd name="T109" fmla="*/ 809613 h 3259"/>
              <a:gd name="T110" fmla="*/ 1774488 w 3266"/>
              <a:gd name="T111" fmla="*/ 783141 h 3259"/>
              <a:gd name="T112" fmla="*/ 1748579 w 3266"/>
              <a:gd name="T113" fmla="*/ 662912 h 325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266" h="3259">
                <a:moveTo>
                  <a:pt x="2803" y="1549"/>
                </a:moveTo>
                <a:cubicBezTo>
                  <a:pt x="2803" y="2315"/>
                  <a:pt x="2809" y="2735"/>
                  <a:pt x="2809" y="2735"/>
                </a:cubicBezTo>
                <a:cubicBezTo>
                  <a:pt x="2809" y="2916"/>
                  <a:pt x="2596" y="3063"/>
                  <a:pt x="2415" y="3063"/>
                </a:cubicBezTo>
                <a:cubicBezTo>
                  <a:pt x="2218" y="3063"/>
                  <a:pt x="2218" y="3063"/>
                  <a:pt x="2218" y="3063"/>
                </a:cubicBezTo>
                <a:cubicBezTo>
                  <a:pt x="2218" y="1816"/>
                  <a:pt x="2218" y="1816"/>
                  <a:pt x="2218" y="1816"/>
                </a:cubicBezTo>
                <a:cubicBezTo>
                  <a:pt x="2218" y="1708"/>
                  <a:pt x="2130" y="1620"/>
                  <a:pt x="2022" y="1620"/>
                </a:cubicBezTo>
                <a:cubicBezTo>
                  <a:pt x="1300" y="1620"/>
                  <a:pt x="1300" y="1620"/>
                  <a:pt x="1300" y="1620"/>
                </a:cubicBezTo>
                <a:cubicBezTo>
                  <a:pt x="1191" y="1620"/>
                  <a:pt x="1103" y="1708"/>
                  <a:pt x="1103" y="1816"/>
                </a:cubicBezTo>
                <a:cubicBezTo>
                  <a:pt x="1103" y="3063"/>
                  <a:pt x="1103" y="3063"/>
                  <a:pt x="1103" y="3063"/>
                </a:cubicBezTo>
                <a:cubicBezTo>
                  <a:pt x="906" y="3063"/>
                  <a:pt x="906" y="3063"/>
                  <a:pt x="906" y="3063"/>
                </a:cubicBezTo>
                <a:cubicBezTo>
                  <a:pt x="725" y="3063"/>
                  <a:pt x="513" y="2916"/>
                  <a:pt x="513" y="2735"/>
                </a:cubicBezTo>
                <a:cubicBezTo>
                  <a:pt x="513" y="2735"/>
                  <a:pt x="519" y="2343"/>
                  <a:pt x="519" y="1549"/>
                </a:cubicBezTo>
                <a:cubicBezTo>
                  <a:pt x="366" y="1577"/>
                  <a:pt x="316" y="1710"/>
                  <a:pt x="316" y="1871"/>
                </a:cubicBezTo>
                <a:cubicBezTo>
                  <a:pt x="316" y="2931"/>
                  <a:pt x="316" y="2931"/>
                  <a:pt x="316" y="2931"/>
                </a:cubicBezTo>
                <a:cubicBezTo>
                  <a:pt x="316" y="3113"/>
                  <a:pt x="463" y="3259"/>
                  <a:pt x="644" y="3259"/>
                </a:cubicBezTo>
                <a:cubicBezTo>
                  <a:pt x="2678" y="3259"/>
                  <a:pt x="2678" y="3259"/>
                  <a:pt x="2678" y="3259"/>
                </a:cubicBezTo>
                <a:cubicBezTo>
                  <a:pt x="2858" y="3259"/>
                  <a:pt x="3005" y="3113"/>
                  <a:pt x="3005" y="2931"/>
                </a:cubicBezTo>
                <a:cubicBezTo>
                  <a:pt x="3005" y="1871"/>
                  <a:pt x="3005" y="1871"/>
                  <a:pt x="3005" y="1871"/>
                </a:cubicBezTo>
                <a:cubicBezTo>
                  <a:pt x="3005" y="1710"/>
                  <a:pt x="2955" y="1577"/>
                  <a:pt x="2803" y="1549"/>
                </a:cubicBezTo>
                <a:close/>
                <a:moveTo>
                  <a:pt x="1562" y="2136"/>
                </a:moveTo>
                <a:cubicBezTo>
                  <a:pt x="1562" y="2059"/>
                  <a:pt x="1625" y="1997"/>
                  <a:pt x="1702" y="1997"/>
                </a:cubicBezTo>
                <a:cubicBezTo>
                  <a:pt x="1779" y="1997"/>
                  <a:pt x="1841" y="2059"/>
                  <a:pt x="1841" y="2136"/>
                </a:cubicBezTo>
                <a:cubicBezTo>
                  <a:pt x="1841" y="2213"/>
                  <a:pt x="1779" y="2276"/>
                  <a:pt x="1702" y="2276"/>
                </a:cubicBezTo>
                <a:cubicBezTo>
                  <a:pt x="1625" y="2276"/>
                  <a:pt x="1562" y="2213"/>
                  <a:pt x="1562" y="2136"/>
                </a:cubicBezTo>
                <a:close/>
                <a:moveTo>
                  <a:pt x="2022" y="2603"/>
                </a:moveTo>
                <a:cubicBezTo>
                  <a:pt x="1694" y="2603"/>
                  <a:pt x="1694" y="2603"/>
                  <a:pt x="1694" y="2603"/>
                </a:cubicBezTo>
                <a:cubicBezTo>
                  <a:pt x="1694" y="2472"/>
                  <a:pt x="1694" y="2472"/>
                  <a:pt x="1694" y="2472"/>
                </a:cubicBezTo>
                <a:cubicBezTo>
                  <a:pt x="2022" y="2472"/>
                  <a:pt x="2022" y="2472"/>
                  <a:pt x="2022" y="2472"/>
                </a:cubicBezTo>
                <a:lnTo>
                  <a:pt x="2022" y="2603"/>
                </a:lnTo>
                <a:close/>
                <a:moveTo>
                  <a:pt x="3172" y="1202"/>
                </a:moveTo>
                <a:cubicBezTo>
                  <a:pt x="2966" y="1035"/>
                  <a:pt x="2966" y="1035"/>
                  <a:pt x="2966" y="1035"/>
                </a:cubicBezTo>
                <a:cubicBezTo>
                  <a:pt x="1640" y="0"/>
                  <a:pt x="1640" y="0"/>
                  <a:pt x="1640" y="0"/>
                </a:cubicBezTo>
                <a:cubicBezTo>
                  <a:pt x="63" y="1223"/>
                  <a:pt x="63" y="1223"/>
                  <a:pt x="63" y="1223"/>
                </a:cubicBezTo>
                <a:cubicBezTo>
                  <a:pt x="11" y="1275"/>
                  <a:pt x="0" y="1357"/>
                  <a:pt x="41" y="1420"/>
                </a:cubicBezTo>
                <a:cubicBezTo>
                  <a:pt x="89" y="1494"/>
                  <a:pt x="187" y="1515"/>
                  <a:pt x="260" y="1468"/>
                </a:cubicBezTo>
                <a:cubicBezTo>
                  <a:pt x="453" y="1311"/>
                  <a:pt x="453" y="1311"/>
                  <a:pt x="453" y="1311"/>
                </a:cubicBezTo>
                <a:cubicBezTo>
                  <a:pt x="448" y="1348"/>
                  <a:pt x="454" y="1387"/>
                  <a:pt x="476" y="1420"/>
                </a:cubicBezTo>
                <a:cubicBezTo>
                  <a:pt x="523" y="1494"/>
                  <a:pt x="621" y="1515"/>
                  <a:pt x="694" y="1468"/>
                </a:cubicBezTo>
                <a:cubicBezTo>
                  <a:pt x="888" y="1311"/>
                  <a:pt x="888" y="1311"/>
                  <a:pt x="888" y="1311"/>
                </a:cubicBezTo>
                <a:cubicBezTo>
                  <a:pt x="882" y="1348"/>
                  <a:pt x="889" y="1387"/>
                  <a:pt x="911" y="1420"/>
                </a:cubicBezTo>
                <a:cubicBezTo>
                  <a:pt x="958" y="1494"/>
                  <a:pt x="1056" y="1515"/>
                  <a:pt x="1129" y="1468"/>
                </a:cubicBezTo>
                <a:cubicBezTo>
                  <a:pt x="1322" y="1311"/>
                  <a:pt x="1322" y="1311"/>
                  <a:pt x="1322" y="1311"/>
                </a:cubicBezTo>
                <a:cubicBezTo>
                  <a:pt x="1317" y="1348"/>
                  <a:pt x="1323" y="1387"/>
                  <a:pt x="1345" y="1420"/>
                </a:cubicBezTo>
                <a:cubicBezTo>
                  <a:pt x="1392" y="1494"/>
                  <a:pt x="1490" y="1515"/>
                  <a:pt x="1564" y="1468"/>
                </a:cubicBezTo>
                <a:cubicBezTo>
                  <a:pt x="1630" y="1414"/>
                  <a:pt x="1630" y="1414"/>
                  <a:pt x="1630" y="1414"/>
                </a:cubicBezTo>
                <a:cubicBezTo>
                  <a:pt x="1697" y="1468"/>
                  <a:pt x="1697" y="1468"/>
                  <a:pt x="1697" y="1468"/>
                </a:cubicBezTo>
                <a:cubicBezTo>
                  <a:pt x="1770" y="1515"/>
                  <a:pt x="1868" y="1494"/>
                  <a:pt x="1915" y="1420"/>
                </a:cubicBezTo>
                <a:cubicBezTo>
                  <a:pt x="1937" y="1387"/>
                  <a:pt x="1944" y="1348"/>
                  <a:pt x="1938" y="1311"/>
                </a:cubicBezTo>
                <a:cubicBezTo>
                  <a:pt x="2131" y="1468"/>
                  <a:pt x="2131" y="1468"/>
                  <a:pt x="2131" y="1468"/>
                </a:cubicBezTo>
                <a:cubicBezTo>
                  <a:pt x="2205" y="1515"/>
                  <a:pt x="2303" y="1494"/>
                  <a:pt x="2350" y="1420"/>
                </a:cubicBezTo>
                <a:cubicBezTo>
                  <a:pt x="2372" y="1387"/>
                  <a:pt x="2378" y="1348"/>
                  <a:pt x="2373" y="1311"/>
                </a:cubicBezTo>
                <a:cubicBezTo>
                  <a:pt x="2566" y="1468"/>
                  <a:pt x="2566" y="1468"/>
                  <a:pt x="2566" y="1468"/>
                </a:cubicBezTo>
                <a:cubicBezTo>
                  <a:pt x="2639" y="1515"/>
                  <a:pt x="2737" y="1494"/>
                  <a:pt x="2784" y="1420"/>
                </a:cubicBezTo>
                <a:cubicBezTo>
                  <a:pt x="2806" y="1387"/>
                  <a:pt x="2813" y="1348"/>
                  <a:pt x="2807" y="1311"/>
                </a:cubicBezTo>
                <a:cubicBezTo>
                  <a:pt x="3001" y="1468"/>
                  <a:pt x="3001" y="1468"/>
                  <a:pt x="3001" y="1468"/>
                </a:cubicBezTo>
                <a:cubicBezTo>
                  <a:pt x="3074" y="1515"/>
                  <a:pt x="3172" y="1494"/>
                  <a:pt x="3219" y="1420"/>
                </a:cubicBezTo>
                <a:cubicBezTo>
                  <a:pt x="3266" y="1347"/>
                  <a:pt x="3245" y="1249"/>
                  <a:pt x="3172" y="12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8" name="KSO_Shape"/>
          <p:cNvSpPr>
            <a:spLocks/>
          </p:cNvSpPr>
          <p:nvPr/>
        </p:nvSpPr>
        <p:spPr bwMode="auto">
          <a:xfrm flipH="1">
            <a:off x="4678268" y="5023102"/>
            <a:ext cx="641364" cy="702509"/>
          </a:xfrm>
          <a:custGeom>
            <a:avLst/>
            <a:gdLst>
              <a:gd name="T0" fmla="*/ 2147483646 w 288"/>
              <a:gd name="T1" fmla="*/ 0 h 232"/>
              <a:gd name="T2" fmla="*/ 0 w 288"/>
              <a:gd name="T3" fmla="*/ 2147483646 h 232"/>
              <a:gd name="T4" fmla="*/ 2147483646 w 288"/>
              <a:gd name="T5" fmla="*/ 2147483646 h 232"/>
              <a:gd name="T6" fmla="*/ 2147483646 w 288"/>
              <a:gd name="T7" fmla="*/ 2147483646 h 232"/>
              <a:gd name="T8" fmla="*/ 2147483646 w 288"/>
              <a:gd name="T9" fmla="*/ 2147483646 h 232"/>
              <a:gd name="T10" fmla="*/ 2147483646 w 288"/>
              <a:gd name="T11" fmla="*/ 2147483646 h 232"/>
              <a:gd name="T12" fmla="*/ 2147483646 w 288"/>
              <a:gd name="T13" fmla="*/ 2147483646 h 232"/>
              <a:gd name="T14" fmla="*/ 2147483646 w 288"/>
              <a:gd name="T15" fmla="*/ 0 h 232"/>
              <a:gd name="T16" fmla="*/ 2147483646 w 288"/>
              <a:gd name="T17" fmla="*/ 2147483646 h 232"/>
              <a:gd name="T18" fmla="*/ 2147483646 w 288"/>
              <a:gd name="T19" fmla="*/ 2147483646 h 232"/>
              <a:gd name="T20" fmla="*/ 2147483646 w 288"/>
              <a:gd name="T21" fmla="*/ 2147483646 h 232"/>
              <a:gd name="T22" fmla="*/ 2147483646 w 288"/>
              <a:gd name="T23" fmla="*/ 2147483646 h 232"/>
              <a:gd name="T24" fmla="*/ 2147483646 w 288"/>
              <a:gd name="T25" fmla="*/ 2147483646 h 232"/>
              <a:gd name="T26" fmla="*/ 2147483646 w 288"/>
              <a:gd name="T27" fmla="*/ 2147483646 h 232"/>
              <a:gd name="T28" fmla="*/ 2147483646 w 288"/>
              <a:gd name="T29" fmla="*/ 2147483646 h 232"/>
              <a:gd name="T30" fmla="*/ 2147483646 w 288"/>
              <a:gd name="T31" fmla="*/ 2147483646 h 232"/>
              <a:gd name="T32" fmla="*/ 2147483646 w 288"/>
              <a:gd name="T33" fmla="*/ 2147483646 h 232"/>
              <a:gd name="T34" fmla="*/ 2147483646 w 288"/>
              <a:gd name="T35" fmla="*/ 2147483646 h 232"/>
              <a:gd name="T36" fmla="*/ 2147483646 w 288"/>
              <a:gd name="T37" fmla="*/ 2147483646 h 232"/>
              <a:gd name="T38" fmla="*/ 2147483646 w 288"/>
              <a:gd name="T39" fmla="*/ 2147483646 h 232"/>
              <a:gd name="T40" fmla="*/ 2147483646 w 288"/>
              <a:gd name="T41" fmla="*/ 2147483646 h 232"/>
              <a:gd name="T42" fmla="*/ 2147483646 w 288"/>
              <a:gd name="T43" fmla="*/ 2147483646 h 232"/>
              <a:gd name="T44" fmla="*/ 2147483646 w 288"/>
              <a:gd name="T45" fmla="*/ 2147483646 h 232"/>
              <a:gd name="T46" fmla="*/ 2147483646 w 288"/>
              <a:gd name="T47" fmla="*/ 2147483646 h 232"/>
              <a:gd name="T48" fmla="*/ 2147483646 w 288"/>
              <a:gd name="T49" fmla="*/ 2147483646 h 232"/>
              <a:gd name="T50" fmla="*/ 2147483646 w 288"/>
              <a:gd name="T51" fmla="*/ 2147483646 h 232"/>
              <a:gd name="T52" fmla="*/ 2147483646 w 288"/>
              <a:gd name="T53" fmla="*/ 2147483646 h 232"/>
              <a:gd name="T54" fmla="*/ 2147483646 w 288"/>
              <a:gd name="T55" fmla="*/ 2147483646 h 232"/>
              <a:gd name="T56" fmla="*/ 2147483646 w 288"/>
              <a:gd name="T57" fmla="*/ 2147483646 h 232"/>
              <a:gd name="T58" fmla="*/ 2147483646 w 288"/>
              <a:gd name="T59" fmla="*/ 2147483646 h 232"/>
              <a:gd name="T60" fmla="*/ 2147483646 w 288"/>
              <a:gd name="T61" fmla="*/ 2147483646 h 232"/>
              <a:gd name="T62" fmla="*/ 2147483646 w 288"/>
              <a:gd name="T63" fmla="*/ 2147483646 h 232"/>
              <a:gd name="T64" fmla="*/ 2147483646 w 288"/>
              <a:gd name="T65" fmla="*/ 2147483646 h 232"/>
              <a:gd name="T66" fmla="*/ 2147483646 w 288"/>
              <a:gd name="T67" fmla="*/ 2147483646 h 232"/>
              <a:gd name="T68" fmla="*/ 2147483646 w 288"/>
              <a:gd name="T69" fmla="*/ 2147483646 h 232"/>
              <a:gd name="T70" fmla="*/ 2147483646 w 288"/>
              <a:gd name="T71" fmla="*/ 2147483646 h 232"/>
              <a:gd name="T72" fmla="*/ 2147483646 w 288"/>
              <a:gd name="T73" fmla="*/ 2147483646 h 232"/>
              <a:gd name="T74" fmla="*/ 2147483646 w 288"/>
              <a:gd name="T75" fmla="*/ 2147483646 h 2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88" h="232">
                <a:moveTo>
                  <a:pt x="144" y="0"/>
                </a:moveTo>
                <a:cubicBezTo>
                  <a:pt x="64" y="0"/>
                  <a:pt x="0" y="52"/>
                  <a:pt x="0" y="116"/>
                </a:cubicBezTo>
                <a:cubicBezTo>
                  <a:pt x="0" y="152"/>
                  <a:pt x="14" y="160"/>
                  <a:pt x="33" y="160"/>
                </a:cubicBezTo>
                <a:cubicBezTo>
                  <a:pt x="49" y="160"/>
                  <a:pt x="67" y="154"/>
                  <a:pt x="84" y="154"/>
                </a:cubicBezTo>
                <a:cubicBezTo>
                  <a:pt x="95" y="154"/>
                  <a:pt x="105" y="157"/>
                  <a:pt x="112" y="165"/>
                </a:cubicBezTo>
                <a:cubicBezTo>
                  <a:pt x="135" y="189"/>
                  <a:pt x="64" y="232"/>
                  <a:pt x="144" y="232"/>
                </a:cubicBezTo>
                <a:cubicBezTo>
                  <a:pt x="224" y="232"/>
                  <a:pt x="288" y="180"/>
                  <a:pt x="288" y="116"/>
                </a:cubicBezTo>
                <a:cubicBezTo>
                  <a:pt x="288" y="52"/>
                  <a:pt x="224" y="0"/>
                  <a:pt x="144" y="0"/>
                </a:cubicBezTo>
                <a:close/>
                <a:moveTo>
                  <a:pt x="60" y="104"/>
                </a:moveTo>
                <a:cubicBezTo>
                  <a:pt x="49" y="104"/>
                  <a:pt x="40" y="95"/>
                  <a:pt x="40" y="84"/>
                </a:cubicBezTo>
                <a:cubicBezTo>
                  <a:pt x="40" y="73"/>
                  <a:pt x="49" y="64"/>
                  <a:pt x="60" y="64"/>
                </a:cubicBezTo>
                <a:cubicBezTo>
                  <a:pt x="71" y="64"/>
                  <a:pt x="80" y="73"/>
                  <a:pt x="80" y="84"/>
                </a:cubicBezTo>
                <a:cubicBezTo>
                  <a:pt x="80" y="95"/>
                  <a:pt x="71" y="104"/>
                  <a:pt x="60" y="104"/>
                </a:cubicBezTo>
                <a:close/>
                <a:moveTo>
                  <a:pt x="116" y="64"/>
                </a:moveTo>
                <a:cubicBezTo>
                  <a:pt x="105" y="64"/>
                  <a:pt x="96" y="55"/>
                  <a:pt x="96" y="44"/>
                </a:cubicBezTo>
                <a:cubicBezTo>
                  <a:pt x="96" y="33"/>
                  <a:pt x="105" y="24"/>
                  <a:pt x="116" y="24"/>
                </a:cubicBezTo>
                <a:cubicBezTo>
                  <a:pt x="127" y="24"/>
                  <a:pt x="136" y="33"/>
                  <a:pt x="136" y="44"/>
                </a:cubicBezTo>
                <a:cubicBezTo>
                  <a:pt x="136" y="55"/>
                  <a:pt x="127" y="64"/>
                  <a:pt x="116" y="64"/>
                </a:cubicBezTo>
                <a:close/>
                <a:moveTo>
                  <a:pt x="164" y="216"/>
                </a:moveTo>
                <a:cubicBezTo>
                  <a:pt x="149" y="216"/>
                  <a:pt x="136" y="207"/>
                  <a:pt x="136" y="196"/>
                </a:cubicBezTo>
                <a:cubicBezTo>
                  <a:pt x="136" y="185"/>
                  <a:pt x="149" y="176"/>
                  <a:pt x="164" y="176"/>
                </a:cubicBezTo>
                <a:cubicBezTo>
                  <a:pt x="179" y="176"/>
                  <a:pt x="192" y="185"/>
                  <a:pt x="192" y="196"/>
                </a:cubicBezTo>
                <a:cubicBezTo>
                  <a:pt x="192" y="207"/>
                  <a:pt x="179" y="216"/>
                  <a:pt x="164" y="216"/>
                </a:cubicBezTo>
                <a:close/>
                <a:moveTo>
                  <a:pt x="172" y="64"/>
                </a:moveTo>
                <a:cubicBezTo>
                  <a:pt x="161" y="64"/>
                  <a:pt x="152" y="55"/>
                  <a:pt x="152" y="44"/>
                </a:cubicBezTo>
                <a:cubicBezTo>
                  <a:pt x="152" y="33"/>
                  <a:pt x="161" y="24"/>
                  <a:pt x="172" y="24"/>
                </a:cubicBezTo>
                <a:cubicBezTo>
                  <a:pt x="183" y="24"/>
                  <a:pt x="192" y="33"/>
                  <a:pt x="192" y="44"/>
                </a:cubicBezTo>
                <a:cubicBezTo>
                  <a:pt x="192" y="55"/>
                  <a:pt x="183" y="64"/>
                  <a:pt x="172" y="64"/>
                </a:cubicBezTo>
                <a:close/>
                <a:moveTo>
                  <a:pt x="208" y="76"/>
                </a:moveTo>
                <a:cubicBezTo>
                  <a:pt x="208" y="65"/>
                  <a:pt x="217" y="56"/>
                  <a:pt x="228" y="56"/>
                </a:cubicBezTo>
                <a:cubicBezTo>
                  <a:pt x="239" y="56"/>
                  <a:pt x="248" y="65"/>
                  <a:pt x="248" y="76"/>
                </a:cubicBezTo>
                <a:cubicBezTo>
                  <a:pt x="248" y="87"/>
                  <a:pt x="239" y="96"/>
                  <a:pt x="228" y="96"/>
                </a:cubicBezTo>
                <a:cubicBezTo>
                  <a:pt x="217" y="96"/>
                  <a:pt x="208" y="87"/>
                  <a:pt x="208" y="76"/>
                </a:cubicBezTo>
                <a:close/>
                <a:moveTo>
                  <a:pt x="264" y="132"/>
                </a:moveTo>
                <a:cubicBezTo>
                  <a:pt x="264" y="143"/>
                  <a:pt x="255" y="152"/>
                  <a:pt x="244" y="152"/>
                </a:cubicBezTo>
                <a:cubicBezTo>
                  <a:pt x="233" y="152"/>
                  <a:pt x="224" y="143"/>
                  <a:pt x="224" y="132"/>
                </a:cubicBezTo>
                <a:cubicBezTo>
                  <a:pt x="224" y="121"/>
                  <a:pt x="233" y="112"/>
                  <a:pt x="244" y="112"/>
                </a:cubicBezTo>
                <a:cubicBezTo>
                  <a:pt x="255" y="112"/>
                  <a:pt x="264" y="121"/>
                  <a:pt x="264" y="1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446899" y="3093894"/>
            <a:ext cx="1549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Click here</a:t>
            </a:r>
            <a:endParaRPr lang="en-US" altLang="zh-CN" sz="1600" dirty="0">
              <a:solidFill>
                <a:schemeClr val="bg1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  <a:p>
            <a:r>
              <a:rPr lang="zh-CN" altLang="en-US" sz="1600" dirty="0">
                <a:solidFill>
                  <a:schemeClr val="bg1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Add content</a:t>
            </a:r>
          </a:p>
        </p:txBody>
      </p:sp>
      <p:cxnSp>
        <p:nvCxnSpPr>
          <p:cNvPr id="21" name="直接连接符 20"/>
          <p:cNvCxnSpPr>
            <a:stCxn id="3" idx="6"/>
            <a:endCxn id="5" idx="2"/>
          </p:cNvCxnSpPr>
          <p:nvPr/>
        </p:nvCxnSpPr>
        <p:spPr>
          <a:xfrm>
            <a:off x="5702968" y="1590107"/>
            <a:ext cx="83272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9" idx="7"/>
          </p:cNvCxnSpPr>
          <p:nvPr/>
        </p:nvCxnSpPr>
        <p:spPr>
          <a:xfrm flipV="1">
            <a:off x="4479537" y="1863389"/>
            <a:ext cx="2137492" cy="1164493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stCxn id="8" idx="7"/>
          </p:cNvCxnSpPr>
          <p:nvPr/>
        </p:nvCxnSpPr>
        <p:spPr>
          <a:xfrm flipV="1">
            <a:off x="5499495" y="3891396"/>
            <a:ext cx="2353396" cy="101528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5702968" y="5374356"/>
            <a:ext cx="83272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4680592" y="3446371"/>
            <a:ext cx="51705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7031166" y="3446371"/>
            <a:ext cx="62564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2077851" y="2945686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928274" y="3456050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313298" y="2905780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9313298" y="3456050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3054091" y="102621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1904514" y="1536581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7964904" y="102621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7964904" y="1576487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3041608" y="4903418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892031" y="5413782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8182686" y="4864625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8182686" y="5414895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32904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Shape"/>
          <p:cNvSpPr/>
          <p:nvPr/>
        </p:nvSpPr>
        <p:spPr>
          <a:xfrm>
            <a:off x="4561473" y="3174332"/>
            <a:ext cx="1463090" cy="1277353"/>
          </a:xfrm>
          <a:prstGeom prst="teardrop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KSO_Shape"/>
          <p:cNvSpPr/>
          <p:nvPr/>
        </p:nvSpPr>
        <p:spPr>
          <a:xfrm flipH="1">
            <a:off x="6120816" y="3174332"/>
            <a:ext cx="1463090" cy="1277353"/>
          </a:xfrm>
          <a:prstGeom prst="teardrop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KSO_Shape"/>
          <p:cNvSpPr/>
          <p:nvPr/>
        </p:nvSpPr>
        <p:spPr>
          <a:xfrm flipV="1">
            <a:off x="4561473" y="1658353"/>
            <a:ext cx="1463090" cy="1277353"/>
          </a:xfrm>
          <a:prstGeom prst="teardrop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KSO_Shape"/>
          <p:cNvSpPr/>
          <p:nvPr/>
        </p:nvSpPr>
        <p:spPr>
          <a:xfrm flipH="1" flipV="1">
            <a:off x="6120816" y="1658353"/>
            <a:ext cx="1463090" cy="1277353"/>
          </a:xfrm>
          <a:prstGeom prst="teardrop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KSO_Shape"/>
          <p:cNvSpPr>
            <a:spLocks/>
          </p:cNvSpPr>
          <p:nvPr/>
        </p:nvSpPr>
        <p:spPr bwMode="auto">
          <a:xfrm>
            <a:off x="5038733" y="1940025"/>
            <a:ext cx="508570" cy="693867"/>
          </a:xfrm>
          <a:custGeom>
            <a:avLst/>
            <a:gdLst>
              <a:gd name="T0" fmla="*/ 634032 w 5088572"/>
              <a:gd name="T1" fmla="*/ 934506 h 7224750"/>
              <a:gd name="T2" fmla="*/ 521290 w 5088572"/>
              <a:gd name="T3" fmla="*/ 1047764 h 7224750"/>
              <a:gd name="T4" fmla="*/ 521290 w 5088572"/>
              <a:gd name="T5" fmla="*/ 1361315 h 7224750"/>
              <a:gd name="T6" fmla="*/ 634032 w 5088572"/>
              <a:gd name="T7" fmla="*/ 1474014 h 7224750"/>
              <a:gd name="T8" fmla="*/ 746774 w 5088572"/>
              <a:gd name="T9" fmla="*/ 1361315 h 7224750"/>
              <a:gd name="T10" fmla="*/ 746774 w 5088572"/>
              <a:gd name="T11" fmla="*/ 1047764 h 7224750"/>
              <a:gd name="T12" fmla="*/ 634032 w 5088572"/>
              <a:gd name="T13" fmla="*/ 934506 h 7224750"/>
              <a:gd name="T14" fmla="*/ 125579 w 5088572"/>
              <a:gd name="T15" fmla="*/ 658336 h 7224750"/>
              <a:gd name="T16" fmla="*/ 1142485 w 5088572"/>
              <a:gd name="T17" fmla="*/ 658336 h 7224750"/>
              <a:gd name="T18" fmla="*/ 1268064 w 5088572"/>
              <a:gd name="T19" fmla="*/ 783868 h 7224750"/>
              <a:gd name="T20" fmla="*/ 1268064 w 5088572"/>
              <a:gd name="T21" fmla="*/ 1674865 h 7224750"/>
              <a:gd name="T22" fmla="*/ 1142485 w 5088572"/>
              <a:gd name="T23" fmla="*/ 1800397 h 7224750"/>
              <a:gd name="T24" fmla="*/ 125579 w 5088572"/>
              <a:gd name="T25" fmla="*/ 1800397 h 7224750"/>
              <a:gd name="T26" fmla="*/ 0 w 5088572"/>
              <a:gd name="T27" fmla="*/ 1674865 h 7224750"/>
              <a:gd name="T28" fmla="*/ 0 w 5088572"/>
              <a:gd name="T29" fmla="*/ 783868 h 7224750"/>
              <a:gd name="T30" fmla="*/ 125579 w 5088572"/>
              <a:gd name="T31" fmla="*/ 658336 h 7224750"/>
              <a:gd name="T32" fmla="*/ 634032 w 5088572"/>
              <a:gd name="T33" fmla="*/ 0 h 7224750"/>
              <a:gd name="T34" fmla="*/ 1086137 w 5088572"/>
              <a:gd name="T35" fmla="*/ 451427 h 7224750"/>
              <a:gd name="T36" fmla="*/ 1086137 w 5088572"/>
              <a:gd name="T37" fmla="*/ 608784 h 7224750"/>
              <a:gd name="T38" fmla="*/ 897481 w 5088572"/>
              <a:gd name="T39" fmla="*/ 608784 h 7224750"/>
              <a:gd name="T40" fmla="*/ 897481 w 5088572"/>
              <a:gd name="T41" fmla="*/ 451427 h 7224750"/>
              <a:gd name="T42" fmla="*/ 634032 w 5088572"/>
              <a:gd name="T43" fmla="*/ 188048 h 7224750"/>
              <a:gd name="T44" fmla="*/ 370583 w 5088572"/>
              <a:gd name="T45" fmla="*/ 451427 h 7224750"/>
              <a:gd name="T46" fmla="*/ 370583 w 5088572"/>
              <a:gd name="T47" fmla="*/ 608784 h 7224750"/>
              <a:gd name="T48" fmla="*/ 181927 w 5088572"/>
              <a:gd name="T49" fmla="*/ 608784 h 7224750"/>
              <a:gd name="T50" fmla="*/ 181927 w 5088572"/>
              <a:gd name="T51" fmla="*/ 451427 h 7224750"/>
              <a:gd name="T52" fmla="*/ 634032 w 5088572"/>
              <a:gd name="T53" fmla="*/ 0 h 722475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088572" h="7224750">
                <a:moveTo>
                  <a:pt x="2544286" y="3750048"/>
                </a:moveTo>
                <a:cubicBezTo>
                  <a:pt x="2293441" y="3750048"/>
                  <a:pt x="2091869" y="3953784"/>
                  <a:pt x="2091869" y="4204536"/>
                </a:cubicBezTo>
                <a:cubicBezTo>
                  <a:pt x="2091869" y="4204536"/>
                  <a:pt x="2091869" y="4204536"/>
                  <a:pt x="2091869" y="5462772"/>
                </a:cubicBezTo>
                <a:cubicBezTo>
                  <a:pt x="2091869" y="5713523"/>
                  <a:pt x="2293441" y="5915020"/>
                  <a:pt x="2544286" y="5915020"/>
                </a:cubicBezTo>
                <a:cubicBezTo>
                  <a:pt x="2795131" y="5915020"/>
                  <a:pt x="2996703" y="5713523"/>
                  <a:pt x="2996703" y="5462772"/>
                </a:cubicBezTo>
                <a:lnTo>
                  <a:pt x="2996703" y="4204536"/>
                </a:lnTo>
                <a:cubicBezTo>
                  <a:pt x="2996703" y="3953784"/>
                  <a:pt x="2795131" y="3750048"/>
                  <a:pt x="2544286" y="3750048"/>
                </a:cubicBezTo>
                <a:close/>
                <a:moveTo>
                  <a:pt x="503930" y="2641815"/>
                </a:moveTo>
                <a:cubicBezTo>
                  <a:pt x="503930" y="2641815"/>
                  <a:pt x="503930" y="2641815"/>
                  <a:pt x="4584642" y="2641815"/>
                </a:cubicBezTo>
                <a:cubicBezTo>
                  <a:pt x="4862364" y="2641815"/>
                  <a:pt x="5088572" y="2867939"/>
                  <a:pt x="5088572" y="3145557"/>
                </a:cubicBezTo>
                <a:cubicBezTo>
                  <a:pt x="5088572" y="3145557"/>
                  <a:pt x="5088572" y="3145557"/>
                  <a:pt x="5088572" y="6721008"/>
                </a:cubicBezTo>
                <a:cubicBezTo>
                  <a:pt x="5088572" y="7000865"/>
                  <a:pt x="4862364" y="7224750"/>
                  <a:pt x="4584642" y="7224750"/>
                </a:cubicBezTo>
                <a:cubicBezTo>
                  <a:pt x="4584642" y="7224750"/>
                  <a:pt x="4584642" y="7224750"/>
                  <a:pt x="503930" y="7224750"/>
                </a:cubicBezTo>
                <a:cubicBezTo>
                  <a:pt x="226208" y="7224750"/>
                  <a:pt x="0" y="7000865"/>
                  <a:pt x="0" y="6721008"/>
                </a:cubicBezTo>
                <a:cubicBezTo>
                  <a:pt x="0" y="6721008"/>
                  <a:pt x="0" y="6721008"/>
                  <a:pt x="0" y="3145557"/>
                </a:cubicBezTo>
                <a:cubicBezTo>
                  <a:pt x="0" y="2867939"/>
                  <a:pt x="226208" y="2641815"/>
                  <a:pt x="503930" y="2641815"/>
                </a:cubicBezTo>
                <a:close/>
                <a:moveTo>
                  <a:pt x="2544286" y="0"/>
                </a:moveTo>
                <a:cubicBezTo>
                  <a:pt x="3543236" y="0"/>
                  <a:pt x="4358522" y="812830"/>
                  <a:pt x="4358522" y="1811514"/>
                </a:cubicBezTo>
                <a:cubicBezTo>
                  <a:pt x="4358522" y="1811514"/>
                  <a:pt x="4358522" y="1811514"/>
                  <a:pt x="4358522" y="2442969"/>
                </a:cubicBezTo>
                <a:cubicBezTo>
                  <a:pt x="4358522" y="2442969"/>
                  <a:pt x="4358522" y="2442969"/>
                  <a:pt x="3601471" y="2442969"/>
                </a:cubicBezTo>
                <a:cubicBezTo>
                  <a:pt x="3601471" y="2442969"/>
                  <a:pt x="3601471" y="2442969"/>
                  <a:pt x="3601471" y="1811514"/>
                </a:cubicBezTo>
                <a:cubicBezTo>
                  <a:pt x="3601471" y="1229322"/>
                  <a:pt x="3126633" y="754611"/>
                  <a:pt x="2544286" y="754611"/>
                </a:cubicBezTo>
                <a:cubicBezTo>
                  <a:pt x="1959699" y="754611"/>
                  <a:pt x="1487102" y="1229322"/>
                  <a:pt x="1487102" y="1811514"/>
                </a:cubicBezTo>
                <a:cubicBezTo>
                  <a:pt x="1487102" y="1811514"/>
                  <a:pt x="1487102" y="1811514"/>
                  <a:pt x="1487102" y="2442969"/>
                </a:cubicBezTo>
                <a:lnTo>
                  <a:pt x="730050" y="2442969"/>
                </a:lnTo>
                <a:cubicBezTo>
                  <a:pt x="730050" y="2442969"/>
                  <a:pt x="730050" y="2442969"/>
                  <a:pt x="730050" y="1811514"/>
                </a:cubicBezTo>
                <a:cubicBezTo>
                  <a:pt x="730050" y="812830"/>
                  <a:pt x="1543097" y="0"/>
                  <a:pt x="25442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" name="KSO_Shape"/>
          <p:cNvSpPr/>
          <p:nvPr/>
        </p:nvSpPr>
        <p:spPr>
          <a:xfrm>
            <a:off x="6606106" y="1927136"/>
            <a:ext cx="492510" cy="719644"/>
          </a:xfrm>
          <a:custGeom>
            <a:avLst/>
            <a:gdLst>
              <a:gd name="connsiteX0" fmla="*/ 588566 w 1536700"/>
              <a:gd name="connsiteY0" fmla="*/ 2172931 h 2555648"/>
              <a:gd name="connsiteX1" fmla="*/ 588566 w 1536700"/>
              <a:gd name="connsiteY1" fmla="*/ 2232462 h 2555648"/>
              <a:gd name="connsiteX2" fmla="*/ 948135 w 1536700"/>
              <a:gd name="connsiteY2" fmla="*/ 2232462 h 2555648"/>
              <a:gd name="connsiteX3" fmla="*/ 948135 w 1536700"/>
              <a:gd name="connsiteY3" fmla="*/ 2172931 h 2555648"/>
              <a:gd name="connsiteX4" fmla="*/ 588566 w 1536700"/>
              <a:gd name="connsiteY4" fmla="*/ 2014319 h 2555648"/>
              <a:gd name="connsiteX5" fmla="*/ 588566 w 1536700"/>
              <a:gd name="connsiteY5" fmla="*/ 2073850 h 2555648"/>
              <a:gd name="connsiteX6" fmla="*/ 948135 w 1536700"/>
              <a:gd name="connsiteY6" fmla="*/ 2073850 h 2555648"/>
              <a:gd name="connsiteX7" fmla="*/ 948135 w 1536700"/>
              <a:gd name="connsiteY7" fmla="*/ 2014319 h 2555648"/>
              <a:gd name="connsiteX8" fmla="*/ 439655 w 1536700"/>
              <a:gd name="connsiteY8" fmla="*/ 1865655 h 2555648"/>
              <a:gd name="connsiteX9" fmla="*/ 1097045 w 1536700"/>
              <a:gd name="connsiteY9" fmla="*/ 1865655 h 2555648"/>
              <a:gd name="connsiteX10" fmla="*/ 1189236 w 1536700"/>
              <a:gd name="connsiteY10" fmla="*/ 1953225 h 2555648"/>
              <a:gd name="connsiteX11" fmla="*/ 1097045 w 1536700"/>
              <a:gd name="connsiteY11" fmla="*/ 2040795 h 2555648"/>
              <a:gd name="connsiteX12" fmla="*/ 1189236 w 1536700"/>
              <a:gd name="connsiteY12" fmla="*/ 2128365 h 2555648"/>
              <a:gd name="connsiteX13" fmla="*/ 1097045 w 1536700"/>
              <a:gd name="connsiteY13" fmla="*/ 2215935 h 2555648"/>
              <a:gd name="connsiteX14" fmla="*/ 1189236 w 1536700"/>
              <a:gd name="connsiteY14" fmla="*/ 2303505 h 2555648"/>
              <a:gd name="connsiteX15" fmla="*/ 1097045 w 1536700"/>
              <a:gd name="connsiteY15" fmla="*/ 2391075 h 2555648"/>
              <a:gd name="connsiteX16" fmla="*/ 948071 w 1536700"/>
              <a:gd name="connsiteY16" fmla="*/ 2391075 h 2555648"/>
              <a:gd name="connsiteX17" fmla="*/ 937297 w 1536700"/>
              <a:gd name="connsiteY17" fmla="*/ 2444188 h 2555648"/>
              <a:gd name="connsiteX18" fmla="*/ 768350 w 1536700"/>
              <a:gd name="connsiteY18" fmla="*/ 2555648 h 2555648"/>
              <a:gd name="connsiteX19" fmla="*/ 599403 w 1536700"/>
              <a:gd name="connsiteY19" fmla="*/ 2444188 h 2555648"/>
              <a:gd name="connsiteX20" fmla="*/ 588630 w 1536700"/>
              <a:gd name="connsiteY20" fmla="*/ 2391075 h 2555648"/>
              <a:gd name="connsiteX21" fmla="*/ 439655 w 1536700"/>
              <a:gd name="connsiteY21" fmla="*/ 2391075 h 2555648"/>
              <a:gd name="connsiteX22" fmla="*/ 347464 w 1536700"/>
              <a:gd name="connsiteY22" fmla="*/ 2303505 h 2555648"/>
              <a:gd name="connsiteX23" fmla="*/ 439655 w 1536700"/>
              <a:gd name="connsiteY23" fmla="*/ 2215935 h 2555648"/>
              <a:gd name="connsiteX24" fmla="*/ 347464 w 1536700"/>
              <a:gd name="connsiteY24" fmla="*/ 2128365 h 2555648"/>
              <a:gd name="connsiteX25" fmla="*/ 439655 w 1536700"/>
              <a:gd name="connsiteY25" fmla="*/ 2040795 h 2555648"/>
              <a:gd name="connsiteX26" fmla="*/ 347464 w 1536700"/>
              <a:gd name="connsiteY26" fmla="*/ 1953225 h 2555648"/>
              <a:gd name="connsiteX27" fmla="*/ 439655 w 1536700"/>
              <a:gd name="connsiteY27" fmla="*/ 1865655 h 2555648"/>
              <a:gd name="connsiteX28" fmla="*/ 768350 w 1536700"/>
              <a:gd name="connsiteY28" fmla="*/ 0 h 2555648"/>
              <a:gd name="connsiteX29" fmla="*/ 1536700 w 1536700"/>
              <a:gd name="connsiteY29" fmla="*/ 770343 h 2555648"/>
              <a:gd name="connsiteX30" fmla="*/ 1521090 w 1536700"/>
              <a:gd name="connsiteY30" fmla="*/ 925594 h 2555648"/>
              <a:gd name="connsiteX31" fmla="*/ 1491688 w 1536700"/>
              <a:gd name="connsiteY31" fmla="*/ 1020556 h 2555648"/>
              <a:gd name="connsiteX32" fmla="*/ 1491950 w 1536700"/>
              <a:gd name="connsiteY32" fmla="*/ 1020556 h 2555648"/>
              <a:gd name="connsiteX33" fmla="*/ 1140478 w 1536700"/>
              <a:gd name="connsiteY33" fmla="*/ 1823920 h 2555648"/>
              <a:gd name="connsiteX34" fmla="*/ 396222 w 1536700"/>
              <a:gd name="connsiteY34" fmla="*/ 1823920 h 2555648"/>
              <a:gd name="connsiteX35" fmla="*/ 44750 w 1536700"/>
              <a:gd name="connsiteY35" fmla="*/ 1020556 h 2555648"/>
              <a:gd name="connsiteX36" fmla="*/ 45012 w 1536700"/>
              <a:gd name="connsiteY36" fmla="*/ 1020556 h 2555648"/>
              <a:gd name="connsiteX37" fmla="*/ 15610 w 1536700"/>
              <a:gd name="connsiteY37" fmla="*/ 925594 h 2555648"/>
              <a:gd name="connsiteX38" fmla="*/ 0 w 1536700"/>
              <a:gd name="connsiteY38" fmla="*/ 770343 h 2555648"/>
              <a:gd name="connsiteX39" fmla="*/ 768350 w 1536700"/>
              <a:gd name="connsiteY39" fmla="*/ 0 h 255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36700" h="2555648">
                <a:moveTo>
                  <a:pt x="588566" y="2172931"/>
                </a:moveTo>
                <a:lnTo>
                  <a:pt x="588566" y="2232462"/>
                </a:lnTo>
                <a:lnTo>
                  <a:pt x="948135" y="2232462"/>
                </a:lnTo>
                <a:lnTo>
                  <a:pt x="948135" y="2172931"/>
                </a:lnTo>
                <a:close/>
                <a:moveTo>
                  <a:pt x="588566" y="2014319"/>
                </a:moveTo>
                <a:lnTo>
                  <a:pt x="588566" y="2073850"/>
                </a:lnTo>
                <a:lnTo>
                  <a:pt x="948135" y="2073850"/>
                </a:lnTo>
                <a:lnTo>
                  <a:pt x="948135" y="2014319"/>
                </a:lnTo>
                <a:close/>
                <a:moveTo>
                  <a:pt x="439655" y="1865655"/>
                </a:moveTo>
                <a:lnTo>
                  <a:pt x="1097045" y="1865655"/>
                </a:lnTo>
                <a:cubicBezTo>
                  <a:pt x="1147961" y="1865655"/>
                  <a:pt x="1189236" y="1904861"/>
                  <a:pt x="1189236" y="1953225"/>
                </a:cubicBezTo>
                <a:cubicBezTo>
                  <a:pt x="1189236" y="2001589"/>
                  <a:pt x="1147961" y="2040795"/>
                  <a:pt x="1097045" y="2040795"/>
                </a:cubicBezTo>
                <a:cubicBezTo>
                  <a:pt x="1147961" y="2040795"/>
                  <a:pt x="1189236" y="2080001"/>
                  <a:pt x="1189236" y="2128365"/>
                </a:cubicBezTo>
                <a:cubicBezTo>
                  <a:pt x="1189236" y="2176729"/>
                  <a:pt x="1147961" y="2215935"/>
                  <a:pt x="1097045" y="2215935"/>
                </a:cubicBezTo>
                <a:cubicBezTo>
                  <a:pt x="1147961" y="2215935"/>
                  <a:pt x="1189236" y="2255141"/>
                  <a:pt x="1189236" y="2303505"/>
                </a:cubicBezTo>
                <a:cubicBezTo>
                  <a:pt x="1189236" y="2351869"/>
                  <a:pt x="1147961" y="2391075"/>
                  <a:pt x="1097045" y="2391075"/>
                </a:cubicBezTo>
                <a:lnTo>
                  <a:pt x="948071" y="2391075"/>
                </a:lnTo>
                <a:lnTo>
                  <a:pt x="937297" y="2444188"/>
                </a:lnTo>
                <a:cubicBezTo>
                  <a:pt x="909462" y="2509689"/>
                  <a:pt x="844299" y="2555648"/>
                  <a:pt x="768350" y="2555648"/>
                </a:cubicBezTo>
                <a:cubicBezTo>
                  <a:pt x="692402" y="2555648"/>
                  <a:pt x="627238" y="2509689"/>
                  <a:pt x="599403" y="2444188"/>
                </a:cubicBezTo>
                <a:lnTo>
                  <a:pt x="588630" y="2391075"/>
                </a:lnTo>
                <a:lnTo>
                  <a:pt x="439655" y="2391075"/>
                </a:lnTo>
                <a:cubicBezTo>
                  <a:pt x="388739" y="2391075"/>
                  <a:pt x="347464" y="2351869"/>
                  <a:pt x="347464" y="2303505"/>
                </a:cubicBezTo>
                <a:cubicBezTo>
                  <a:pt x="347464" y="2255141"/>
                  <a:pt x="388739" y="2215935"/>
                  <a:pt x="439655" y="2215935"/>
                </a:cubicBezTo>
                <a:cubicBezTo>
                  <a:pt x="388739" y="2215935"/>
                  <a:pt x="347464" y="2176729"/>
                  <a:pt x="347464" y="2128365"/>
                </a:cubicBezTo>
                <a:cubicBezTo>
                  <a:pt x="347464" y="2080001"/>
                  <a:pt x="388739" y="2040795"/>
                  <a:pt x="439655" y="2040795"/>
                </a:cubicBezTo>
                <a:cubicBezTo>
                  <a:pt x="388739" y="2040795"/>
                  <a:pt x="347464" y="2001589"/>
                  <a:pt x="347464" y="1953225"/>
                </a:cubicBezTo>
                <a:cubicBezTo>
                  <a:pt x="347464" y="1904861"/>
                  <a:pt x="388739" y="1865655"/>
                  <a:pt x="439655" y="1865655"/>
                </a:cubicBezTo>
                <a:close/>
                <a:moveTo>
                  <a:pt x="768350" y="0"/>
                </a:moveTo>
                <a:cubicBezTo>
                  <a:pt x="1192698" y="0"/>
                  <a:pt x="1536700" y="344894"/>
                  <a:pt x="1536700" y="770343"/>
                </a:cubicBezTo>
                <a:cubicBezTo>
                  <a:pt x="1536700" y="823524"/>
                  <a:pt x="1531325" y="875447"/>
                  <a:pt x="1521090" y="925594"/>
                </a:cubicBezTo>
                <a:lnTo>
                  <a:pt x="1491688" y="1020556"/>
                </a:lnTo>
                <a:lnTo>
                  <a:pt x="1491950" y="1020556"/>
                </a:lnTo>
                <a:lnTo>
                  <a:pt x="1140478" y="1823920"/>
                </a:lnTo>
                <a:lnTo>
                  <a:pt x="396222" y="1823920"/>
                </a:lnTo>
                <a:lnTo>
                  <a:pt x="44750" y="1020556"/>
                </a:lnTo>
                <a:lnTo>
                  <a:pt x="45012" y="1020556"/>
                </a:lnTo>
                <a:lnTo>
                  <a:pt x="15610" y="925594"/>
                </a:lnTo>
                <a:cubicBezTo>
                  <a:pt x="5375" y="875447"/>
                  <a:pt x="0" y="823524"/>
                  <a:pt x="0" y="770343"/>
                </a:cubicBezTo>
                <a:cubicBezTo>
                  <a:pt x="0" y="344894"/>
                  <a:pt x="344002" y="0"/>
                  <a:pt x="7683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92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9" name="KSO_Shape"/>
          <p:cNvSpPr/>
          <p:nvPr/>
        </p:nvSpPr>
        <p:spPr>
          <a:xfrm>
            <a:off x="4877276" y="3449649"/>
            <a:ext cx="670027" cy="702611"/>
          </a:xfrm>
          <a:custGeom>
            <a:avLst/>
            <a:gdLst>
              <a:gd name="connsiteX0" fmla="*/ 1638300 w 4396363"/>
              <a:gd name="connsiteY0" fmla="*/ 558403 h 5128349"/>
              <a:gd name="connsiteX1" fmla="*/ 558403 w 4396363"/>
              <a:gd name="connsiteY1" fmla="*/ 1638300 h 5128349"/>
              <a:gd name="connsiteX2" fmla="*/ 1638300 w 4396363"/>
              <a:gd name="connsiteY2" fmla="*/ 2718197 h 5128349"/>
              <a:gd name="connsiteX3" fmla="*/ 2718197 w 4396363"/>
              <a:gd name="connsiteY3" fmla="*/ 1638300 h 5128349"/>
              <a:gd name="connsiteX4" fmla="*/ 1638300 w 4396363"/>
              <a:gd name="connsiteY4" fmla="*/ 558403 h 5128349"/>
              <a:gd name="connsiteX5" fmla="*/ 1638300 w 4396363"/>
              <a:gd name="connsiteY5" fmla="*/ 0 h 5128349"/>
              <a:gd name="connsiteX6" fmla="*/ 3276600 w 4396363"/>
              <a:gd name="connsiteY6" fmla="*/ 1638300 h 5128349"/>
              <a:gd name="connsiteX7" fmla="*/ 2902492 w 4396363"/>
              <a:gd name="connsiteY7" fmla="*/ 2680411 h 5128349"/>
              <a:gd name="connsiteX8" fmla="*/ 2816386 w 4396363"/>
              <a:gd name="connsiteY8" fmla="*/ 2775151 h 5128349"/>
              <a:gd name="connsiteX9" fmla="*/ 2928393 w 4396363"/>
              <a:gd name="connsiteY9" fmla="*/ 2923790 h 5128349"/>
              <a:gd name="connsiteX10" fmla="*/ 2942554 w 4396363"/>
              <a:gd name="connsiteY10" fmla="*/ 2913119 h 5128349"/>
              <a:gd name="connsiteX11" fmla="*/ 3136485 w 4396363"/>
              <a:gd name="connsiteY11" fmla="*/ 2942400 h 5128349"/>
              <a:gd name="connsiteX12" fmla="*/ 4367683 w 4396363"/>
              <a:gd name="connsiteY12" fmla="*/ 4576254 h 5128349"/>
              <a:gd name="connsiteX13" fmla="*/ 4342375 w 4396363"/>
              <a:gd name="connsiteY13" fmla="*/ 4770744 h 5128349"/>
              <a:gd name="connsiteX14" fmla="*/ 3903910 w 4396363"/>
              <a:gd name="connsiteY14" fmla="*/ 5101151 h 5128349"/>
              <a:gd name="connsiteX15" fmla="*/ 3709978 w 4396363"/>
              <a:gd name="connsiteY15" fmla="*/ 5071870 h 5128349"/>
              <a:gd name="connsiteX16" fmla="*/ 2478781 w 4396363"/>
              <a:gd name="connsiteY16" fmla="*/ 3438015 h 5128349"/>
              <a:gd name="connsiteX17" fmla="*/ 2504089 w 4396363"/>
              <a:gd name="connsiteY17" fmla="*/ 3243526 h 5128349"/>
              <a:gd name="connsiteX18" fmla="*/ 2518249 w 4396363"/>
              <a:gd name="connsiteY18" fmla="*/ 3232855 h 5128349"/>
              <a:gd name="connsiteX19" fmla="*/ 2406738 w 4396363"/>
              <a:gd name="connsiteY19" fmla="*/ 3084875 h 5128349"/>
              <a:gd name="connsiteX20" fmla="*/ 2276001 w 4396363"/>
              <a:gd name="connsiteY20" fmla="*/ 3147854 h 5128349"/>
              <a:gd name="connsiteX21" fmla="*/ 1638300 w 4396363"/>
              <a:gd name="connsiteY21" fmla="*/ 3276600 h 5128349"/>
              <a:gd name="connsiteX22" fmla="*/ 0 w 4396363"/>
              <a:gd name="connsiteY22" fmla="*/ 1638300 h 5128349"/>
              <a:gd name="connsiteX23" fmla="*/ 1638300 w 4396363"/>
              <a:gd name="connsiteY23" fmla="*/ 0 h 5128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396363" h="5128349">
                <a:moveTo>
                  <a:pt x="1638300" y="558403"/>
                </a:moveTo>
                <a:cubicBezTo>
                  <a:pt x="1041889" y="558403"/>
                  <a:pt x="558403" y="1041889"/>
                  <a:pt x="558403" y="1638300"/>
                </a:cubicBezTo>
                <a:cubicBezTo>
                  <a:pt x="558403" y="2234711"/>
                  <a:pt x="1041889" y="2718197"/>
                  <a:pt x="1638300" y="2718197"/>
                </a:cubicBezTo>
                <a:cubicBezTo>
                  <a:pt x="2234711" y="2718197"/>
                  <a:pt x="2718197" y="2234711"/>
                  <a:pt x="2718197" y="1638300"/>
                </a:cubicBezTo>
                <a:cubicBezTo>
                  <a:pt x="2718197" y="1041889"/>
                  <a:pt x="2234711" y="558403"/>
                  <a:pt x="1638300" y="558403"/>
                </a:cubicBezTo>
                <a:close/>
                <a:moveTo>
                  <a:pt x="1638300" y="0"/>
                </a:moveTo>
                <a:cubicBezTo>
                  <a:pt x="2543108" y="0"/>
                  <a:pt x="3276600" y="733492"/>
                  <a:pt x="3276600" y="1638300"/>
                </a:cubicBezTo>
                <a:cubicBezTo>
                  <a:pt x="3276600" y="2034154"/>
                  <a:pt x="3136205" y="2397216"/>
                  <a:pt x="2902492" y="2680411"/>
                </a:cubicBezTo>
                <a:lnTo>
                  <a:pt x="2816386" y="2775151"/>
                </a:lnTo>
                <a:lnTo>
                  <a:pt x="2928393" y="2923790"/>
                </a:lnTo>
                <a:lnTo>
                  <a:pt x="2942554" y="2913119"/>
                </a:lnTo>
                <a:cubicBezTo>
                  <a:pt x="3003095" y="2867498"/>
                  <a:pt x="3089921" y="2880607"/>
                  <a:pt x="3136485" y="2942400"/>
                </a:cubicBezTo>
                <a:lnTo>
                  <a:pt x="4367683" y="4576254"/>
                </a:lnTo>
                <a:cubicBezTo>
                  <a:pt x="4414247" y="4638047"/>
                  <a:pt x="4402916" y="4725123"/>
                  <a:pt x="4342375" y="4770744"/>
                </a:cubicBezTo>
                <a:lnTo>
                  <a:pt x="3903910" y="5101151"/>
                </a:lnTo>
                <a:cubicBezTo>
                  <a:pt x="3843369" y="5146772"/>
                  <a:pt x="3756543" y="5133662"/>
                  <a:pt x="3709978" y="5071870"/>
                </a:cubicBezTo>
                <a:lnTo>
                  <a:pt x="2478781" y="3438015"/>
                </a:lnTo>
                <a:cubicBezTo>
                  <a:pt x="2432217" y="3376223"/>
                  <a:pt x="2443548" y="3289147"/>
                  <a:pt x="2504089" y="3243526"/>
                </a:cubicBezTo>
                <a:lnTo>
                  <a:pt x="2518249" y="3232855"/>
                </a:lnTo>
                <a:lnTo>
                  <a:pt x="2406738" y="3084875"/>
                </a:lnTo>
                <a:lnTo>
                  <a:pt x="2276001" y="3147854"/>
                </a:lnTo>
                <a:cubicBezTo>
                  <a:pt x="2079997" y="3230757"/>
                  <a:pt x="1864502" y="3276600"/>
                  <a:pt x="1638300" y="3276600"/>
                </a:cubicBezTo>
                <a:cubicBezTo>
                  <a:pt x="733492" y="3276600"/>
                  <a:pt x="0" y="2543108"/>
                  <a:pt x="0" y="1638300"/>
                </a:cubicBezTo>
                <a:cubicBezTo>
                  <a:pt x="0" y="733492"/>
                  <a:pt x="733492" y="0"/>
                  <a:pt x="16383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KSO_Shape"/>
          <p:cNvSpPr>
            <a:spLocks/>
          </p:cNvSpPr>
          <p:nvPr/>
        </p:nvSpPr>
        <p:spPr bwMode="auto">
          <a:xfrm flipH="1">
            <a:off x="6531679" y="3498683"/>
            <a:ext cx="641364" cy="702509"/>
          </a:xfrm>
          <a:custGeom>
            <a:avLst/>
            <a:gdLst>
              <a:gd name="T0" fmla="*/ 2147483646 w 288"/>
              <a:gd name="T1" fmla="*/ 0 h 232"/>
              <a:gd name="T2" fmla="*/ 0 w 288"/>
              <a:gd name="T3" fmla="*/ 2147483646 h 232"/>
              <a:gd name="T4" fmla="*/ 2147483646 w 288"/>
              <a:gd name="T5" fmla="*/ 2147483646 h 232"/>
              <a:gd name="T6" fmla="*/ 2147483646 w 288"/>
              <a:gd name="T7" fmla="*/ 2147483646 h 232"/>
              <a:gd name="T8" fmla="*/ 2147483646 w 288"/>
              <a:gd name="T9" fmla="*/ 2147483646 h 232"/>
              <a:gd name="T10" fmla="*/ 2147483646 w 288"/>
              <a:gd name="T11" fmla="*/ 2147483646 h 232"/>
              <a:gd name="T12" fmla="*/ 2147483646 w 288"/>
              <a:gd name="T13" fmla="*/ 2147483646 h 232"/>
              <a:gd name="T14" fmla="*/ 2147483646 w 288"/>
              <a:gd name="T15" fmla="*/ 0 h 232"/>
              <a:gd name="T16" fmla="*/ 2147483646 w 288"/>
              <a:gd name="T17" fmla="*/ 2147483646 h 232"/>
              <a:gd name="T18" fmla="*/ 2147483646 w 288"/>
              <a:gd name="T19" fmla="*/ 2147483646 h 232"/>
              <a:gd name="T20" fmla="*/ 2147483646 w 288"/>
              <a:gd name="T21" fmla="*/ 2147483646 h 232"/>
              <a:gd name="T22" fmla="*/ 2147483646 w 288"/>
              <a:gd name="T23" fmla="*/ 2147483646 h 232"/>
              <a:gd name="T24" fmla="*/ 2147483646 w 288"/>
              <a:gd name="T25" fmla="*/ 2147483646 h 232"/>
              <a:gd name="T26" fmla="*/ 2147483646 w 288"/>
              <a:gd name="T27" fmla="*/ 2147483646 h 232"/>
              <a:gd name="T28" fmla="*/ 2147483646 w 288"/>
              <a:gd name="T29" fmla="*/ 2147483646 h 232"/>
              <a:gd name="T30" fmla="*/ 2147483646 w 288"/>
              <a:gd name="T31" fmla="*/ 2147483646 h 232"/>
              <a:gd name="T32" fmla="*/ 2147483646 w 288"/>
              <a:gd name="T33" fmla="*/ 2147483646 h 232"/>
              <a:gd name="T34" fmla="*/ 2147483646 w 288"/>
              <a:gd name="T35" fmla="*/ 2147483646 h 232"/>
              <a:gd name="T36" fmla="*/ 2147483646 w 288"/>
              <a:gd name="T37" fmla="*/ 2147483646 h 232"/>
              <a:gd name="T38" fmla="*/ 2147483646 w 288"/>
              <a:gd name="T39" fmla="*/ 2147483646 h 232"/>
              <a:gd name="T40" fmla="*/ 2147483646 w 288"/>
              <a:gd name="T41" fmla="*/ 2147483646 h 232"/>
              <a:gd name="T42" fmla="*/ 2147483646 w 288"/>
              <a:gd name="T43" fmla="*/ 2147483646 h 232"/>
              <a:gd name="T44" fmla="*/ 2147483646 w 288"/>
              <a:gd name="T45" fmla="*/ 2147483646 h 232"/>
              <a:gd name="T46" fmla="*/ 2147483646 w 288"/>
              <a:gd name="T47" fmla="*/ 2147483646 h 232"/>
              <a:gd name="T48" fmla="*/ 2147483646 w 288"/>
              <a:gd name="T49" fmla="*/ 2147483646 h 232"/>
              <a:gd name="T50" fmla="*/ 2147483646 w 288"/>
              <a:gd name="T51" fmla="*/ 2147483646 h 232"/>
              <a:gd name="T52" fmla="*/ 2147483646 w 288"/>
              <a:gd name="T53" fmla="*/ 2147483646 h 232"/>
              <a:gd name="T54" fmla="*/ 2147483646 w 288"/>
              <a:gd name="T55" fmla="*/ 2147483646 h 232"/>
              <a:gd name="T56" fmla="*/ 2147483646 w 288"/>
              <a:gd name="T57" fmla="*/ 2147483646 h 232"/>
              <a:gd name="T58" fmla="*/ 2147483646 w 288"/>
              <a:gd name="T59" fmla="*/ 2147483646 h 232"/>
              <a:gd name="T60" fmla="*/ 2147483646 w 288"/>
              <a:gd name="T61" fmla="*/ 2147483646 h 232"/>
              <a:gd name="T62" fmla="*/ 2147483646 w 288"/>
              <a:gd name="T63" fmla="*/ 2147483646 h 232"/>
              <a:gd name="T64" fmla="*/ 2147483646 w 288"/>
              <a:gd name="T65" fmla="*/ 2147483646 h 232"/>
              <a:gd name="T66" fmla="*/ 2147483646 w 288"/>
              <a:gd name="T67" fmla="*/ 2147483646 h 232"/>
              <a:gd name="T68" fmla="*/ 2147483646 w 288"/>
              <a:gd name="T69" fmla="*/ 2147483646 h 232"/>
              <a:gd name="T70" fmla="*/ 2147483646 w 288"/>
              <a:gd name="T71" fmla="*/ 2147483646 h 232"/>
              <a:gd name="T72" fmla="*/ 2147483646 w 288"/>
              <a:gd name="T73" fmla="*/ 2147483646 h 232"/>
              <a:gd name="T74" fmla="*/ 2147483646 w 288"/>
              <a:gd name="T75" fmla="*/ 2147483646 h 2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88" h="232">
                <a:moveTo>
                  <a:pt x="144" y="0"/>
                </a:moveTo>
                <a:cubicBezTo>
                  <a:pt x="64" y="0"/>
                  <a:pt x="0" y="52"/>
                  <a:pt x="0" y="116"/>
                </a:cubicBezTo>
                <a:cubicBezTo>
                  <a:pt x="0" y="152"/>
                  <a:pt x="14" y="160"/>
                  <a:pt x="33" y="160"/>
                </a:cubicBezTo>
                <a:cubicBezTo>
                  <a:pt x="49" y="160"/>
                  <a:pt x="67" y="154"/>
                  <a:pt x="84" y="154"/>
                </a:cubicBezTo>
                <a:cubicBezTo>
                  <a:pt x="95" y="154"/>
                  <a:pt x="105" y="157"/>
                  <a:pt x="112" y="165"/>
                </a:cubicBezTo>
                <a:cubicBezTo>
                  <a:pt x="135" y="189"/>
                  <a:pt x="64" y="232"/>
                  <a:pt x="144" y="232"/>
                </a:cubicBezTo>
                <a:cubicBezTo>
                  <a:pt x="224" y="232"/>
                  <a:pt x="288" y="180"/>
                  <a:pt x="288" y="116"/>
                </a:cubicBezTo>
                <a:cubicBezTo>
                  <a:pt x="288" y="52"/>
                  <a:pt x="224" y="0"/>
                  <a:pt x="144" y="0"/>
                </a:cubicBezTo>
                <a:close/>
                <a:moveTo>
                  <a:pt x="60" y="104"/>
                </a:moveTo>
                <a:cubicBezTo>
                  <a:pt x="49" y="104"/>
                  <a:pt x="40" y="95"/>
                  <a:pt x="40" y="84"/>
                </a:cubicBezTo>
                <a:cubicBezTo>
                  <a:pt x="40" y="73"/>
                  <a:pt x="49" y="64"/>
                  <a:pt x="60" y="64"/>
                </a:cubicBezTo>
                <a:cubicBezTo>
                  <a:pt x="71" y="64"/>
                  <a:pt x="80" y="73"/>
                  <a:pt x="80" y="84"/>
                </a:cubicBezTo>
                <a:cubicBezTo>
                  <a:pt x="80" y="95"/>
                  <a:pt x="71" y="104"/>
                  <a:pt x="60" y="104"/>
                </a:cubicBezTo>
                <a:close/>
                <a:moveTo>
                  <a:pt x="116" y="64"/>
                </a:moveTo>
                <a:cubicBezTo>
                  <a:pt x="105" y="64"/>
                  <a:pt x="96" y="55"/>
                  <a:pt x="96" y="44"/>
                </a:cubicBezTo>
                <a:cubicBezTo>
                  <a:pt x="96" y="33"/>
                  <a:pt x="105" y="24"/>
                  <a:pt x="116" y="24"/>
                </a:cubicBezTo>
                <a:cubicBezTo>
                  <a:pt x="127" y="24"/>
                  <a:pt x="136" y="33"/>
                  <a:pt x="136" y="44"/>
                </a:cubicBezTo>
                <a:cubicBezTo>
                  <a:pt x="136" y="55"/>
                  <a:pt x="127" y="64"/>
                  <a:pt x="116" y="64"/>
                </a:cubicBezTo>
                <a:close/>
                <a:moveTo>
                  <a:pt x="164" y="216"/>
                </a:moveTo>
                <a:cubicBezTo>
                  <a:pt x="149" y="216"/>
                  <a:pt x="136" y="207"/>
                  <a:pt x="136" y="196"/>
                </a:cubicBezTo>
                <a:cubicBezTo>
                  <a:pt x="136" y="185"/>
                  <a:pt x="149" y="176"/>
                  <a:pt x="164" y="176"/>
                </a:cubicBezTo>
                <a:cubicBezTo>
                  <a:pt x="179" y="176"/>
                  <a:pt x="192" y="185"/>
                  <a:pt x="192" y="196"/>
                </a:cubicBezTo>
                <a:cubicBezTo>
                  <a:pt x="192" y="207"/>
                  <a:pt x="179" y="216"/>
                  <a:pt x="164" y="216"/>
                </a:cubicBezTo>
                <a:close/>
                <a:moveTo>
                  <a:pt x="172" y="64"/>
                </a:moveTo>
                <a:cubicBezTo>
                  <a:pt x="161" y="64"/>
                  <a:pt x="152" y="55"/>
                  <a:pt x="152" y="44"/>
                </a:cubicBezTo>
                <a:cubicBezTo>
                  <a:pt x="152" y="33"/>
                  <a:pt x="161" y="24"/>
                  <a:pt x="172" y="24"/>
                </a:cubicBezTo>
                <a:cubicBezTo>
                  <a:pt x="183" y="24"/>
                  <a:pt x="192" y="33"/>
                  <a:pt x="192" y="44"/>
                </a:cubicBezTo>
                <a:cubicBezTo>
                  <a:pt x="192" y="55"/>
                  <a:pt x="183" y="64"/>
                  <a:pt x="172" y="64"/>
                </a:cubicBezTo>
                <a:close/>
                <a:moveTo>
                  <a:pt x="208" y="76"/>
                </a:moveTo>
                <a:cubicBezTo>
                  <a:pt x="208" y="65"/>
                  <a:pt x="217" y="56"/>
                  <a:pt x="228" y="56"/>
                </a:cubicBezTo>
                <a:cubicBezTo>
                  <a:pt x="239" y="56"/>
                  <a:pt x="248" y="65"/>
                  <a:pt x="248" y="76"/>
                </a:cubicBezTo>
                <a:cubicBezTo>
                  <a:pt x="248" y="87"/>
                  <a:pt x="239" y="96"/>
                  <a:pt x="228" y="96"/>
                </a:cubicBezTo>
                <a:cubicBezTo>
                  <a:pt x="217" y="96"/>
                  <a:pt x="208" y="87"/>
                  <a:pt x="208" y="76"/>
                </a:cubicBezTo>
                <a:close/>
                <a:moveTo>
                  <a:pt x="264" y="132"/>
                </a:moveTo>
                <a:cubicBezTo>
                  <a:pt x="264" y="143"/>
                  <a:pt x="255" y="152"/>
                  <a:pt x="244" y="152"/>
                </a:cubicBezTo>
                <a:cubicBezTo>
                  <a:pt x="233" y="152"/>
                  <a:pt x="224" y="143"/>
                  <a:pt x="224" y="132"/>
                </a:cubicBezTo>
                <a:cubicBezTo>
                  <a:pt x="224" y="121"/>
                  <a:pt x="233" y="112"/>
                  <a:pt x="244" y="112"/>
                </a:cubicBezTo>
                <a:cubicBezTo>
                  <a:pt x="255" y="112"/>
                  <a:pt x="264" y="121"/>
                  <a:pt x="264" y="1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3728746" y="4772777"/>
            <a:ext cx="45730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254757" y="4917078"/>
            <a:ext cx="55210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,</a:t>
            </a: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89090" y="1658353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139513" y="2168717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289090" y="3351612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139513" y="3861976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831085" y="1701475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831085" y="2251745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831085" y="3303994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831085" y="3854264"/>
            <a:ext cx="249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674205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Shape"/>
          <p:cNvSpPr>
            <a:spLocks/>
          </p:cNvSpPr>
          <p:nvPr/>
        </p:nvSpPr>
        <p:spPr bwMode="auto">
          <a:xfrm>
            <a:off x="6729802" y="1326760"/>
            <a:ext cx="1267517" cy="1245350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KSO_Shape"/>
          <p:cNvSpPr>
            <a:spLocks/>
          </p:cNvSpPr>
          <p:nvPr/>
        </p:nvSpPr>
        <p:spPr bwMode="auto">
          <a:xfrm>
            <a:off x="5710798" y="2572110"/>
            <a:ext cx="1267517" cy="1245350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KSO_Shape"/>
          <p:cNvSpPr>
            <a:spLocks/>
          </p:cNvSpPr>
          <p:nvPr/>
        </p:nvSpPr>
        <p:spPr bwMode="auto">
          <a:xfrm>
            <a:off x="7451080" y="2475857"/>
            <a:ext cx="1680889" cy="1614879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KSO_Shape"/>
          <p:cNvSpPr>
            <a:spLocks/>
          </p:cNvSpPr>
          <p:nvPr/>
        </p:nvSpPr>
        <p:spPr bwMode="auto">
          <a:xfrm>
            <a:off x="9131969" y="1949435"/>
            <a:ext cx="1269811" cy="1296442"/>
          </a:xfrm>
          <a:custGeom>
            <a:avLst/>
            <a:gdLst>
              <a:gd name="T0" fmla="*/ 1055321 w 1514475"/>
              <a:gd name="T1" fmla="*/ 609847 h 1479550"/>
              <a:gd name="T2" fmla="*/ 1159307 w 1514475"/>
              <a:gd name="T3" fmla="*/ 661674 h 1479550"/>
              <a:gd name="T4" fmla="*/ 1238964 w 1514475"/>
              <a:gd name="T5" fmla="*/ 743069 h 1479550"/>
              <a:gd name="T6" fmla="*/ 1286957 w 1514475"/>
              <a:gd name="T7" fmla="*/ 847055 h 1479550"/>
              <a:gd name="T8" fmla="*/ 1295956 w 1514475"/>
              <a:gd name="T9" fmla="*/ 965327 h 1479550"/>
              <a:gd name="T10" fmla="*/ 1263961 w 1514475"/>
              <a:gd name="T11" fmla="*/ 1076622 h 1479550"/>
              <a:gd name="T12" fmla="*/ 1196635 w 1514475"/>
              <a:gd name="T13" fmla="*/ 1168979 h 1479550"/>
              <a:gd name="T14" fmla="*/ 1101981 w 1514475"/>
              <a:gd name="T15" fmla="*/ 1234096 h 1479550"/>
              <a:gd name="T16" fmla="*/ 987663 w 1514475"/>
              <a:gd name="T17" fmla="*/ 1265657 h 1479550"/>
              <a:gd name="T18" fmla="*/ 866011 w 1514475"/>
              <a:gd name="T19" fmla="*/ 1256687 h 1479550"/>
              <a:gd name="T20" fmla="*/ 759358 w 1514475"/>
              <a:gd name="T21" fmla="*/ 1209844 h 1479550"/>
              <a:gd name="T22" fmla="*/ 676035 w 1514475"/>
              <a:gd name="T23" fmla="*/ 1132435 h 1479550"/>
              <a:gd name="T24" fmla="*/ 622709 w 1514475"/>
              <a:gd name="T25" fmla="*/ 1031107 h 1479550"/>
              <a:gd name="T26" fmla="*/ 607377 w 1514475"/>
              <a:gd name="T27" fmla="*/ 913500 h 1479550"/>
              <a:gd name="T28" fmla="*/ 634374 w 1514475"/>
              <a:gd name="T29" fmla="*/ 800212 h 1479550"/>
              <a:gd name="T30" fmla="*/ 697033 w 1514475"/>
              <a:gd name="T31" fmla="*/ 704864 h 1479550"/>
              <a:gd name="T32" fmla="*/ 788021 w 1514475"/>
              <a:gd name="T33" fmla="*/ 635429 h 1479550"/>
              <a:gd name="T34" fmla="*/ 899674 w 1514475"/>
              <a:gd name="T35" fmla="*/ 598551 h 1479550"/>
              <a:gd name="T36" fmla="*/ 896099 w 1514475"/>
              <a:gd name="T37" fmla="*/ 393796 h 1479550"/>
              <a:gd name="T38" fmla="*/ 801265 w 1514475"/>
              <a:gd name="T39" fmla="*/ 411422 h 1479550"/>
              <a:gd name="T40" fmla="*/ 713086 w 1514475"/>
              <a:gd name="T41" fmla="*/ 444017 h 1479550"/>
              <a:gd name="T42" fmla="*/ 632560 w 1514475"/>
              <a:gd name="T43" fmla="*/ 490581 h 1479550"/>
              <a:gd name="T44" fmla="*/ 562016 w 1514475"/>
              <a:gd name="T45" fmla="*/ 549118 h 1479550"/>
              <a:gd name="T46" fmla="*/ 502454 w 1514475"/>
              <a:gd name="T47" fmla="*/ 617966 h 1479550"/>
              <a:gd name="T48" fmla="*/ 454870 w 1514475"/>
              <a:gd name="T49" fmla="*/ 696460 h 1479550"/>
              <a:gd name="T50" fmla="*/ 421263 w 1514475"/>
              <a:gd name="T51" fmla="*/ 782602 h 1479550"/>
              <a:gd name="T52" fmla="*/ 403294 w 1514475"/>
              <a:gd name="T53" fmla="*/ 875064 h 1479550"/>
              <a:gd name="T54" fmla="*/ 401964 w 1514475"/>
              <a:gd name="T55" fmla="*/ 971518 h 1479550"/>
              <a:gd name="T56" fmla="*/ 417603 w 1514475"/>
              <a:gd name="T57" fmla="*/ 1064645 h 1479550"/>
              <a:gd name="T58" fmla="*/ 449214 w 1514475"/>
              <a:gd name="T59" fmla="*/ 1152117 h 1479550"/>
              <a:gd name="T60" fmla="*/ 494468 w 1514475"/>
              <a:gd name="T61" fmla="*/ 1231609 h 1479550"/>
              <a:gd name="T62" fmla="*/ 552699 w 1514475"/>
              <a:gd name="T63" fmla="*/ 1302120 h 1479550"/>
              <a:gd name="T64" fmla="*/ 622245 w 1514475"/>
              <a:gd name="T65" fmla="*/ 1362319 h 1479550"/>
              <a:gd name="T66" fmla="*/ 700774 w 1514475"/>
              <a:gd name="T67" fmla="*/ 1410213 h 1479550"/>
              <a:gd name="T68" fmla="*/ 788288 w 1514475"/>
              <a:gd name="T69" fmla="*/ 1444803 h 1479550"/>
              <a:gd name="T70" fmla="*/ 882123 w 1514475"/>
              <a:gd name="T71" fmla="*/ 1465092 h 1479550"/>
              <a:gd name="T72" fmla="*/ 980951 w 1514475"/>
              <a:gd name="T73" fmla="*/ 1468750 h 1479550"/>
              <a:gd name="T74" fmla="*/ 1076782 w 1514475"/>
              <a:gd name="T75" fmla="*/ 1455447 h 1479550"/>
              <a:gd name="T76" fmla="*/ 1167291 w 1514475"/>
              <a:gd name="T77" fmla="*/ 1426843 h 1479550"/>
              <a:gd name="T78" fmla="*/ 1250146 w 1514475"/>
              <a:gd name="T79" fmla="*/ 1384604 h 1479550"/>
              <a:gd name="T80" fmla="*/ 1323351 w 1514475"/>
              <a:gd name="T81" fmla="*/ 1329059 h 1479550"/>
              <a:gd name="T82" fmla="*/ 1386574 w 1514475"/>
              <a:gd name="T83" fmla="*/ 1263205 h 1479550"/>
              <a:gd name="T84" fmla="*/ 1437818 w 1514475"/>
              <a:gd name="T85" fmla="*/ 1187041 h 1479550"/>
              <a:gd name="T86" fmla="*/ 1475419 w 1514475"/>
              <a:gd name="T87" fmla="*/ 1102893 h 1479550"/>
              <a:gd name="T88" fmla="*/ 1498045 w 1514475"/>
              <a:gd name="T89" fmla="*/ 1012094 h 1479550"/>
              <a:gd name="T90" fmla="*/ 1504367 w 1514475"/>
              <a:gd name="T91" fmla="*/ 916307 h 1479550"/>
              <a:gd name="T92" fmla="*/ 1493054 w 1514475"/>
              <a:gd name="T93" fmla="*/ 821515 h 1479550"/>
              <a:gd name="T94" fmla="*/ 1466102 w 1514475"/>
              <a:gd name="T95" fmla="*/ 732713 h 1479550"/>
              <a:gd name="T96" fmla="*/ 1424508 w 1514475"/>
              <a:gd name="T97" fmla="*/ 650561 h 1479550"/>
              <a:gd name="T98" fmla="*/ 1369937 w 1514475"/>
              <a:gd name="T99" fmla="*/ 577389 h 1479550"/>
              <a:gd name="T100" fmla="*/ 1303719 w 1514475"/>
              <a:gd name="T101" fmla="*/ 514195 h 1479550"/>
              <a:gd name="T102" fmla="*/ 1227186 w 1514475"/>
              <a:gd name="T103" fmla="*/ 462310 h 1479550"/>
              <a:gd name="T104" fmla="*/ 1142003 w 1514475"/>
              <a:gd name="T105" fmla="*/ 423730 h 1479550"/>
              <a:gd name="T106" fmla="*/ 1050162 w 1514475"/>
              <a:gd name="T107" fmla="*/ 399782 h 1479550"/>
              <a:gd name="T108" fmla="*/ 952333 w 1514475"/>
              <a:gd name="T109" fmla="*/ 391135 h 1479550"/>
              <a:gd name="T110" fmla="*/ 1631146 w 1514475"/>
              <a:gd name="T111" fmla="*/ 1190366 h 1479550"/>
              <a:gd name="T112" fmla="*/ 0 w 1514475"/>
              <a:gd name="T113" fmla="*/ 937592 h 14795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514475" h="1479550">
                <a:moveTo>
                  <a:pt x="757105" y="473075"/>
                </a:moveTo>
                <a:lnTo>
                  <a:pt x="771148" y="473604"/>
                </a:lnTo>
                <a:lnTo>
                  <a:pt x="785192" y="474396"/>
                </a:lnTo>
                <a:lnTo>
                  <a:pt x="798970" y="475981"/>
                </a:lnTo>
                <a:lnTo>
                  <a:pt x="812483" y="478359"/>
                </a:lnTo>
                <a:lnTo>
                  <a:pt x="825996" y="481529"/>
                </a:lnTo>
                <a:lnTo>
                  <a:pt x="838980" y="484964"/>
                </a:lnTo>
                <a:lnTo>
                  <a:pt x="851698" y="489191"/>
                </a:lnTo>
                <a:lnTo>
                  <a:pt x="864152" y="493946"/>
                </a:lnTo>
                <a:lnTo>
                  <a:pt x="876075" y="499494"/>
                </a:lnTo>
                <a:lnTo>
                  <a:pt x="887999" y="505307"/>
                </a:lnTo>
                <a:lnTo>
                  <a:pt x="899392" y="511647"/>
                </a:lnTo>
                <a:lnTo>
                  <a:pt x="910786" y="518780"/>
                </a:lnTo>
                <a:lnTo>
                  <a:pt x="921649" y="526178"/>
                </a:lnTo>
                <a:lnTo>
                  <a:pt x="931718" y="534103"/>
                </a:lnTo>
                <a:lnTo>
                  <a:pt x="941787" y="542558"/>
                </a:lnTo>
                <a:lnTo>
                  <a:pt x="951325" y="551276"/>
                </a:lnTo>
                <a:lnTo>
                  <a:pt x="960334" y="560523"/>
                </a:lnTo>
                <a:lnTo>
                  <a:pt x="969078" y="570298"/>
                </a:lnTo>
                <a:lnTo>
                  <a:pt x="977027" y="580337"/>
                </a:lnTo>
                <a:lnTo>
                  <a:pt x="984976" y="590905"/>
                </a:lnTo>
                <a:lnTo>
                  <a:pt x="992130" y="601736"/>
                </a:lnTo>
                <a:lnTo>
                  <a:pt x="998489" y="612832"/>
                </a:lnTo>
                <a:lnTo>
                  <a:pt x="1004849" y="624193"/>
                </a:lnTo>
                <a:lnTo>
                  <a:pt x="1010148" y="636346"/>
                </a:lnTo>
                <a:lnTo>
                  <a:pt x="1014917" y="648498"/>
                </a:lnTo>
                <a:lnTo>
                  <a:pt x="1019422" y="660915"/>
                </a:lnTo>
                <a:lnTo>
                  <a:pt x="1023131" y="673597"/>
                </a:lnTo>
                <a:lnTo>
                  <a:pt x="1026311" y="686542"/>
                </a:lnTo>
                <a:lnTo>
                  <a:pt x="1028431" y="699487"/>
                </a:lnTo>
                <a:lnTo>
                  <a:pt x="1030285" y="713225"/>
                </a:lnTo>
                <a:lnTo>
                  <a:pt x="1031610" y="726435"/>
                </a:lnTo>
                <a:lnTo>
                  <a:pt x="1031875" y="740437"/>
                </a:lnTo>
                <a:lnTo>
                  <a:pt x="1031610" y="754175"/>
                </a:lnTo>
                <a:lnTo>
                  <a:pt x="1030285" y="767649"/>
                </a:lnTo>
                <a:lnTo>
                  <a:pt x="1028431" y="781123"/>
                </a:lnTo>
                <a:lnTo>
                  <a:pt x="1026311" y="794332"/>
                </a:lnTo>
                <a:lnTo>
                  <a:pt x="1023131" y="807278"/>
                </a:lnTo>
                <a:lnTo>
                  <a:pt x="1019422" y="819959"/>
                </a:lnTo>
                <a:lnTo>
                  <a:pt x="1014917" y="832376"/>
                </a:lnTo>
                <a:lnTo>
                  <a:pt x="1010148" y="844529"/>
                </a:lnTo>
                <a:lnTo>
                  <a:pt x="1004849" y="856153"/>
                </a:lnTo>
                <a:lnTo>
                  <a:pt x="998489" y="868042"/>
                </a:lnTo>
                <a:lnTo>
                  <a:pt x="992130" y="879138"/>
                </a:lnTo>
                <a:lnTo>
                  <a:pt x="984976" y="889970"/>
                </a:lnTo>
                <a:lnTo>
                  <a:pt x="977027" y="900537"/>
                </a:lnTo>
                <a:lnTo>
                  <a:pt x="969078" y="910577"/>
                </a:lnTo>
                <a:lnTo>
                  <a:pt x="960334" y="920352"/>
                </a:lnTo>
                <a:lnTo>
                  <a:pt x="951325" y="929598"/>
                </a:lnTo>
                <a:lnTo>
                  <a:pt x="941787" y="938317"/>
                </a:lnTo>
                <a:lnTo>
                  <a:pt x="931718" y="946771"/>
                </a:lnTo>
                <a:lnTo>
                  <a:pt x="921649" y="954697"/>
                </a:lnTo>
                <a:lnTo>
                  <a:pt x="910786" y="962094"/>
                </a:lnTo>
                <a:lnTo>
                  <a:pt x="899392" y="969227"/>
                </a:lnTo>
                <a:lnTo>
                  <a:pt x="887999" y="975568"/>
                </a:lnTo>
                <a:lnTo>
                  <a:pt x="876075" y="981380"/>
                </a:lnTo>
                <a:lnTo>
                  <a:pt x="864152" y="986928"/>
                </a:lnTo>
                <a:lnTo>
                  <a:pt x="851698" y="991683"/>
                </a:lnTo>
                <a:lnTo>
                  <a:pt x="838980" y="995910"/>
                </a:lnTo>
                <a:lnTo>
                  <a:pt x="825996" y="999345"/>
                </a:lnTo>
                <a:lnTo>
                  <a:pt x="812483" y="1002515"/>
                </a:lnTo>
                <a:lnTo>
                  <a:pt x="798970" y="1004893"/>
                </a:lnTo>
                <a:lnTo>
                  <a:pt x="785192" y="1006478"/>
                </a:lnTo>
                <a:lnTo>
                  <a:pt x="771148" y="1007271"/>
                </a:lnTo>
                <a:lnTo>
                  <a:pt x="757105" y="1008063"/>
                </a:lnTo>
                <a:lnTo>
                  <a:pt x="743062" y="1007271"/>
                </a:lnTo>
                <a:lnTo>
                  <a:pt x="729019" y="1006478"/>
                </a:lnTo>
                <a:lnTo>
                  <a:pt x="715241" y="1004893"/>
                </a:lnTo>
                <a:lnTo>
                  <a:pt x="701992" y="1002515"/>
                </a:lnTo>
                <a:lnTo>
                  <a:pt x="688479" y="999345"/>
                </a:lnTo>
                <a:lnTo>
                  <a:pt x="675496" y="995910"/>
                </a:lnTo>
                <a:lnTo>
                  <a:pt x="662777" y="991683"/>
                </a:lnTo>
                <a:lnTo>
                  <a:pt x="650324" y="986928"/>
                </a:lnTo>
                <a:lnTo>
                  <a:pt x="638400" y="981380"/>
                </a:lnTo>
                <a:lnTo>
                  <a:pt x="626477" y="975568"/>
                </a:lnTo>
                <a:lnTo>
                  <a:pt x="615083" y="969227"/>
                </a:lnTo>
                <a:lnTo>
                  <a:pt x="603690" y="962094"/>
                </a:lnTo>
                <a:lnTo>
                  <a:pt x="592826" y="954697"/>
                </a:lnTo>
                <a:lnTo>
                  <a:pt x="582757" y="946771"/>
                </a:lnTo>
                <a:lnTo>
                  <a:pt x="572689" y="938317"/>
                </a:lnTo>
                <a:lnTo>
                  <a:pt x="563150" y="929598"/>
                </a:lnTo>
                <a:lnTo>
                  <a:pt x="554141" y="920352"/>
                </a:lnTo>
                <a:lnTo>
                  <a:pt x="545397" y="910577"/>
                </a:lnTo>
                <a:lnTo>
                  <a:pt x="537448" y="900537"/>
                </a:lnTo>
                <a:lnTo>
                  <a:pt x="529499" y="889970"/>
                </a:lnTo>
                <a:lnTo>
                  <a:pt x="522345" y="879138"/>
                </a:lnTo>
                <a:lnTo>
                  <a:pt x="515986" y="868042"/>
                </a:lnTo>
                <a:lnTo>
                  <a:pt x="509627" y="856153"/>
                </a:lnTo>
                <a:lnTo>
                  <a:pt x="504327" y="844529"/>
                </a:lnTo>
                <a:lnTo>
                  <a:pt x="499558" y="832376"/>
                </a:lnTo>
                <a:lnTo>
                  <a:pt x="495054" y="819959"/>
                </a:lnTo>
                <a:lnTo>
                  <a:pt x="491344" y="807278"/>
                </a:lnTo>
                <a:lnTo>
                  <a:pt x="488165" y="794332"/>
                </a:lnTo>
                <a:lnTo>
                  <a:pt x="485780" y="781123"/>
                </a:lnTo>
                <a:lnTo>
                  <a:pt x="484190" y="767649"/>
                </a:lnTo>
                <a:lnTo>
                  <a:pt x="482865" y="754175"/>
                </a:lnTo>
                <a:lnTo>
                  <a:pt x="482600" y="740437"/>
                </a:lnTo>
                <a:lnTo>
                  <a:pt x="482865" y="726435"/>
                </a:lnTo>
                <a:lnTo>
                  <a:pt x="484190" y="713225"/>
                </a:lnTo>
                <a:lnTo>
                  <a:pt x="485780" y="699487"/>
                </a:lnTo>
                <a:lnTo>
                  <a:pt x="488165" y="686542"/>
                </a:lnTo>
                <a:lnTo>
                  <a:pt x="491344" y="673597"/>
                </a:lnTo>
                <a:lnTo>
                  <a:pt x="495054" y="660915"/>
                </a:lnTo>
                <a:lnTo>
                  <a:pt x="499558" y="648498"/>
                </a:lnTo>
                <a:lnTo>
                  <a:pt x="504327" y="636346"/>
                </a:lnTo>
                <a:lnTo>
                  <a:pt x="509627" y="624193"/>
                </a:lnTo>
                <a:lnTo>
                  <a:pt x="515986" y="612832"/>
                </a:lnTo>
                <a:lnTo>
                  <a:pt x="522345" y="601736"/>
                </a:lnTo>
                <a:lnTo>
                  <a:pt x="529499" y="590905"/>
                </a:lnTo>
                <a:lnTo>
                  <a:pt x="537448" y="580337"/>
                </a:lnTo>
                <a:lnTo>
                  <a:pt x="545397" y="570298"/>
                </a:lnTo>
                <a:lnTo>
                  <a:pt x="554141" y="560523"/>
                </a:lnTo>
                <a:lnTo>
                  <a:pt x="563150" y="551276"/>
                </a:lnTo>
                <a:lnTo>
                  <a:pt x="572689" y="542558"/>
                </a:lnTo>
                <a:lnTo>
                  <a:pt x="582757" y="534103"/>
                </a:lnTo>
                <a:lnTo>
                  <a:pt x="592826" y="526178"/>
                </a:lnTo>
                <a:lnTo>
                  <a:pt x="603690" y="518780"/>
                </a:lnTo>
                <a:lnTo>
                  <a:pt x="615083" y="511647"/>
                </a:lnTo>
                <a:lnTo>
                  <a:pt x="626477" y="505307"/>
                </a:lnTo>
                <a:lnTo>
                  <a:pt x="638400" y="499494"/>
                </a:lnTo>
                <a:lnTo>
                  <a:pt x="650324" y="493946"/>
                </a:lnTo>
                <a:lnTo>
                  <a:pt x="662777" y="489191"/>
                </a:lnTo>
                <a:lnTo>
                  <a:pt x="675496" y="484964"/>
                </a:lnTo>
                <a:lnTo>
                  <a:pt x="688479" y="481529"/>
                </a:lnTo>
                <a:lnTo>
                  <a:pt x="701992" y="478359"/>
                </a:lnTo>
                <a:lnTo>
                  <a:pt x="715241" y="475981"/>
                </a:lnTo>
                <a:lnTo>
                  <a:pt x="729019" y="474396"/>
                </a:lnTo>
                <a:lnTo>
                  <a:pt x="743062" y="473604"/>
                </a:lnTo>
                <a:lnTo>
                  <a:pt x="757105" y="473075"/>
                </a:lnTo>
                <a:close/>
                <a:moveTo>
                  <a:pt x="745730" y="311039"/>
                </a:moveTo>
                <a:lnTo>
                  <a:pt x="734620" y="311568"/>
                </a:lnTo>
                <a:lnTo>
                  <a:pt x="723509" y="312097"/>
                </a:lnTo>
                <a:lnTo>
                  <a:pt x="712399" y="313155"/>
                </a:lnTo>
                <a:lnTo>
                  <a:pt x="701288" y="314477"/>
                </a:lnTo>
                <a:lnTo>
                  <a:pt x="690178" y="316064"/>
                </a:lnTo>
                <a:lnTo>
                  <a:pt x="679332" y="317915"/>
                </a:lnTo>
                <a:lnTo>
                  <a:pt x="668750" y="319767"/>
                </a:lnTo>
                <a:lnTo>
                  <a:pt x="657904" y="321883"/>
                </a:lnTo>
                <a:lnTo>
                  <a:pt x="647587" y="324263"/>
                </a:lnTo>
                <a:lnTo>
                  <a:pt x="637006" y="327172"/>
                </a:lnTo>
                <a:lnTo>
                  <a:pt x="626689" y="330082"/>
                </a:lnTo>
                <a:lnTo>
                  <a:pt x="616372" y="333520"/>
                </a:lnTo>
                <a:lnTo>
                  <a:pt x="606319" y="336959"/>
                </a:lnTo>
                <a:lnTo>
                  <a:pt x="596267" y="340661"/>
                </a:lnTo>
                <a:lnTo>
                  <a:pt x="586479" y="344893"/>
                </a:lnTo>
                <a:lnTo>
                  <a:pt x="576427" y="348861"/>
                </a:lnTo>
                <a:lnTo>
                  <a:pt x="566903" y="353092"/>
                </a:lnTo>
                <a:lnTo>
                  <a:pt x="557115" y="357853"/>
                </a:lnTo>
                <a:lnTo>
                  <a:pt x="547857" y="362878"/>
                </a:lnTo>
                <a:lnTo>
                  <a:pt x="538598" y="367639"/>
                </a:lnTo>
                <a:lnTo>
                  <a:pt x="529604" y="372929"/>
                </a:lnTo>
                <a:lnTo>
                  <a:pt x="520609" y="378483"/>
                </a:lnTo>
                <a:lnTo>
                  <a:pt x="511615" y="384038"/>
                </a:lnTo>
                <a:lnTo>
                  <a:pt x="502885" y="390121"/>
                </a:lnTo>
                <a:lnTo>
                  <a:pt x="494685" y="396204"/>
                </a:lnTo>
                <a:lnTo>
                  <a:pt x="486219" y="402552"/>
                </a:lnTo>
                <a:lnTo>
                  <a:pt x="478018" y="408899"/>
                </a:lnTo>
                <a:lnTo>
                  <a:pt x="470082" y="415512"/>
                </a:lnTo>
                <a:lnTo>
                  <a:pt x="462146" y="422388"/>
                </a:lnTo>
                <a:lnTo>
                  <a:pt x="454210" y="429530"/>
                </a:lnTo>
                <a:lnTo>
                  <a:pt x="446803" y="436671"/>
                </a:lnTo>
                <a:lnTo>
                  <a:pt x="439396" y="444076"/>
                </a:lnTo>
                <a:lnTo>
                  <a:pt x="432253" y="451482"/>
                </a:lnTo>
                <a:lnTo>
                  <a:pt x="425375" y="459152"/>
                </a:lnTo>
                <a:lnTo>
                  <a:pt x="418497" y="466822"/>
                </a:lnTo>
                <a:lnTo>
                  <a:pt x="411884" y="475022"/>
                </a:lnTo>
                <a:lnTo>
                  <a:pt x="405535" y="482957"/>
                </a:lnTo>
                <a:lnTo>
                  <a:pt x="399451" y="491420"/>
                </a:lnTo>
                <a:lnTo>
                  <a:pt x="393102" y="500148"/>
                </a:lnTo>
                <a:lnTo>
                  <a:pt x="387282" y="508612"/>
                </a:lnTo>
                <a:lnTo>
                  <a:pt x="381727" y="517340"/>
                </a:lnTo>
                <a:lnTo>
                  <a:pt x="376436" y="526068"/>
                </a:lnTo>
                <a:lnTo>
                  <a:pt x="371145" y="535325"/>
                </a:lnTo>
                <a:lnTo>
                  <a:pt x="366119" y="544318"/>
                </a:lnTo>
                <a:lnTo>
                  <a:pt x="361622" y="553840"/>
                </a:lnTo>
                <a:lnTo>
                  <a:pt x="357125" y="563361"/>
                </a:lnTo>
                <a:lnTo>
                  <a:pt x="352892" y="572883"/>
                </a:lnTo>
                <a:lnTo>
                  <a:pt x="348924" y="582669"/>
                </a:lnTo>
                <a:lnTo>
                  <a:pt x="344692" y="592190"/>
                </a:lnTo>
                <a:lnTo>
                  <a:pt x="341517" y="602241"/>
                </a:lnTo>
                <a:lnTo>
                  <a:pt x="338078" y="612292"/>
                </a:lnTo>
                <a:lnTo>
                  <a:pt x="334904" y="622342"/>
                </a:lnTo>
                <a:lnTo>
                  <a:pt x="331994" y="632393"/>
                </a:lnTo>
                <a:lnTo>
                  <a:pt x="329613" y="642708"/>
                </a:lnTo>
                <a:lnTo>
                  <a:pt x="327232" y="653287"/>
                </a:lnTo>
                <a:lnTo>
                  <a:pt x="325380" y="663867"/>
                </a:lnTo>
                <a:lnTo>
                  <a:pt x="323529" y="674446"/>
                </a:lnTo>
                <a:lnTo>
                  <a:pt x="321941" y="685290"/>
                </a:lnTo>
                <a:lnTo>
                  <a:pt x="320619" y="695870"/>
                </a:lnTo>
                <a:lnTo>
                  <a:pt x="319561" y="706714"/>
                </a:lnTo>
                <a:lnTo>
                  <a:pt x="318767" y="717823"/>
                </a:lnTo>
                <a:lnTo>
                  <a:pt x="318502" y="728667"/>
                </a:lnTo>
                <a:lnTo>
                  <a:pt x="318502" y="739775"/>
                </a:lnTo>
                <a:lnTo>
                  <a:pt x="318502" y="750619"/>
                </a:lnTo>
                <a:lnTo>
                  <a:pt x="318767" y="761728"/>
                </a:lnTo>
                <a:lnTo>
                  <a:pt x="319561" y="772572"/>
                </a:lnTo>
                <a:lnTo>
                  <a:pt x="320619" y="783416"/>
                </a:lnTo>
                <a:lnTo>
                  <a:pt x="321941" y="794260"/>
                </a:lnTo>
                <a:lnTo>
                  <a:pt x="323529" y="804839"/>
                </a:lnTo>
                <a:lnTo>
                  <a:pt x="325380" y="815683"/>
                </a:lnTo>
                <a:lnTo>
                  <a:pt x="327232" y="825999"/>
                </a:lnTo>
                <a:lnTo>
                  <a:pt x="329613" y="836578"/>
                </a:lnTo>
                <a:lnTo>
                  <a:pt x="331994" y="846629"/>
                </a:lnTo>
                <a:lnTo>
                  <a:pt x="334904" y="856944"/>
                </a:lnTo>
                <a:lnTo>
                  <a:pt x="338078" y="867259"/>
                </a:lnTo>
                <a:lnTo>
                  <a:pt x="341517" y="877045"/>
                </a:lnTo>
                <a:lnTo>
                  <a:pt x="344692" y="887095"/>
                </a:lnTo>
                <a:lnTo>
                  <a:pt x="348924" y="896882"/>
                </a:lnTo>
                <a:lnTo>
                  <a:pt x="352892" y="906668"/>
                </a:lnTo>
                <a:lnTo>
                  <a:pt x="357125" y="916189"/>
                </a:lnTo>
                <a:lnTo>
                  <a:pt x="361622" y="925446"/>
                </a:lnTo>
                <a:lnTo>
                  <a:pt x="366119" y="934703"/>
                </a:lnTo>
                <a:lnTo>
                  <a:pt x="371145" y="943961"/>
                </a:lnTo>
                <a:lnTo>
                  <a:pt x="376436" y="952953"/>
                </a:lnTo>
                <a:lnTo>
                  <a:pt x="381727" y="961946"/>
                </a:lnTo>
                <a:lnTo>
                  <a:pt x="387282" y="970674"/>
                </a:lnTo>
                <a:lnTo>
                  <a:pt x="393102" y="979402"/>
                </a:lnTo>
                <a:lnTo>
                  <a:pt x="399451" y="987866"/>
                </a:lnTo>
                <a:lnTo>
                  <a:pt x="405535" y="996065"/>
                </a:lnTo>
                <a:lnTo>
                  <a:pt x="411884" y="1004528"/>
                </a:lnTo>
                <a:lnTo>
                  <a:pt x="418497" y="1012199"/>
                </a:lnTo>
                <a:lnTo>
                  <a:pt x="425375" y="1020398"/>
                </a:lnTo>
                <a:lnTo>
                  <a:pt x="432253" y="1028068"/>
                </a:lnTo>
                <a:lnTo>
                  <a:pt x="439396" y="1035474"/>
                </a:lnTo>
                <a:lnTo>
                  <a:pt x="446803" y="1042879"/>
                </a:lnTo>
                <a:lnTo>
                  <a:pt x="454210" y="1050020"/>
                </a:lnTo>
                <a:lnTo>
                  <a:pt x="462146" y="1056897"/>
                </a:lnTo>
                <a:lnTo>
                  <a:pt x="470082" y="1063774"/>
                </a:lnTo>
                <a:lnTo>
                  <a:pt x="478018" y="1070651"/>
                </a:lnTo>
                <a:lnTo>
                  <a:pt x="486219" y="1076998"/>
                </a:lnTo>
                <a:lnTo>
                  <a:pt x="494685" y="1083346"/>
                </a:lnTo>
                <a:lnTo>
                  <a:pt x="502885" y="1089429"/>
                </a:lnTo>
                <a:lnTo>
                  <a:pt x="511615" y="1094984"/>
                </a:lnTo>
                <a:lnTo>
                  <a:pt x="520609" y="1101067"/>
                </a:lnTo>
                <a:lnTo>
                  <a:pt x="529604" y="1106357"/>
                </a:lnTo>
                <a:lnTo>
                  <a:pt x="538598" y="1111382"/>
                </a:lnTo>
                <a:lnTo>
                  <a:pt x="547857" y="1116672"/>
                </a:lnTo>
                <a:lnTo>
                  <a:pt x="557115" y="1121432"/>
                </a:lnTo>
                <a:lnTo>
                  <a:pt x="566903" y="1126193"/>
                </a:lnTo>
                <a:lnTo>
                  <a:pt x="576427" y="1130690"/>
                </a:lnTo>
                <a:lnTo>
                  <a:pt x="586479" y="1134657"/>
                </a:lnTo>
                <a:lnTo>
                  <a:pt x="596267" y="1138889"/>
                </a:lnTo>
                <a:lnTo>
                  <a:pt x="606319" y="1142592"/>
                </a:lnTo>
                <a:lnTo>
                  <a:pt x="616372" y="1146030"/>
                </a:lnTo>
                <a:lnTo>
                  <a:pt x="626689" y="1148939"/>
                </a:lnTo>
                <a:lnTo>
                  <a:pt x="637006" y="1152113"/>
                </a:lnTo>
                <a:lnTo>
                  <a:pt x="647587" y="1155023"/>
                </a:lnTo>
                <a:lnTo>
                  <a:pt x="657904" y="1157403"/>
                </a:lnTo>
                <a:lnTo>
                  <a:pt x="668750" y="1159783"/>
                </a:lnTo>
                <a:lnTo>
                  <a:pt x="679332" y="1161635"/>
                </a:lnTo>
                <a:lnTo>
                  <a:pt x="690178" y="1163486"/>
                </a:lnTo>
                <a:lnTo>
                  <a:pt x="701288" y="1165073"/>
                </a:lnTo>
                <a:lnTo>
                  <a:pt x="712399" y="1166396"/>
                </a:lnTo>
                <a:lnTo>
                  <a:pt x="723509" y="1167189"/>
                </a:lnTo>
                <a:lnTo>
                  <a:pt x="734620" y="1167982"/>
                </a:lnTo>
                <a:lnTo>
                  <a:pt x="745730" y="1168247"/>
                </a:lnTo>
                <a:lnTo>
                  <a:pt x="757105" y="1168511"/>
                </a:lnTo>
                <a:lnTo>
                  <a:pt x="768481" y="1168247"/>
                </a:lnTo>
                <a:lnTo>
                  <a:pt x="779856" y="1167982"/>
                </a:lnTo>
                <a:lnTo>
                  <a:pt x="790966" y="1167189"/>
                </a:lnTo>
                <a:lnTo>
                  <a:pt x="802077" y="1166396"/>
                </a:lnTo>
                <a:lnTo>
                  <a:pt x="813187" y="1165073"/>
                </a:lnTo>
                <a:lnTo>
                  <a:pt x="824033" y="1163486"/>
                </a:lnTo>
                <a:lnTo>
                  <a:pt x="834879" y="1161635"/>
                </a:lnTo>
                <a:lnTo>
                  <a:pt x="845725" y="1159783"/>
                </a:lnTo>
                <a:lnTo>
                  <a:pt x="856042" y="1157403"/>
                </a:lnTo>
                <a:lnTo>
                  <a:pt x="866624" y="1155023"/>
                </a:lnTo>
                <a:lnTo>
                  <a:pt x="877205" y="1152113"/>
                </a:lnTo>
                <a:lnTo>
                  <a:pt x="887787" y="1148939"/>
                </a:lnTo>
                <a:lnTo>
                  <a:pt x="898104" y="1146030"/>
                </a:lnTo>
                <a:lnTo>
                  <a:pt x="907892" y="1142592"/>
                </a:lnTo>
                <a:lnTo>
                  <a:pt x="918209" y="1138889"/>
                </a:lnTo>
                <a:lnTo>
                  <a:pt x="927996" y="1134657"/>
                </a:lnTo>
                <a:lnTo>
                  <a:pt x="937784" y="1130690"/>
                </a:lnTo>
                <a:lnTo>
                  <a:pt x="947308" y="1126193"/>
                </a:lnTo>
                <a:lnTo>
                  <a:pt x="956831" y="1121432"/>
                </a:lnTo>
                <a:lnTo>
                  <a:pt x="966354" y="1116672"/>
                </a:lnTo>
                <a:lnTo>
                  <a:pt x="975613" y="1111382"/>
                </a:lnTo>
                <a:lnTo>
                  <a:pt x="984872" y="1106357"/>
                </a:lnTo>
                <a:lnTo>
                  <a:pt x="993866" y="1101067"/>
                </a:lnTo>
                <a:lnTo>
                  <a:pt x="1002596" y="1094984"/>
                </a:lnTo>
                <a:lnTo>
                  <a:pt x="1011326" y="1089429"/>
                </a:lnTo>
                <a:lnTo>
                  <a:pt x="1019791" y="1083346"/>
                </a:lnTo>
                <a:lnTo>
                  <a:pt x="1028256" y="1076998"/>
                </a:lnTo>
                <a:lnTo>
                  <a:pt x="1036457" y="1070651"/>
                </a:lnTo>
                <a:lnTo>
                  <a:pt x="1044393" y="1063774"/>
                </a:lnTo>
                <a:lnTo>
                  <a:pt x="1052064" y="1056897"/>
                </a:lnTo>
                <a:lnTo>
                  <a:pt x="1060000" y="1050020"/>
                </a:lnTo>
                <a:lnTo>
                  <a:pt x="1067672" y="1042879"/>
                </a:lnTo>
                <a:lnTo>
                  <a:pt x="1074814" y="1035474"/>
                </a:lnTo>
                <a:lnTo>
                  <a:pt x="1081957" y="1028068"/>
                </a:lnTo>
                <a:lnTo>
                  <a:pt x="1089100" y="1020398"/>
                </a:lnTo>
                <a:lnTo>
                  <a:pt x="1095977" y="1012199"/>
                </a:lnTo>
                <a:lnTo>
                  <a:pt x="1102326" y="1004528"/>
                </a:lnTo>
                <a:lnTo>
                  <a:pt x="1108940" y="996065"/>
                </a:lnTo>
                <a:lnTo>
                  <a:pt x="1115024" y="987866"/>
                </a:lnTo>
                <a:lnTo>
                  <a:pt x="1121108" y="979402"/>
                </a:lnTo>
                <a:lnTo>
                  <a:pt x="1126928" y="970674"/>
                </a:lnTo>
                <a:lnTo>
                  <a:pt x="1132484" y="961946"/>
                </a:lnTo>
                <a:lnTo>
                  <a:pt x="1138039" y="952953"/>
                </a:lnTo>
                <a:lnTo>
                  <a:pt x="1143065" y="943961"/>
                </a:lnTo>
                <a:lnTo>
                  <a:pt x="1148091" y="934703"/>
                </a:lnTo>
                <a:lnTo>
                  <a:pt x="1152588" y="925446"/>
                </a:lnTo>
                <a:lnTo>
                  <a:pt x="1157350" y="916189"/>
                </a:lnTo>
                <a:lnTo>
                  <a:pt x="1161583" y="906668"/>
                </a:lnTo>
                <a:lnTo>
                  <a:pt x="1165551" y="896882"/>
                </a:lnTo>
                <a:lnTo>
                  <a:pt x="1169254" y="887095"/>
                </a:lnTo>
                <a:lnTo>
                  <a:pt x="1172958" y="877045"/>
                </a:lnTo>
                <a:lnTo>
                  <a:pt x="1176132" y="867259"/>
                </a:lnTo>
                <a:lnTo>
                  <a:pt x="1179307" y="856944"/>
                </a:lnTo>
                <a:lnTo>
                  <a:pt x="1181952" y="846629"/>
                </a:lnTo>
                <a:lnTo>
                  <a:pt x="1184862" y="836578"/>
                </a:lnTo>
                <a:lnTo>
                  <a:pt x="1186978" y="825999"/>
                </a:lnTo>
                <a:lnTo>
                  <a:pt x="1189095" y="815683"/>
                </a:lnTo>
                <a:lnTo>
                  <a:pt x="1190946" y="804839"/>
                </a:lnTo>
                <a:lnTo>
                  <a:pt x="1192534" y="794260"/>
                </a:lnTo>
                <a:lnTo>
                  <a:pt x="1193856" y="783416"/>
                </a:lnTo>
                <a:lnTo>
                  <a:pt x="1194914" y="772572"/>
                </a:lnTo>
                <a:lnTo>
                  <a:pt x="1195443" y="761728"/>
                </a:lnTo>
                <a:lnTo>
                  <a:pt x="1195972" y="750619"/>
                </a:lnTo>
                <a:lnTo>
                  <a:pt x="1195972" y="739775"/>
                </a:lnTo>
                <a:lnTo>
                  <a:pt x="1195972" y="728667"/>
                </a:lnTo>
                <a:lnTo>
                  <a:pt x="1195443" y="717823"/>
                </a:lnTo>
                <a:lnTo>
                  <a:pt x="1194914" y="706714"/>
                </a:lnTo>
                <a:lnTo>
                  <a:pt x="1193856" y="695870"/>
                </a:lnTo>
                <a:lnTo>
                  <a:pt x="1192534" y="685290"/>
                </a:lnTo>
                <a:lnTo>
                  <a:pt x="1190946" y="674446"/>
                </a:lnTo>
                <a:lnTo>
                  <a:pt x="1189095" y="663867"/>
                </a:lnTo>
                <a:lnTo>
                  <a:pt x="1186978" y="653287"/>
                </a:lnTo>
                <a:lnTo>
                  <a:pt x="1184862" y="642708"/>
                </a:lnTo>
                <a:lnTo>
                  <a:pt x="1181952" y="632393"/>
                </a:lnTo>
                <a:lnTo>
                  <a:pt x="1179307" y="622342"/>
                </a:lnTo>
                <a:lnTo>
                  <a:pt x="1176132" y="612292"/>
                </a:lnTo>
                <a:lnTo>
                  <a:pt x="1172958" y="602241"/>
                </a:lnTo>
                <a:lnTo>
                  <a:pt x="1169254" y="592190"/>
                </a:lnTo>
                <a:lnTo>
                  <a:pt x="1165551" y="582669"/>
                </a:lnTo>
                <a:lnTo>
                  <a:pt x="1161583" y="572883"/>
                </a:lnTo>
                <a:lnTo>
                  <a:pt x="1157350" y="563361"/>
                </a:lnTo>
                <a:lnTo>
                  <a:pt x="1152588" y="553840"/>
                </a:lnTo>
                <a:lnTo>
                  <a:pt x="1148091" y="544318"/>
                </a:lnTo>
                <a:lnTo>
                  <a:pt x="1143065" y="535325"/>
                </a:lnTo>
                <a:lnTo>
                  <a:pt x="1138039" y="526068"/>
                </a:lnTo>
                <a:lnTo>
                  <a:pt x="1132484" y="517340"/>
                </a:lnTo>
                <a:lnTo>
                  <a:pt x="1126928" y="508612"/>
                </a:lnTo>
                <a:lnTo>
                  <a:pt x="1121108" y="500148"/>
                </a:lnTo>
                <a:lnTo>
                  <a:pt x="1115024" y="491420"/>
                </a:lnTo>
                <a:lnTo>
                  <a:pt x="1108940" y="482957"/>
                </a:lnTo>
                <a:lnTo>
                  <a:pt x="1102326" y="475022"/>
                </a:lnTo>
                <a:lnTo>
                  <a:pt x="1095977" y="466822"/>
                </a:lnTo>
                <a:lnTo>
                  <a:pt x="1089100" y="459152"/>
                </a:lnTo>
                <a:lnTo>
                  <a:pt x="1081957" y="451482"/>
                </a:lnTo>
                <a:lnTo>
                  <a:pt x="1074814" y="444076"/>
                </a:lnTo>
                <a:lnTo>
                  <a:pt x="1067672" y="436671"/>
                </a:lnTo>
                <a:lnTo>
                  <a:pt x="1060000" y="429530"/>
                </a:lnTo>
                <a:lnTo>
                  <a:pt x="1052064" y="422388"/>
                </a:lnTo>
                <a:lnTo>
                  <a:pt x="1044393" y="415512"/>
                </a:lnTo>
                <a:lnTo>
                  <a:pt x="1036457" y="408899"/>
                </a:lnTo>
                <a:lnTo>
                  <a:pt x="1028256" y="402552"/>
                </a:lnTo>
                <a:lnTo>
                  <a:pt x="1019791" y="396204"/>
                </a:lnTo>
                <a:lnTo>
                  <a:pt x="1011326" y="390121"/>
                </a:lnTo>
                <a:lnTo>
                  <a:pt x="1002596" y="384038"/>
                </a:lnTo>
                <a:lnTo>
                  <a:pt x="993866" y="378483"/>
                </a:lnTo>
                <a:lnTo>
                  <a:pt x="984872" y="372929"/>
                </a:lnTo>
                <a:lnTo>
                  <a:pt x="975613" y="367639"/>
                </a:lnTo>
                <a:lnTo>
                  <a:pt x="966354" y="362878"/>
                </a:lnTo>
                <a:lnTo>
                  <a:pt x="956831" y="357853"/>
                </a:lnTo>
                <a:lnTo>
                  <a:pt x="947308" y="353092"/>
                </a:lnTo>
                <a:lnTo>
                  <a:pt x="937784" y="348861"/>
                </a:lnTo>
                <a:lnTo>
                  <a:pt x="927996" y="344893"/>
                </a:lnTo>
                <a:lnTo>
                  <a:pt x="918209" y="340661"/>
                </a:lnTo>
                <a:lnTo>
                  <a:pt x="907892" y="336959"/>
                </a:lnTo>
                <a:lnTo>
                  <a:pt x="898104" y="333520"/>
                </a:lnTo>
                <a:lnTo>
                  <a:pt x="887787" y="330082"/>
                </a:lnTo>
                <a:lnTo>
                  <a:pt x="877205" y="327172"/>
                </a:lnTo>
                <a:lnTo>
                  <a:pt x="866624" y="324263"/>
                </a:lnTo>
                <a:lnTo>
                  <a:pt x="856042" y="321883"/>
                </a:lnTo>
                <a:lnTo>
                  <a:pt x="845725" y="319767"/>
                </a:lnTo>
                <a:lnTo>
                  <a:pt x="834879" y="317915"/>
                </a:lnTo>
                <a:lnTo>
                  <a:pt x="824033" y="316064"/>
                </a:lnTo>
                <a:lnTo>
                  <a:pt x="813187" y="314477"/>
                </a:lnTo>
                <a:lnTo>
                  <a:pt x="802077" y="313155"/>
                </a:lnTo>
                <a:lnTo>
                  <a:pt x="790966" y="312097"/>
                </a:lnTo>
                <a:lnTo>
                  <a:pt x="779856" y="311568"/>
                </a:lnTo>
                <a:lnTo>
                  <a:pt x="768481" y="311039"/>
                </a:lnTo>
                <a:lnTo>
                  <a:pt x="757105" y="311039"/>
                </a:lnTo>
                <a:lnTo>
                  <a:pt x="745730" y="311039"/>
                </a:lnTo>
                <a:close/>
                <a:moveTo>
                  <a:pt x="751286" y="0"/>
                </a:moveTo>
                <a:lnTo>
                  <a:pt x="969000" y="212384"/>
                </a:lnTo>
                <a:lnTo>
                  <a:pt x="1288825" y="212384"/>
                </a:lnTo>
                <a:lnTo>
                  <a:pt x="1288825" y="513373"/>
                </a:lnTo>
                <a:lnTo>
                  <a:pt x="1514475" y="734221"/>
                </a:lnTo>
                <a:lnTo>
                  <a:pt x="1296761" y="946605"/>
                </a:lnTo>
                <a:lnTo>
                  <a:pt x="1296761" y="1258702"/>
                </a:lnTo>
                <a:lnTo>
                  <a:pt x="989105" y="1258702"/>
                </a:lnTo>
                <a:lnTo>
                  <a:pt x="763190" y="1479550"/>
                </a:lnTo>
                <a:lnTo>
                  <a:pt x="545476" y="1267166"/>
                </a:lnTo>
                <a:lnTo>
                  <a:pt x="225650" y="1267166"/>
                </a:lnTo>
                <a:lnTo>
                  <a:pt x="225650" y="966442"/>
                </a:lnTo>
                <a:lnTo>
                  <a:pt x="0" y="745594"/>
                </a:lnTo>
                <a:lnTo>
                  <a:pt x="217714" y="532945"/>
                </a:lnTo>
                <a:lnTo>
                  <a:pt x="217714" y="220848"/>
                </a:lnTo>
                <a:lnTo>
                  <a:pt x="525371" y="220848"/>
                </a:lnTo>
                <a:lnTo>
                  <a:pt x="751286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37176" y="2313032"/>
            <a:ext cx="2186900" cy="4953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content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710798" y="4556209"/>
            <a:ext cx="45730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236809" y="4706209"/>
            <a:ext cx="6881300" cy="1235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96393" y="2942453"/>
            <a:ext cx="316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96393" y="3406008"/>
            <a:ext cx="316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896393" y="3869563"/>
            <a:ext cx="316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896393" y="4333118"/>
            <a:ext cx="316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081056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3236495"/>
            <a:ext cx="104728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047280" y="2612792"/>
            <a:ext cx="1286846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249059" y="2612792"/>
            <a:ext cx="1286846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450838" y="2612792"/>
            <a:ext cx="1286846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636569" y="2612792"/>
            <a:ext cx="1286846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9888488" y="2646421"/>
            <a:ext cx="1286846" cy="1247406"/>
          </a:xfrm>
          <a:prstGeom prst="ellipse">
            <a:avLst/>
          </a:pr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KSO_Shape"/>
          <p:cNvSpPr txBox="1"/>
          <p:nvPr/>
        </p:nvSpPr>
        <p:spPr>
          <a:xfrm>
            <a:off x="1395663" y="2921667"/>
            <a:ext cx="625641" cy="651712"/>
          </a:xfrm>
          <a:custGeom>
            <a:avLst/>
            <a:gdLst/>
            <a:ahLst/>
            <a:cxnLst/>
            <a:rect l="l" t="t" r="r" b="b"/>
            <a:pathLst>
              <a:path w="854122" h="854122">
                <a:moveTo>
                  <a:pt x="181768" y="171229"/>
                </a:moveTo>
                <a:cubicBezTo>
                  <a:pt x="218994" y="171229"/>
                  <a:pt x="256220" y="171229"/>
                  <a:pt x="293446" y="171229"/>
                </a:cubicBezTo>
                <a:cubicBezTo>
                  <a:pt x="331150" y="300844"/>
                  <a:pt x="368854" y="430459"/>
                  <a:pt x="406558" y="560073"/>
                </a:cubicBezTo>
                <a:cubicBezTo>
                  <a:pt x="409300" y="560073"/>
                  <a:pt x="412042" y="560073"/>
                  <a:pt x="414784" y="560073"/>
                </a:cubicBezTo>
                <a:cubicBezTo>
                  <a:pt x="455272" y="430459"/>
                  <a:pt x="495759" y="300844"/>
                  <a:pt x="536247" y="171229"/>
                </a:cubicBezTo>
                <a:cubicBezTo>
                  <a:pt x="581616" y="171229"/>
                  <a:pt x="626985" y="171229"/>
                  <a:pt x="672354" y="171229"/>
                </a:cubicBezTo>
                <a:cubicBezTo>
                  <a:pt x="672354" y="177214"/>
                  <a:pt x="672354" y="183198"/>
                  <a:pt x="672354" y="189182"/>
                </a:cubicBezTo>
                <a:cubicBezTo>
                  <a:pt x="666621" y="189182"/>
                  <a:pt x="660887" y="189182"/>
                  <a:pt x="655154" y="189182"/>
                </a:cubicBezTo>
                <a:cubicBezTo>
                  <a:pt x="643728" y="189182"/>
                  <a:pt x="634432" y="191177"/>
                  <a:pt x="627265" y="195167"/>
                </a:cubicBezTo>
                <a:cubicBezTo>
                  <a:pt x="620099" y="199156"/>
                  <a:pt x="616515" y="205141"/>
                  <a:pt x="616515" y="213120"/>
                </a:cubicBezTo>
                <a:cubicBezTo>
                  <a:pt x="616515" y="355747"/>
                  <a:pt x="616515" y="498375"/>
                  <a:pt x="616515" y="641003"/>
                </a:cubicBezTo>
                <a:cubicBezTo>
                  <a:pt x="616515" y="648982"/>
                  <a:pt x="620099" y="654966"/>
                  <a:pt x="627265" y="658956"/>
                </a:cubicBezTo>
                <a:cubicBezTo>
                  <a:pt x="634432" y="662945"/>
                  <a:pt x="643728" y="664940"/>
                  <a:pt x="655154" y="664940"/>
                </a:cubicBezTo>
                <a:cubicBezTo>
                  <a:pt x="660887" y="664940"/>
                  <a:pt x="666621" y="664940"/>
                  <a:pt x="672354" y="664940"/>
                </a:cubicBezTo>
                <a:cubicBezTo>
                  <a:pt x="672354" y="670924"/>
                  <a:pt x="672354" y="676909"/>
                  <a:pt x="672354" y="682893"/>
                </a:cubicBezTo>
                <a:cubicBezTo>
                  <a:pt x="613856" y="682893"/>
                  <a:pt x="555358" y="682893"/>
                  <a:pt x="496860" y="682893"/>
                </a:cubicBezTo>
                <a:cubicBezTo>
                  <a:pt x="496860" y="676909"/>
                  <a:pt x="496860" y="670924"/>
                  <a:pt x="496860" y="664940"/>
                </a:cubicBezTo>
                <a:cubicBezTo>
                  <a:pt x="503508" y="664940"/>
                  <a:pt x="510155" y="664940"/>
                  <a:pt x="516803" y="664940"/>
                </a:cubicBezTo>
                <a:cubicBezTo>
                  <a:pt x="530098" y="664940"/>
                  <a:pt x="539404" y="662945"/>
                  <a:pt x="544722" y="658956"/>
                </a:cubicBezTo>
                <a:cubicBezTo>
                  <a:pt x="550040" y="654966"/>
                  <a:pt x="552699" y="648982"/>
                  <a:pt x="552699" y="641003"/>
                </a:cubicBezTo>
                <a:cubicBezTo>
                  <a:pt x="552699" y="510344"/>
                  <a:pt x="552699" y="379685"/>
                  <a:pt x="552699" y="249026"/>
                </a:cubicBezTo>
                <a:cubicBezTo>
                  <a:pt x="550040" y="249026"/>
                  <a:pt x="547381" y="249026"/>
                  <a:pt x="544722" y="249026"/>
                </a:cubicBezTo>
                <a:cubicBezTo>
                  <a:pt x="499519" y="393648"/>
                  <a:pt x="454316" y="538271"/>
                  <a:pt x="409113" y="682893"/>
                </a:cubicBezTo>
                <a:cubicBezTo>
                  <a:pt x="401136" y="682893"/>
                  <a:pt x="393159" y="682893"/>
                  <a:pt x="385182" y="682893"/>
                </a:cubicBezTo>
                <a:cubicBezTo>
                  <a:pt x="343967" y="541263"/>
                  <a:pt x="302753" y="399633"/>
                  <a:pt x="261538" y="258003"/>
                </a:cubicBezTo>
                <a:cubicBezTo>
                  <a:pt x="258879" y="258003"/>
                  <a:pt x="256220" y="258003"/>
                  <a:pt x="253561" y="258003"/>
                </a:cubicBezTo>
                <a:cubicBezTo>
                  <a:pt x="253561" y="385669"/>
                  <a:pt x="253561" y="513336"/>
                  <a:pt x="253561" y="641003"/>
                </a:cubicBezTo>
                <a:cubicBezTo>
                  <a:pt x="253561" y="648982"/>
                  <a:pt x="256885" y="654966"/>
                  <a:pt x="263533" y="658956"/>
                </a:cubicBezTo>
                <a:cubicBezTo>
                  <a:pt x="270180" y="662945"/>
                  <a:pt x="278822" y="664940"/>
                  <a:pt x="289458" y="664940"/>
                </a:cubicBezTo>
                <a:cubicBezTo>
                  <a:pt x="293446" y="664940"/>
                  <a:pt x="297435" y="664940"/>
                  <a:pt x="301423" y="664940"/>
                </a:cubicBezTo>
                <a:cubicBezTo>
                  <a:pt x="301423" y="670924"/>
                  <a:pt x="301423" y="676909"/>
                  <a:pt x="301423" y="682893"/>
                </a:cubicBezTo>
                <a:cubicBezTo>
                  <a:pt x="261538" y="682893"/>
                  <a:pt x="221653" y="682893"/>
                  <a:pt x="181768" y="682893"/>
                </a:cubicBezTo>
                <a:cubicBezTo>
                  <a:pt x="181768" y="676909"/>
                  <a:pt x="181768" y="670924"/>
                  <a:pt x="181768" y="664940"/>
                </a:cubicBezTo>
                <a:cubicBezTo>
                  <a:pt x="185757" y="664940"/>
                  <a:pt x="189745" y="664940"/>
                  <a:pt x="193734" y="664940"/>
                </a:cubicBezTo>
                <a:cubicBezTo>
                  <a:pt x="207029" y="664940"/>
                  <a:pt x="216335" y="662945"/>
                  <a:pt x="221653" y="658956"/>
                </a:cubicBezTo>
                <a:cubicBezTo>
                  <a:pt x="226971" y="654966"/>
                  <a:pt x="229630" y="648982"/>
                  <a:pt x="229630" y="641003"/>
                </a:cubicBezTo>
                <a:cubicBezTo>
                  <a:pt x="229630" y="498375"/>
                  <a:pt x="229630" y="355747"/>
                  <a:pt x="229630" y="213120"/>
                </a:cubicBezTo>
                <a:cubicBezTo>
                  <a:pt x="229630" y="205141"/>
                  <a:pt x="227179" y="199156"/>
                  <a:pt x="222277" y="195167"/>
                </a:cubicBezTo>
                <a:cubicBezTo>
                  <a:pt x="217374" y="191177"/>
                  <a:pt x="208774" y="189182"/>
                  <a:pt x="196476" y="189182"/>
                </a:cubicBezTo>
                <a:cubicBezTo>
                  <a:pt x="191573" y="189182"/>
                  <a:pt x="186671" y="189182"/>
                  <a:pt x="181768" y="189182"/>
                </a:cubicBezTo>
                <a:cubicBezTo>
                  <a:pt x="181768" y="183198"/>
                  <a:pt x="181768" y="177214"/>
                  <a:pt x="181768" y="171229"/>
                </a:cubicBezTo>
                <a:close/>
                <a:moveTo>
                  <a:pt x="427061" y="51273"/>
                </a:moveTo>
                <a:cubicBezTo>
                  <a:pt x="219519" y="51273"/>
                  <a:pt x="51273" y="219519"/>
                  <a:pt x="51273" y="427061"/>
                </a:cubicBezTo>
                <a:cubicBezTo>
                  <a:pt x="51273" y="634603"/>
                  <a:pt x="219519" y="802849"/>
                  <a:pt x="427061" y="802849"/>
                </a:cubicBezTo>
                <a:cubicBezTo>
                  <a:pt x="634603" y="802849"/>
                  <a:pt x="802849" y="634603"/>
                  <a:pt x="802849" y="427061"/>
                </a:cubicBezTo>
                <a:cubicBezTo>
                  <a:pt x="802849" y="219519"/>
                  <a:pt x="634603" y="51273"/>
                  <a:pt x="427061" y="51273"/>
                </a:cubicBezTo>
                <a:close/>
                <a:moveTo>
                  <a:pt x="427061" y="0"/>
                </a:moveTo>
                <a:cubicBezTo>
                  <a:pt x="662920" y="0"/>
                  <a:pt x="854122" y="191202"/>
                  <a:pt x="854122" y="427061"/>
                </a:cubicBezTo>
                <a:cubicBezTo>
                  <a:pt x="854122" y="662920"/>
                  <a:pt x="662920" y="854122"/>
                  <a:pt x="427061" y="854122"/>
                </a:cubicBezTo>
                <a:cubicBezTo>
                  <a:pt x="191202" y="854122"/>
                  <a:pt x="0" y="662920"/>
                  <a:pt x="0" y="427061"/>
                </a:cubicBezTo>
                <a:cubicBezTo>
                  <a:pt x="0" y="191202"/>
                  <a:pt x="191202" y="0"/>
                  <a:pt x="42706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2" name="KSO_Shape"/>
          <p:cNvSpPr/>
          <p:nvPr/>
        </p:nvSpPr>
        <p:spPr>
          <a:xfrm>
            <a:off x="3459611" y="2745747"/>
            <a:ext cx="865741" cy="981495"/>
          </a:xfrm>
          <a:prstGeom prst="mathEqual">
            <a:avLst>
              <a:gd name="adj1" fmla="val 13987"/>
              <a:gd name="adj2" fmla="val 117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3" name="KSO_Shape"/>
          <p:cNvSpPr/>
          <p:nvPr/>
        </p:nvSpPr>
        <p:spPr>
          <a:xfrm>
            <a:off x="5783659" y="2921667"/>
            <a:ext cx="679303" cy="520910"/>
          </a:xfrm>
          <a:custGeom>
            <a:avLst/>
            <a:gdLst/>
            <a:ahLst/>
            <a:cxnLst/>
            <a:rect l="l" t="t" r="r" b="b"/>
            <a:pathLst>
              <a:path w="1800200" h="1603947">
                <a:moveTo>
                  <a:pt x="900100" y="235795"/>
                </a:moveTo>
                <a:lnTo>
                  <a:pt x="1656184" y="919871"/>
                </a:lnTo>
                <a:lnTo>
                  <a:pt x="1656184" y="1603947"/>
                </a:lnTo>
                <a:lnTo>
                  <a:pt x="1242138" y="1603947"/>
                </a:lnTo>
                <a:lnTo>
                  <a:pt x="1242138" y="919870"/>
                </a:lnTo>
                <a:lnTo>
                  <a:pt x="558062" y="919870"/>
                </a:lnTo>
                <a:lnTo>
                  <a:pt x="558062" y="1603947"/>
                </a:lnTo>
                <a:lnTo>
                  <a:pt x="144016" y="1603947"/>
                </a:lnTo>
                <a:lnTo>
                  <a:pt x="144016" y="919871"/>
                </a:lnTo>
                <a:close/>
                <a:moveTo>
                  <a:pt x="900100" y="0"/>
                </a:moveTo>
                <a:lnTo>
                  <a:pt x="1310094" y="370947"/>
                </a:lnTo>
                <a:lnTo>
                  <a:pt x="1310094" y="14514"/>
                </a:lnTo>
                <a:lnTo>
                  <a:pt x="1428894" y="14514"/>
                </a:lnTo>
                <a:lnTo>
                  <a:pt x="1428894" y="478433"/>
                </a:lnTo>
                <a:lnTo>
                  <a:pt x="1800200" y="814377"/>
                </a:lnTo>
                <a:lnTo>
                  <a:pt x="1800200" y="988497"/>
                </a:lnTo>
                <a:lnTo>
                  <a:pt x="900100" y="174121"/>
                </a:lnTo>
                <a:lnTo>
                  <a:pt x="0" y="988498"/>
                </a:lnTo>
                <a:lnTo>
                  <a:pt x="0" y="8143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KSO_Shape"/>
          <p:cNvSpPr/>
          <p:nvPr/>
        </p:nvSpPr>
        <p:spPr>
          <a:xfrm>
            <a:off x="7767835" y="2793874"/>
            <a:ext cx="1019886" cy="952500"/>
          </a:xfrm>
          <a:prstGeom prst="mathMultiply">
            <a:avLst>
              <a:gd name="adj1" fmla="val 101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6" name="KSO_Shape"/>
          <p:cNvSpPr>
            <a:spLocks/>
          </p:cNvSpPr>
          <p:nvPr/>
        </p:nvSpPr>
        <p:spPr bwMode="auto">
          <a:xfrm>
            <a:off x="10188135" y="2914548"/>
            <a:ext cx="712477" cy="722541"/>
          </a:xfrm>
          <a:custGeom>
            <a:avLst/>
            <a:gdLst>
              <a:gd name="T0" fmla="*/ 0 w 3896"/>
              <a:gd name="T1" fmla="*/ 900199 h 3896"/>
              <a:gd name="T2" fmla="*/ 1800201 w 3896"/>
              <a:gd name="T3" fmla="*/ 900199 h 3896"/>
              <a:gd name="T4" fmla="*/ 705110 w 3896"/>
              <a:gd name="T5" fmla="*/ 382168 h 3896"/>
              <a:gd name="T6" fmla="*/ 592366 w 3896"/>
              <a:gd name="T7" fmla="*/ 509250 h 3896"/>
              <a:gd name="T8" fmla="*/ 540153 w 3896"/>
              <a:gd name="T9" fmla="*/ 846131 h 3896"/>
              <a:gd name="T10" fmla="*/ 468995 w 3896"/>
              <a:gd name="T11" fmla="*/ 919607 h 3896"/>
              <a:gd name="T12" fmla="*/ 473153 w 3896"/>
              <a:gd name="T13" fmla="*/ 1427471 h 3896"/>
              <a:gd name="T14" fmla="*/ 647352 w 3896"/>
              <a:gd name="T15" fmla="*/ 889108 h 3896"/>
              <a:gd name="T16" fmla="*/ 631179 w 3896"/>
              <a:gd name="T17" fmla="*/ 889108 h 3896"/>
              <a:gd name="T18" fmla="*/ 610386 w 3896"/>
              <a:gd name="T19" fmla="*/ 1175156 h 3896"/>
              <a:gd name="T20" fmla="*/ 365955 w 3896"/>
              <a:gd name="T21" fmla="*/ 1229224 h 3896"/>
              <a:gd name="T22" fmla="*/ 590518 w 3896"/>
              <a:gd name="T23" fmla="*/ 889108 h 3896"/>
              <a:gd name="T24" fmla="*/ 623786 w 3896"/>
              <a:gd name="T25" fmla="*/ 846131 h 3896"/>
              <a:gd name="T26" fmla="*/ 647352 w 3896"/>
              <a:gd name="T27" fmla="*/ 648346 h 3896"/>
              <a:gd name="T28" fmla="*/ 715275 w 3896"/>
              <a:gd name="T29" fmla="*/ 609529 h 3896"/>
              <a:gd name="T30" fmla="*/ 647352 w 3896"/>
              <a:gd name="T31" fmla="*/ 539287 h 3896"/>
              <a:gd name="T32" fmla="*/ 715275 w 3896"/>
              <a:gd name="T33" fmla="*/ 502318 h 3896"/>
              <a:gd name="T34" fmla="*/ 673689 w 3896"/>
              <a:gd name="T35" fmla="*/ 458879 h 3896"/>
              <a:gd name="T36" fmla="*/ 715275 w 3896"/>
              <a:gd name="T37" fmla="*/ 448713 h 3896"/>
              <a:gd name="T38" fmla="*/ 705110 w 3896"/>
              <a:gd name="T39" fmla="*/ 382168 h 3896"/>
              <a:gd name="T40" fmla="*/ 1312724 w 3896"/>
              <a:gd name="T41" fmla="*/ 288821 h 3896"/>
              <a:gd name="T42" fmla="*/ 759633 w 3896"/>
              <a:gd name="T43" fmla="*/ 392797 h 3896"/>
              <a:gd name="T44" fmla="*/ 827556 w 3896"/>
              <a:gd name="T45" fmla="*/ 577181 h 3896"/>
              <a:gd name="T46" fmla="*/ 873301 w 3896"/>
              <a:gd name="T47" fmla="*/ 397880 h 3896"/>
              <a:gd name="T48" fmla="*/ 1333516 w 3896"/>
              <a:gd name="T49" fmla="*/ 470894 h 3896"/>
              <a:gd name="T50" fmla="*/ 1404212 w 3896"/>
              <a:gd name="T51" fmla="*/ 577181 h 3896"/>
              <a:gd name="T52" fmla="*/ 1404212 w 3896"/>
              <a:gd name="T53" fmla="*/ 609991 h 3896"/>
              <a:gd name="T54" fmla="*/ 1333516 w 3896"/>
              <a:gd name="T55" fmla="*/ 707497 h 3896"/>
              <a:gd name="T56" fmla="*/ 873301 w 3896"/>
              <a:gd name="T57" fmla="*/ 753246 h 3896"/>
              <a:gd name="T58" fmla="*/ 827556 w 3896"/>
              <a:gd name="T59" fmla="*/ 609991 h 3896"/>
              <a:gd name="T60" fmla="*/ 759633 w 3896"/>
              <a:gd name="T61" fmla="*/ 1345214 h 3896"/>
              <a:gd name="T62" fmla="*/ 1312724 w 3896"/>
              <a:gd name="T63" fmla="*/ 1437175 h 3896"/>
              <a:gd name="T64" fmla="*/ 1404212 w 3896"/>
              <a:gd name="T65" fmla="*/ 609991 h 389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896" h="3896">
                <a:moveTo>
                  <a:pt x="1948" y="3896"/>
                </a:moveTo>
                <a:cubicBezTo>
                  <a:pt x="872" y="3896"/>
                  <a:pt x="0" y="3024"/>
                  <a:pt x="0" y="1948"/>
                </a:cubicBezTo>
                <a:cubicBezTo>
                  <a:pt x="0" y="872"/>
                  <a:pt x="872" y="0"/>
                  <a:pt x="1948" y="0"/>
                </a:cubicBezTo>
                <a:cubicBezTo>
                  <a:pt x="3024" y="0"/>
                  <a:pt x="3896" y="872"/>
                  <a:pt x="3896" y="1948"/>
                </a:cubicBezTo>
                <a:cubicBezTo>
                  <a:pt x="3896" y="3024"/>
                  <a:pt x="3024" y="3896"/>
                  <a:pt x="1948" y="3896"/>
                </a:cubicBezTo>
                <a:close/>
                <a:moveTo>
                  <a:pt x="1526" y="827"/>
                </a:moveTo>
                <a:cubicBezTo>
                  <a:pt x="1506" y="826"/>
                  <a:pt x="1427" y="827"/>
                  <a:pt x="1362" y="886"/>
                </a:cubicBezTo>
                <a:cubicBezTo>
                  <a:pt x="1309" y="935"/>
                  <a:pt x="1282" y="1007"/>
                  <a:pt x="1282" y="1102"/>
                </a:cubicBezTo>
                <a:cubicBezTo>
                  <a:pt x="1282" y="1102"/>
                  <a:pt x="1282" y="1369"/>
                  <a:pt x="1282" y="1582"/>
                </a:cubicBezTo>
                <a:cubicBezTo>
                  <a:pt x="1275" y="1677"/>
                  <a:pt x="1231" y="1755"/>
                  <a:pt x="1169" y="1831"/>
                </a:cubicBezTo>
                <a:cubicBezTo>
                  <a:pt x="1143" y="1862"/>
                  <a:pt x="1114" y="1893"/>
                  <a:pt x="1083" y="1924"/>
                </a:cubicBezTo>
                <a:cubicBezTo>
                  <a:pt x="1061" y="1945"/>
                  <a:pt x="1038" y="1967"/>
                  <a:pt x="1015" y="1990"/>
                </a:cubicBezTo>
                <a:cubicBezTo>
                  <a:pt x="843" y="2155"/>
                  <a:pt x="649" y="2342"/>
                  <a:pt x="649" y="2660"/>
                </a:cubicBezTo>
                <a:cubicBezTo>
                  <a:pt x="649" y="2921"/>
                  <a:pt x="796" y="3089"/>
                  <a:pt x="1024" y="3089"/>
                </a:cubicBezTo>
                <a:cubicBezTo>
                  <a:pt x="1174" y="3089"/>
                  <a:pt x="1401" y="3018"/>
                  <a:pt x="1401" y="2543"/>
                </a:cubicBezTo>
                <a:cubicBezTo>
                  <a:pt x="1401" y="2543"/>
                  <a:pt x="1401" y="2250"/>
                  <a:pt x="1401" y="1924"/>
                </a:cubicBezTo>
                <a:cubicBezTo>
                  <a:pt x="1401" y="1894"/>
                  <a:pt x="1401" y="1864"/>
                  <a:pt x="1401" y="1833"/>
                </a:cubicBezTo>
                <a:cubicBezTo>
                  <a:pt x="1385" y="1866"/>
                  <a:pt x="1388" y="1897"/>
                  <a:pt x="1366" y="1924"/>
                </a:cubicBezTo>
                <a:cubicBezTo>
                  <a:pt x="1324" y="1976"/>
                  <a:pt x="1321" y="2012"/>
                  <a:pt x="1321" y="2012"/>
                </a:cubicBezTo>
                <a:cubicBezTo>
                  <a:pt x="1321" y="2296"/>
                  <a:pt x="1321" y="2543"/>
                  <a:pt x="1321" y="2543"/>
                </a:cubicBezTo>
                <a:cubicBezTo>
                  <a:pt x="1321" y="2810"/>
                  <a:pt x="1195" y="2946"/>
                  <a:pt x="1024" y="2946"/>
                </a:cubicBezTo>
                <a:cubicBezTo>
                  <a:pt x="815" y="2946"/>
                  <a:pt x="792" y="2746"/>
                  <a:pt x="792" y="2660"/>
                </a:cubicBezTo>
                <a:cubicBezTo>
                  <a:pt x="792" y="2403"/>
                  <a:pt x="949" y="2253"/>
                  <a:pt x="1114" y="2093"/>
                </a:cubicBezTo>
                <a:cubicBezTo>
                  <a:pt x="1171" y="2039"/>
                  <a:pt x="1228" y="1984"/>
                  <a:pt x="1278" y="1924"/>
                </a:cubicBezTo>
                <a:cubicBezTo>
                  <a:pt x="1279" y="1923"/>
                  <a:pt x="1280" y="1921"/>
                  <a:pt x="1282" y="1920"/>
                </a:cubicBezTo>
                <a:cubicBezTo>
                  <a:pt x="1295" y="1904"/>
                  <a:pt x="1323" y="1875"/>
                  <a:pt x="1350" y="1831"/>
                </a:cubicBezTo>
                <a:cubicBezTo>
                  <a:pt x="1388" y="1771"/>
                  <a:pt x="1401" y="1682"/>
                  <a:pt x="1401" y="1554"/>
                </a:cubicBezTo>
                <a:cubicBezTo>
                  <a:pt x="1401" y="1494"/>
                  <a:pt x="1401" y="1450"/>
                  <a:pt x="1401" y="1403"/>
                </a:cubicBezTo>
                <a:cubicBezTo>
                  <a:pt x="1548" y="1403"/>
                  <a:pt x="1548" y="1403"/>
                  <a:pt x="1548" y="1403"/>
                </a:cubicBezTo>
                <a:cubicBezTo>
                  <a:pt x="1548" y="1319"/>
                  <a:pt x="1548" y="1319"/>
                  <a:pt x="1548" y="1319"/>
                </a:cubicBezTo>
                <a:cubicBezTo>
                  <a:pt x="1401" y="1319"/>
                  <a:pt x="1401" y="1319"/>
                  <a:pt x="1401" y="1319"/>
                </a:cubicBezTo>
                <a:cubicBezTo>
                  <a:pt x="1401" y="1298"/>
                  <a:pt x="1401" y="1185"/>
                  <a:pt x="1401" y="1167"/>
                </a:cubicBezTo>
                <a:cubicBezTo>
                  <a:pt x="1548" y="1167"/>
                  <a:pt x="1548" y="1167"/>
                  <a:pt x="1548" y="1167"/>
                </a:cubicBezTo>
                <a:cubicBezTo>
                  <a:pt x="1548" y="1087"/>
                  <a:pt x="1548" y="1087"/>
                  <a:pt x="1548" y="1087"/>
                </a:cubicBezTo>
                <a:cubicBezTo>
                  <a:pt x="1402" y="1087"/>
                  <a:pt x="1402" y="1087"/>
                  <a:pt x="1402" y="1087"/>
                </a:cubicBezTo>
                <a:cubicBezTo>
                  <a:pt x="1405" y="1058"/>
                  <a:pt x="1438" y="1012"/>
                  <a:pt x="1458" y="993"/>
                </a:cubicBezTo>
                <a:cubicBezTo>
                  <a:pt x="1483" y="969"/>
                  <a:pt x="1519" y="971"/>
                  <a:pt x="1519" y="971"/>
                </a:cubicBezTo>
                <a:cubicBezTo>
                  <a:pt x="1548" y="971"/>
                  <a:pt x="1548" y="971"/>
                  <a:pt x="1548" y="971"/>
                </a:cubicBezTo>
                <a:cubicBezTo>
                  <a:pt x="1558" y="828"/>
                  <a:pt x="1558" y="828"/>
                  <a:pt x="1558" y="828"/>
                </a:cubicBezTo>
                <a:lnTo>
                  <a:pt x="1526" y="827"/>
                </a:lnTo>
                <a:close/>
                <a:moveTo>
                  <a:pt x="3039" y="850"/>
                </a:moveTo>
                <a:cubicBezTo>
                  <a:pt x="3039" y="740"/>
                  <a:pt x="2950" y="625"/>
                  <a:pt x="2841" y="625"/>
                </a:cubicBezTo>
                <a:cubicBezTo>
                  <a:pt x="1843" y="625"/>
                  <a:pt x="1843" y="625"/>
                  <a:pt x="1843" y="625"/>
                </a:cubicBezTo>
                <a:cubicBezTo>
                  <a:pt x="1733" y="625"/>
                  <a:pt x="1644" y="740"/>
                  <a:pt x="1644" y="850"/>
                </a:cubicBezTo>
                <a:cubicBezTo>
                  <a:pt x="1644" y="1249"/>
                  <a:pt x="1644" y="1249"/>
                  <a:pt x="1644" y="1249"/>
                </a:cubicBezTo>
                <a:cubicBezTo>
                  <a:pt x="1791" y="1249"/>
                  <a:pt x="1791" y="1249"/>
                  <a:pt x="1791" y="1249"/>
                </a:cubicBezTo>
                <a:cubicBezTo>
                  <a:pt x="1791" y="1019"/>
                  <a:pt x="1791" y="1019"/>
                  <a:pt x="1791" y="1019"/>
                </a:cubicBezTo>
                <a:cubicBezTo>
                  <a:pt x="1791" y="964"/>
                  <a:pt x="1836" y="861"/>
                  <a:pt x="1890" y="861"/>
                </a:cubicBezTo>
                <a:cubicBezTo>
                  <a:pt x="2786" y="861"/>
                  <a:pt x="2786" y="861"/>
                  <a:pt x="2786" y="861"/>
                </a:cubicBezTo>
                <a:cubicBezTo>
                  <a:pt x="2841" y="861"/>
                  <a:pt x="2886" y="964"/>
                  <a:pt x="2886" y="1019"/>
                </a:cubicBezTo>
                <a:cubicBezTo>
                  <a:pt x="2886" y="1249"/>
                  <a:pt x="2886" y="1249"/>
                  <a:pt x="2886" y="1249"/>
                </a:cubicBezTo>
                <a:cubicBezTo>
                  <a:pt x="3039" y="1249"/>
                  <a:pt x="3039" y="1249"/>
                  <a:pt x="3039" y="1249"/>
                </a:cubicBezTo>
                <a:lnTo>
                  <a:pt x="3039" y="850"/>
                </a:lnTo>
                <a:close/>
                <a:moveTo>
                  <a:pt x="3039" y="1320"/>
                </a:moveTo>
                <a:cubicBezTo>
                  <a:pt x="2886" y="1320"/>
                  <a:pt x="2886" y="1320"/>
                  <a:pt x="2886" y="1320"/>
                </a:cubicBezTo>
                <a:cubicBezTo>
                  <a:pt x="2886" y="1531"/>
                  <a:pt x="2886" y="1531"/>
                  <a:pt x="2886" y="1531"/>
                </a:cubicBezTo>
                <a:cubicBezTo>
                  <a:pt x="2886" y="1586"/>
                  <a:pt x="2841" y="1630"/>
                  <a:pt x="2786" y="1630"/>
                </a:cubicBezTo>
                <a:cubicBezTo>
                  <a:pt x="1890" y="1630"/>
                  <a:pt x="1890" y="1630"/>
                  <a:pt x="1890" y="1630"/>
                </a:cubicBezTo>
                <a:cubicBezTo>
                  <a:pt x="1836" y="1630"/>
                  <a:pt x="1791" y="1586"/>
                  <a:pt x="1791" y="1531"/>
                </a:cubicBezTo>
                <a:cubicBezTo>
                  <a:pt x="1791" y="1320"/>
                  <a:pt x="1791" y="1320"/>
                  <a:pt x="1791" y="1320"/>
                </a:cubicBezTo>
                <a:cubicBezTo>
                  <a:pt x="1644" y="1320"/>
                  <a:pt x="1644" y="1320"/>
                  <a:pt x="1644" y="1320"/>
                </a:cubicBezTo>
                <a:cubicBezTo>
                  <a:pt x="1644" y="2911"/>
                  <a:pt x="1644" y="2911"/>
                  <a:pt x="1644" y="2911"/>
                </a:cubicBezTo>
                <a:cubicBezTo>
                  <a:pt x="1644" y="3021"/>
                  <a:pt x="1733" y="3110"/>
                  <a:pt x="1843" y="3110"/>
                </a:cubicBezTo>
                <a:cubicBezTo>
                  <a:pt x="2841" y="3110"/>
                  <a:pt x="2841" y="3110"/>
                  <a:pt x="2841" y="3110"/>
                </a:cubicBezTo>
                <a:cubicBezTo>
                  <a:pt x="2950" y="3110"/>
                  <a:pt x="3039" y="3021"/>
                  <a:pt x="3039" y="2911"/>
                </a:cubicBezTo>
                <a:lnTo>
                  <a:pt x="3039" y="13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0" y="89875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124364" y="1614295"/>
            <a:ext cx="9125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cxnSp>
        <p:nvCxnSpPr>
          <p:cNvPr id="20" name="直接连接符 19"/>
          <p:cNvCxnSpPr>
            <a:stCxn id="5" idx="6"/>
          </p:cNvCxnSpPr>
          <p:nvPr/>
        </p:nvCxnSpPr>
        <p:spPr>
          <a:xfrm>
            <a:off x="2334126" y="3236495"/>
            <a:ext cx="914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535905" y="3236495"/>
            <a:ext cx="914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6737684" y="3236495"/>
            <a:ext cx="914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8932884" y="3236495"/>
            <a:ext cx="92408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11175334" y="3236495"/>
            <a:ext cx="101666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149577" y="397353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27293" y="4654382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27293" y="51261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27293" y="55979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3295643" y="397353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2973359" y="4654382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2973359" y="51261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2973359" y="55979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5496386" y="397353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5174102" y="4654382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174102" y="51261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5174102" y="55979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7731367" y="397353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7409083" y="4654382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7409083" y="51261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7409083" y="55979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10043869" y="3973537"/>
            <a:ext cx="105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Title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9721585" y="4654382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9721585" y="51261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9721585" y="5597981"/>
            <a:ext cx="219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Click Add Content</a:t>
            </a:r>
          </a:p>
        </p:txBody>
      </p:sp>
    </p:spTree>
    <p:extLst>
      <p:ext uri="{BB962C8B-B14F-4D97-AF65-F5344CB8AC3E}">
        <p14:creationId xmlns:p14="http://schemas.microsoft.com/office/powerpoint/2010/main" val="186873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083592" y="1899968"/>
            <a:ext cx="540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14536" y="604388"/>
            <a:ext cx="3571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 dirty="0">
                <a:solidFill>
                  <a:srgbClr val="FFC000"/>
                </a:solidFill>
                <a:latin typeface="Arial" panose="020B0604020202020204" pitchFamily="34" charset="0"/>
                <a:ea typeface="华康俪金黑W8(P)" panose="020B0800000000000000" pitchFamily="34" charset="-122"/>
                <a:cs typeface="Arial" panose="020B0604020202020204" pitchFamily="34" charset="0"/>
              </a:rPr>
              <a:t>CONTENTS</a:t>
            </a:r>
            <a:endParaRPr lang="zh-CN" altLang="en-US" sz="4800" dirty="0">
              <a:solidFill>
                <a:srgbClr val="FFC000"/>
              </a:solidFill>
              <a:latin typeface="Arial" panose="020B0604020202020204" pitchFamily="34" charset="0"/>
              <a:ea typeface="华康俪金黑W8(P)" panose="020B08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33461" y="2086003"/>
            <a:ext cx="98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01</a:t>
            </a:r>
            <a:endParaRPr lang="zh-CN" altLang="en-US" sz="40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109785" y="2435540"/>
            <a:ext cx="90344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083591" y="2483134"/>
            <a:ext cx="7300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2109785" y="3559490"/>
            <a:ext cx="90344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109785" y="4626290"/>
            <a:ext cx="90344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109785" y="5654990"/>
            <a:ext cx="90344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33461" y="3124433"/>
            <a:ext cx="98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02</a:t>
            </a:r>
            <a:endParaRPr lang="zh-CN" altLang="en-US" sz="40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33461" y="4181913"/>
            <a:ext cx="98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03</a:t>
            </a:r>
            <a:endParaRPr lang="zh-CN" altLang="en-US" sz="40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33461" y="5236533"/>
            <a:ext cx="98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04</a:t>
            </a:r>
            <a:endParaRPr lang="zh-CN" altLang="en-US" sz="40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083592" y="3040729"/>
            <a:ext cx="540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083591" y="3604845"/>
            <a:ext cx="698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hereAdd content, click here to add content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083592" y="4109137"/>
            <a:ext cx="540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083592" y="4673253"/>
            <a:ext cx="7060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083592" y="5128974"/>
            <a:ext cx="540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083591" y="5654990"/>
            <a:ext cx="661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0653712" y="2021469"/>
            <a:ext cx="98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01</a:t>
            </a:r>
            <a:endParaRPr lang="zh-CN" altLang="en-US" sz="24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0653712" y="3059899"/>
            <a:ext cx="98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02</a:t>
            </a:r>
            <a:endParaRPr lang="zh-CN" altLang="en-US" sz="24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0653712" y="4117379"/>
            <a:ext cx="98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03</a:t>
            </a:r>
            <a:endParaRPr lang="zh-CN" altLang="en-US" sz="24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0653712" y="5171999"/>
            <a:ext cx="98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04</a:t>
            </a:r>
            <a:endParaRPr lang="zh-CN" altLang="en-US" sz="2400" dirty="0">
              <a:solidFill>
                <a:srgbClr val="26262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614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2"/>
            </p:custDataLst>
          </p:nvPr>
        </p:nvSpPr>
        <p:spPr>
          <a:xfrm flipV="1">
            <a:off x="3429000" y="1727201"/>
            <a:ext cx="5848351" cy="3787775"/>
          </a:xfrm>
          <a:custGeom>
            <a:avLst/>
            <a:gdLst>
              <a:gd name="connsiteX0" fmla="*/ 935677 w 5326744"/>
              <a:gd name="connsiteY0" fmla="*/ 2984630 h 4601031"/>
              <a:gd name="connsiteX1" fmla="*/ 1004478 w 5326744"/>
              <a:gd name="connsiteY1" fmla="*/ 2984630 h 4601031"/>
              <a:gd name="connsiteX2" fmla="*/ 2663486 w 5326744"/>
              <a:gd name="connsiteY2" fmla="*/ 127686 h 4601031"/>
              <a:gd name="connsiteX3" fmla="*/ 4322494 w 5326744"/>
              <a:gd name="connsiteY3" fmla="*/ 2984630 h 4601031"/>
              <a:gd name="connsiteX4" fmla="*/ 4391068 w 5326744"/>
              <a:gd name="connsiteY4" fmla="*/ 2984630 h 4601031"/>
              <a:gd name="connsiteX5" fmla="*/ 2663372 w 5326744"/>
              <a:gd name="connsiteY5" fmla="*/ 0 h 4601031"/>
              <a:gd name="connsiteX6" fmla="*/ 0 w 5326744"/>
              <a:gd name="connsiteY6" fmla="*/ 4601031 h 4601031"/>
              <a:gd name="connsiteX7" fmla="*/ 5326744 w 5326744"/>
              <a:gd name="connsiteY7" fmla="*/ 4601031 h 4601031"/>
              <a:gd name="connsiteX8" fmla="*/ 4965465 w 5326744"/>
              <a:gd name="connsiteY8" fmla="*/ 3976914 h 4601031"/>
              <a:gd name="connsiteX9" fmla="*/ 4898707 w 5326744"/>
              <a:gd name="connsiteY9" fmla="*/ 3976914 h 4601031"/>
              <a:gd name="connsiteX10" fmla="*/ 5223329 w 5326744"/>
              <a:gd name="connsiteY10" fmla="*/ 4535940 h 4601031"/>
              <a:gd name="connsiteX11" fmla="*/ 103642 w 5326744"/>
              <a:gd name="connsiteY11" fmla="*/ 4535940 h 4601031"/>
              <a:gd name="connsiteX12" fmla="*/ 428265 w 5326744"/>
              <a:gd name="connsiteY12" fmla="*/ 3976914 h 4601031"/>
              <a:gd name="connsiteX13" fmla="*/ 361279 w 5326744"/>
              <a:gd name="connsiteY13" fmla="*/ 3976914 h 4601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26744" h="4601031">
                <a:moveTo>
                  <a:pt x="935677" y="2984630"/>
                </a:moveTo>
                <a:lnTo>
                  <a:pt x="1004478" y="2984630"/>
                </a:lnTo>
                <a:lnTo>
                  <a:pt x="2663486" y="127686"/>
                </a:lnTo>
                <a:lnTo>
                  <a:pt x="4322494" y="2984630"/>
                </a:lnTo>
                <a:lnTo>
                  <a:pt x="4391068" y="2984630"/>
                </a:lnTo>
                <a:lnTo>
                  <a:pt x="2663372" y="0"/>
                </a:lnTo>
                <a:close/>
                <a:moveTo>
                  <a:pt x="0" y="4601031"/>
                </a:moveTo>
                <a:lnTo>
                  <a:pt x="5326744" y="4601031"/>
                </a:lnTo>
                <a:lnTo>
                  <a:pt x="4965465" y="3976914"/>
                </a:lnTo>
                <a:lnTo>
                  <a:pt x="4898707" y="3976914"/>
                </a:lnTo>
                <a:lnTo>
                  <a:pt x="5223329" y="4535940"/>
                </a:lnTo>
                <a:lnTo>
                  <a:pt x="103642" y="4535940"/>
                </a:lnTo>
                <a:lnTo>
                  <a:pt x="428265" y="3976914"/>
                </a:lnTo>
                <a:lnTo>
                  <a:pt x="361279" y="397691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等腰三角形 9"/>
          <p:cNvSpPr/>
          <p:nvPr>
            <p:custDataLst>
              <p:tags r:id="rId3"/>
            </p:custDataLst>
          </p:nvPr>
        </p:nvSpPr>
        <p:spPr>
          <a:xfrm rot="4496204" flipV="1">
            <a:off x="9132887" y="2125135"/>
            <a:ext cx="288925" cy="931333"/>
          </a:xfrm>
          <a:prstGeom prst="triangle">
            <a:avLst/>
          </a:prstGeom>
          <a:solidFill>
            <a:srgbClr val="F9A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等腰三角形 10"/>
          <p:cNvSpPr/>
          <p:nvPr>
            <p:custDataLst>
              <p:tags r:id="rId4"/>
            </p:custDataLst>
          </p:nvPr>
        </p:nvSpPr>
        <p:spPr>
          <a:xfrm rot="7831236" flipV="1">
            <a:off x="9005094" y="2664091"/>
            <a:ext cx="207963" cy="670983"/>
          </a:xfrm>
          <a:prstGeom prst="triangle">
            <a:avLst/>
          </a:prstGeom>
          <a:solidFill>
            <a:srgbClr val="CCD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等腰三角形 11"/>
          <p:cNvSpPr/>
          <p:nvPr>
            <p:custDataLst>
              <p:tags r:id="rId5"/>
            </p:custDataLst>
          </p:nvPr>
        </p:nvSpPr>
        <p:spPr>
          <a:xfrm rot="6867913" flipH="1">
            <a:off x="3525837" y="2868085"/>
            <a:ext cx="288925" cy="931333"/>
          </a:xfrm>
          <a:prstGeom prst="triangle">
            <a:avLst/>
          </a:prstGeom>
          <a:solidFill>
            <a:srgbClr val="8BD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等腰三角形 12"/>
          <p:cNvSpPr/>
          <p:nvPr>
            <p:custDataLst>
              <p:tags r:id="rId6"/>
            </p:custDataLst>
          </p:nvPr>
        </p:nvSpPr>
        <p:spPr>
          <a:xfrm rot="3626854" flipH="1">
            <a:off x="3798094" y="3413391"/>
            <a:ext cx="207963" cy="670983"/>
          </a:xfrm>
          <a:prstGeom prst="triangle">
            <a:avLst/>
          </a:prstGeom>
          <a:solidFill>
            <a:srgbClr val="FDC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任意多边形 20"/>
          <p:cNvSpPr/>
          <p:nvPr>
            <p:custDataLst>
              <p:tags r:id="rId7"/>
            </p:custDataLst>
          </p:nvPr>
        </p:nvSpPr>
        <p:spPr>
          <a:xfrm>
            <a:off x="3923559" y="1906456"/>
            <a:ext cx="4859761" cy="3190711"/>
          </a:xfrm>
          <a:custGeom>
            <a:avLst/>
            <a:gdLst>
              <a:gd name="connsiteX0" fmla="*/ 0 w 3896959"/>
              <a:gd name="connsiteY0" fmla="*/ 0 h 3411435"/>
              <a:gd name="connsiteX1" fmla="*/ 3896959 w 3896959"/>
              <a:gd name="connsiteY1" fmla="*/ 0 h 3411435"/>
              <a:gd name="connsiteX2" fmla="*/ 1948480 w 3896959"/>
              <a:gd name="connsiteY2" fmla="*/ 3411435 h 341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6959" h="3411435">
                <a:moveTo>
                  <a:pt x="0" y="0"/>
                </a:moveTo>
                <a:lnTo>
                  <a:pt x="3896959" y="0"/>
                </a:lnTo>
                <a:lnTo>
                  <a:pt x="1948480" y="341143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152000"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rgbClr val="FFFFFF"/>
                </a:solidFill>
                <a:effectLst>
                  <a:innerShdw blurRad="38100" dist="25400" dir="13500000">
                    <a:prstClr val="black">
                      <a:alpha val="50000"/>
                    </a:prstClr>
                  </a:innerShdw>
                </a:effectLst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THANK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rgbClr val="FFFFFF"/>
                </a:solidFill>
                <a:effectLst>
                  <a:innerShdw blurRad="38100" dist="25400" dir="13500000">
                    <a:prstClr val="black">
                      <a:alpha val="50000"/>
                    </a:prstClr>
                  </a:innerShdw>
                </a:effectLst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RE</a:t>
            </a:r>
            <a:endParaRPr lang="zh-CN" altLang="en-US" sz="5400" dirty="0">
              <a:solidFill>
                <a:srgbClr val="FFFFFF"/>
              </a:solidFill>
              <a:effectLst>
                <a:innerShdw blurRad="38100" dist="25400" dir="13500000">
                  <a:prstClr val="black">
                    <a:alpha val="50000"/>
                  </a:prstClr>
                </a:innerShdw>
              </a:effectLst>
              <a:latin typeface="华文琥珀" panose="02010800040101010101" pitchFamily="2" charset="-122"/>
              <a:ea typeface="华文琥珀" panose="02010800040101010101" pitchFamily="2" charset="-122"/>
              <a:cs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5718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>
            <a:off x="1901870" y="2039938"/>
            <a:ext cx="3678238" cy="2400300"/>
          </a:xfrm>
          <a:custGeom>
            <a:avLst/>
            <a:gdLst>
              <a:gd name="connsiteX0" fmla="*/ 0 w 3106738"/>
              <a:gd name="connsiteY0" fmla="*/ 2324100 h 2324100"/>
              <a:gd name="connsiteX1" fmla="*/ 1553369 w 3106738"/>
              <a:gd name="connsiteY1" fmla="*/ 0 h 2324100"/>
              <a:gd name="connsiteX2" fmla="*/ 3106738 w 3106738"/>
              <a:gd name="connsiteY2" fmla="*/ 2324100 h 2324100"/>
              <a:gd name="connsiteX3" fmla="*/ 0 w 3106738"/>
              <a:gd name="connsiteY3" fmla="*/ 2324100 h 2324100"/>
              <a:gd name="connsiteX0" fmla="*/ 0 w 3106738"/>
              <a:gd name="connsiteY0" fmla="*/ 2362200 h 2362200"/>
              <a:gd name="connsiteX1" fmla="*/ 1324769 w 3106738"/>
              <a:gd name="connsiteY1" fmla="*/ 0 h 2362200"/>
              <a:gd name="connsiteX2" fmla="*/ 3106738 w 3106738"/>
              <a:gd name="connsiteY2" fmla="*/ 2362200 h 2362200"/>
              <a:gd name="connsiteX3" fmla="*/ 0 w 3106738"/>
              <a:gd name="connsiteY3" fmla="*/ 2362200 h 2362200"/>
              <a:gd name="connsiteX0" fmla="*/ 0 w 3621088"/>
              <a:gd name="connsiteY0" fmla="*/ 2362200 h 2381250"/>
              <a:gd name="connsiteX1" fmla="*/ 1324769 w 3621088"/>
              <a:gd name="connsiteY1" fmla="*/ 0 h 2381250"/>
              <a:gd name="connsiteX2" fmla="*/ 3621088 w 3621088"/>
              <a:gd name="connsiteY2" fmla="*/ 2381250 h 2381250"/>
              <a:gd name="connsiteX3" fmla="*/ 0 w 3621088"/>
              <a:gd name="connsiteY3" fmla="*/ 2362200 h 238125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3678238 w 3678238"/>
              <a:gd name="connsiteY2" fmla="*/ 2400300 h 2400300"/>
              <a:gd name="connsiteX3" fmla="*/ 0 w 3678238"/>
              <a:gd name="connsiteY3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752600 w 3678238"/>
              <a:gd name="connsiteY2" fmla="*/ 45720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866900 w 3678238"/>
              <a:gd name="connsiteY2" fmla="*/ 89535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5" fmla="*/ 3678238 w 3769678"/>
              <a:gd name="connsiteY5" fmla="*/ 2400300 h 2491740"/>
              <a:gd name="connsiteX0" fmla="*/ 3678238 w 4893628"/>
              <a:gd name="connsiteY0" fmla="*/ 2400300 h 2400300"/>
              <a:gd name="connsiteX1" fmla="*/ 0 w 4893628"/>
              <a:gd name="connsiteY1" fmla="*/ 2362200 h 2400300"/>
              <a:gd name="connsiteX2" fmla="*/ 1324769 w 4893628"/>
              <a:gd name="connsiteY2" fmla="*/ 0 h 2400300"/>
              <a:gd name="connsiteX3" fmla="*/ 1866900 w 4893628"/>
              <a:gd name="connsiteY3" fmla="*/ 895350 h 2400300"/>
              <a:gd name="connsiteX4" fmla="*/ 4893628 w 4893628"/>
              <a:gd name="connsiteY4" fmla="*/ 1043940 h 2400300"/>
              <a:gd name="connsiteX5" fmla="*/ 3678238 w 4893628"/>
              <a:gd name="connsiteY5" fmla="*/ 2400300 h 2400300"/>
              <a:gd name="connsiteX0" fmla="*/ 3678238 w 3678238"/>
              <a:gd name="connsiteY0" fmla="*/ 2400300 h 2400300"/>
              <a:gd name="connsiteX1" fmla="*/ 0 w 3678238"/>
              <a:gd name="connsiteY1" fmla="*/ 2362200 h 2400300"/>
              <a:gd name="connsiteX2" fmla="*/ 1324769 w 3678238"/>
              <a:gd name="connsiteY2" fmla="*/ 0 h 2400300"/>
              <a:gd name="connsiteX3" fmla="*/ 1866900 w 3678238"/>
              <a:gd name="connsiteY3" fmla="*/ 895350 h 2400300"/>
              <a:gd name="connsiteX4" fmla="*/ 3026728 w 3678238"/>
              <a:gd name="connsiteY4" fmla="*/ 1901190 h 2400300"/>
              <a:gd name="connsiteX5" fmla="*/ 3678238 w 3678238"/>
              <a:gd name="connsiteY5" fmla="*/ 240030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5" fmla="*/ 3118168 w 3678238"/>
              <a:gd name="connsiteY5" fmla="*/ 19926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0" fmla="*/ 3464878 w 3678238"/>
              <a:gd name="connsiteY0" fmla="*/ 22059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8238" h="2400300">
                <a:moveTo>
                  <a:pt x="3464878" y="2205990"/>
                </a:moveTo>
                <a:lnTo>
                  <a:pt x="3678238" y="2400300"/>
                </a:lnTo>
                <a:lnTo>
                  <a:pt x="0" y="2362200"/>
                </a:lnTo>
                <a:lnTo>
                  <a:pt x="1324769" y="0"/>
                </a:lnTo>
                <a:lnTo>
                  <a:pt x="1866900" y="895350"/>
                </a:ln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4113911" y="2505132"/>
            <a:ext cx="438822" cy="407820"/>
          </a:xfrm>
          <a:custGeom>
            <a:avLst/>
            <a:gdLst>
              <a:gd name="connsiteX0" fmla="*/ 0 w 419100"/>
              <a:gd name="connsiteY0" fmla="*/ 400050 h 400050"/>
              <a:gd name="connsiteX1" fmla="*/ 209550 w 419100"/>
              <a:gd name="connsiteY1" fmla="*/ 0 h 400050"/>
              <a:gd name="connsiteX2" fmla="*/ 419100 w 419100"/>
              <a:gd name="connsiteY2" fmla="*/ 400050 h 400050"/>
              <a:gd name="connsiteX3" fmla="*/ 0 w 419100"/>
              <a:gd name="connsiteY3" fmla="*/ 400050 h 400050"/>
              <a:gd name="connsiteX0" fmla="*/ 419100 w 510540"/>
              <a:gd name="connsiteY0" fmla="*/ 400050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180041 w 510540"/>
              <a:gd name="connsiteY0" fmla="*/ 441886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0 w 510540"/>
              <a:gd name="connsiteY0" fmla="*/ 400050 h 491490"/>
              <a:gd name="connsiteX1" fmla="*/ 209550 w 510540"/>
              <a:gd name="connsiteY1" fmla="*/ 0 h 491490"/>
              <a:gd name="connsiteX2" fmla="*/ 510540 w 510540"/>
              <a:gd name="connsiteY2" fmla="*/ 491490 h 491490"/>
              <a:gd name="connsiteX0" fmla="*/ 0 w 438822"/>
              <a:gd name="connsiteY0" fmla="*/ 400050 h 407820"/>
              <a:gd name="connsiteX1" fmla="*/ 209550 w 438822"/>
              <a:gd name="connsiteY1" fmla="*/ 0 h 407820"/>
              <a:gd name="connsiteX2" fmla="*/ 438822 w 438822"/>
              <a:gd name="connsiteY2" fmla="*/ 407820 h 40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822" h="407820">
                <a:moveTo>
                  <a:pt x="0" y="400050"/>
                </a:moveTo>
                <a:lnTo>
                  <a:pt x="209550" y="0"/>
                </a:lnTo>
                <a:cubicBezTo>
                  <a:pt x="279400" y="133350"/>
                  <a:pt x="438822" y="407820"/>
                  <a:pt x="438822" y="407820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57096" y="2709042"/>
            <a:ext cx="1591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>
                <a:latin typeface="幼圆" panose="02010509060101010101" pitchFamily="49" charset="-122"/>
                <a:ea typeface="幼圆" panose="02010509060101010101" pitchFamily="49" charset="-122"/>
              </a:defRPr>
            </a:lvl1pPr>
          </a:lstStyle>
          <a:p>
            <a:r>
              <a:rPr lang="en-US" altLang="zh-CN" sz="9600" b="1" dirty="0">
                <a:solidFill>
                  <a:srgbClr val="262626"/>
                </a:solidFill>
              </a:rPr>
              <a:t>01</a:t>
            </a:r>
            <a:endParaRPr lang="zh-CN" altLang="en-US" sz="9600" b="1" dirty="0">
              <a:solidFill>
                <a:srgbClr val="262626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32930" y="2978478"/>
            <a:ext cx="540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a title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465439" y="3570858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5989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08687" y="1013202"/>
            <a:ext cx="7508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Add Title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2470245"/>
            <a:ext cx="3516158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193575" y="3207822"/>
            <a:ext cx="358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93576" y="4074156"/>
            <a:ext cx="341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93576" y="4940491"/>
            <a:ext cx="358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78722" y="3207822"/>
            <a:ext cx="384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178722" y="4074156"/>
            <a:ext cx="4200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/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36208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1023582" y="2650673"/>
            <a:ext cx="3466532" cy="3411940"/>
          </a:xfrm>
          <a:custGeom>
            <a:avLst/>
            <a:gdLst>
              <a:gd name="connsiteX0" fmla="*/ 1733264 w 3466532"/>
              <a:gd name="connsiteY0" fmla="*/ 0 h 3411940"/>
              <a:gd name="connsiteX1" fmla="*/ 1733264 w 3466532"/>
              <a:gd name="connsiteY1" fmla="*/ 156404 h 3411940"/>
              <a:gd name="connsiteX2" fmla="*/ 1572040 w 3466532"/>
              <a:gd name="connsiteY2" fmla="*/ 164404 h 3411940"/>
              <a:gd name="connsiteX3" fmla="*/ 156403 w 3466532"/>
              <a:gd name="connsiteY3" fmla="*/ 1705970 h 3411940"/>
              <a:gd name="connsiteX4" fmla="*/ 1733265 w 3466532"/>
              <a:gd name="connsiteY4" fmla="*/ 3255536 h 3411940"/>
              <a:gd name="connsiteX5" fmla="*/ 3310127 w 3466532"/>
              <a:gd name="connsiteY5" fmla="*/ 1705970 h 3411940"/>
              <a:gd name="connsiteX6" fmla="*/ 3466532 w 3466532"/>
              <a:gd name="connsiteY6" fmla="*/ 1705970 h 3411940"/>
              <a:gd name="connsiteX7" fmla="*/ 1733266 w 3466532"/>
              <a:gd name="connsiteY7" fmla="*/ 3411940 h 3411940"/>
              <a:gd name="connsiteX8" fmla="*/ 0 w 3466532"/>
              <a:gd name="connsiteY8" fmla="*/ 1705970 h 3411940"/>
              <a:gd name="connsiteX9" fmla="*/ 1556050 w 3466532"/>
              <a:gd name="connsiteY9" fmla="*/ 8808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66532" h="3411940">
                <a:moveTo>
                  <a:pt x="1733264" y="0"/>
                </a:moveTo>
                <a:lnTo>
                  <a:pt x="1733264" y="156404"/>
                </a:lnTo>
                <a:lnTo>
                  <a:pt x="1572040" y="164404"/>
                </a:lnTo>
                <a:cubicBezTo>
                  <a:pt x="776898" y="243758"/>
                  <a:pt x="156403" y="903656"/>
                  <a:pt x="156403" y="1705970"/>
                </a:cubicBezTo>
                <a:cubicBezTo>
                  <a:pt x="156403" y="2561772"/>
                  <a:pt x="862388" y="3255536"/>
                  <a:pt x="1733265" y="3255536"/>
                </a:cubicBezTo>
                <a:cubicBezTo>
                  <a:pt x="2604142" y="3255536"/>
                  <a:pt x="3310127" y="2561772"/>
                  <a:pt x="3310127" y="1705970"/>
                </a:cubicBezTo>
                <a:lnTo>
                  <a:pt x="3466532" y="1705970"/>
                </a:lnTo>
                <a:cubicBezTo>
                  <a:pt x="3466532" y="2648151"/>
                  <a:pt x="2690522" y="3411940"/>
                  <a:pt x="1733266" y="3411940"/>
                </a:cubicBezTo>
                <a:cubicBezTo>
                  <a:pt x="776010" y="3411940"/>
                  <a:pt x="0" y="2648151"/>
                  <a:pt x="0" y="1705970"/>
                </a:cubicBezTo>
                <a:cubicBezTo>
                  <a:pt x="0" y="822675"/>
                  <a:pt x="682040" y="96171"/>
                  <a:pt x="1556050" y="8808"/>
                </a:cubicBezTo>
                <a:close/>
              </a:path>
            </a:pathLst>
          </a:cu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6073253" y="538278"/>
            <a:ext cx="1173707" cy="2341400"/>
          </a:xfrm>
          <a:custGeom>
            <a:avLst/>
            <a:gdLst>
              <a:gd name="connsiteX0" fmla="*/ 1173706 w 1173707"/>
              <a:gd name="connsiteY0" fmla="*/ 0 h 2341400"/>
              <a:gd name="connsiteX1" fmla="*/ 1173706 w 1173707"/>
              <a:gd name="connsiteY1" fmla="*/ 107330 h 2341400"/>
              <a:gd name="connsiteX2" fmla="*/ 1064531 w 1173707"/>
              <a:gd name="connsiteY2" fmla="*/ 112820 h 2341400"/>
              <a:gd name="connsiteX3" fmla="*/ 105911 w 1173707"/>
              <a:gd name="connsiteY3" fmla="*/ 1170700 h 2341400"/>
              <a:gd name="connsiteX4" fmla="*/ 1173707 w 1173707"/>
              <a:gd name="connsiteY4" fmla="*/ 2234070 h 2341400"/>
              <a:gd name="connsiteX5" fmla="*/ 1173707 w 1173707"/>
              <a:gd name="connsiteY5" fmla="*/ 2341400 h 2341400"/>
              <a:gd name="connsiteX6" fmla="*/ 1053703 w 1173707"/>
              <a:gd name="connsiteY6" fmla="*/ 2335356 h 2341400"/>
              <a:gd name="connsiteX7" fmla="*/ 0 w 1173707"/>
              <a:gd name="connsiteY7" fmla="*/ 1170700 h 2341400"/>
              <a:gd name="connsiteX8" fmla="*/ 1053703 w 1173707"/>
              <a:gd name="connsiteY8" fmla="*/ 6044 h 23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3707" h="2341400">
                <a:moveTo>
                  <a:pt x="1173706" y="0"/>
                </a:moveTo>
                <a:lnTo>
                  <a:pt x="1173706" y="107330"/>
                </a:lnTo>
                <a:lnTo>
                  <a:pt x="1064531" y="112820"/>
                </a:lnTo>
                <a:cubicBezTo>
                  <a:pt x="526089" y="167276"/>
                  <a:pt x="105911" y="620122"/>
                  <a:pt x="105911" y="1170700"/>
                </a:cubicBezTo>
                <a:cubicBezTo>
                  <a:pt x="105911" y="1757983"/>
                  <a:pt x="583979" y="2234070"/>
                  <a:pt x="1173707" y="2234070"/>
                </a:cubicBezTo>
                <a:lnTo>
                  <a:pt x="1173707" y="2341400"/>
                </a:lnTo>
                <a:lnTo>
                  <a:pt x="1053703" y="2335356"/>
                </a:lnTo>
                <a:cubicBezTo>
                  <a:pt x="461854" y="2275404"/>
                  <a:pt x="0" y="1776850"/>
                  <a:pt x="0" y="1170700"/>
                </a:cubicBezTo>
                <a:cubicBezTo>
                  <a:pt x="0" y="564550"/>
                  <a:pt x="461854" y="65996"/>
                  <a:pt x="1053703" y="604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 flipH="1">
            <a:off x="7868975" y="3649968"/>
            <a:ext cx="2626152" cy="2696241"/>
          </a:xfrm>
          <a:custGeom>
            <a:avLst/>
            <a:gdLst>
              <a:gd name="connsiteX0" fmla="*/ 1344303 w 2626152"/>
              <a:gd name="connsiteY0" fmla="*/ 0 h 2696241"/>
              <a:gd name="connsiteX1" fmla="*/ 1206857 w 2626152"/>
              <a:gd name="connsiteY1" fmla="*/ 6961 h 2696241"/>
              <a:gd name="connsiteX2" fmla="*/ 0 w 2626152"/>
              <a:gd name="connsiteY2" fmla="*/ 1348121 h 2696241"/>
              <a:gd name="connsiteX3" fmla="*/ 1344305 w 2626152"/>
              <a:gd name="connsiteY3" fmla="*/ 2696241 h 2696241"/>
              <a:gd name="connsiteX4" fmla="*/ 2582967 w 2626152"/>
              <a:gd name="connsiteY4" fmla="*/ 1872870 h 2696241"/>
              <a:gd name="connsiteX5" fmla="*/ 2626152 w 2626152"/>
              <a:gd name="connsiteY5" fmla="*/ 1754545 h 2696241"/>
              <a:gd name="connsiteX6" fmla="*/ 2496861 w 2626152"/>
              <a:gd name="connsiteY6" fmla="*/ 1754545 h 2696241"/>
              <a:gd name="connsiteX7" fmla="*/ 2471194 w 2626152"/>
              <a:gd name="connsiteY7" fmla="*/ 1824761 h 2696241"/>
              <a:gd name="connsiteX8" fmla="*/ 1344304 w 2626152"/>
              <a:gd name="connsiteY8" fmla="*/ 2572645 h 2696241"/>
              <a:gd name="connsiteX9" fmla="*/ 121305 w 2626152"/>
              <a:gd name="connsiteY9" fmla="*/ 1348121 h 2696241"/>
              <a:gd name="connsiteX10" fmla="*/ 1219259 w 2626152"/>
              <a:gd name="connsiteY10" fmla="*/ 129918 h 2696241"/>
              <a:gd name="connsiteX11" fmla="*/ 1344303 w 2626152"/>
              <a:gd name="connsiteY11" fmla="*/ 123596 h 2696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26152" h="2696241">
                <a:moveTo>
                  <a:pt x="1344303" y="0"/>
                </a:moveTo>
                <a:lnTo>
                  <a:pt x="1206857" y="6961"/>
                </a:lnTo>
                <a:cubicBezTo>
                  <a:pt x="528984" y="75998"/>
                  <a:pt x="0" y="650108"/>
                  <a:pt x="0" y="1348121"/>
                </a:cubicBezTo>
                <a:cubicBezTo>
                  <a:pt x="0" y="2092667"/>
                  <a:pt x="601866" y="2696241"/>
                  <a:pt x="1344305" y="2696241"/>
                </a:cubicBezTo>
                <a:cubicBezTo>
                  <a:pt x="1901134" y="2696241"/>
                  <a:pt x="2378890" y="2356731"/>
                  <a:pt x="2582967" y="1872870"/>
                </a:cubicBezTo>
                <a:lnTo>
                  <a:pt x="2626152" y="1754545"/>
                </a:lnTo>
                <a:lnTo>
                  <a:pt x="2496861" y="1754545"/>
                </a:lnTo>
                <a:lnTo>
                  <a:pt x="2471194" y="1824761"/>
                </a:lnTo>
                <a:cubicBezTo>
                  <a:pt x="2285532" y="2264261"/>
                  <a:pt x="1850887" y="2572645"/>
                  <a:pt x="1344304" y="2572645"/>
                </a:cubicBezTo>
                <a:cubicBezTo>
                  <a:pt x="668860" y="2572645"/>
                  <a:pt x="121305" y="2024407"/>
                  <a:pt x="121305" y="1348121"/>
                </a:cubicBezTo>
                <a:cubicBezTo>
                  <a:pt x="121305" y="714103"/>
                  <a:pt x="602555" y="192627"/>
                  <a:pt x="1219259" y="129918"/>
                </a:cubicBezTo>
                <a:lnTo>
                  <a:pt x="1344303" y="123596"/>
                </a:lnTo>
                <a:close/>
              </a:path>
            </a:pathLst>
          </a:custGeom>
          <a:solidFill>
            <a:schemeClr val="bg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Freeform 152"/>
          <p:cNvSpPr>
            <a:spLocks noEditPoints="1"/>
          </p:cNvSpPr>
          <p:nvPr/>
        </p:nvSpPr>
        <p:spPr bwMode="auto">
          <a:xfrm>
            <a:off x="2501285" y="3601392"/>
            <a:ext cx="610404" cy="922032"/>
          </a:xfrm>
          <a:custGeom>
            <a:avLst/>
            <a:gdLst>
              <a:gd name="T0" fmla="*/ 480 w 517"/>
              <a:gd name="T1" fmla="*/ 868 h 960"/>
              <a:gd name="T2" fmla="*/ 37 w 517"/>
              <a:gd name="T3" fmla="*/ 868 h 960"/>
              <a:gd name="T4" fmla="*/ 37 w 517"/>
              <a:gd name="T5" fmla="*/ 74 h 960"/>
              <a:gd name="T6" fmla="*/ 480 w 517"/>
              <a:gd name="T7" fmla="*/ 74 h 960"/>
              <a:gd name="T8" fmla="*/ 480 w 517"/>
              <a:gd name="T9" fmla="*/ 868 h 960"/>
              <a:gd name="T10" fmla="*/ 289 w 517"/>
              <a:gd name="T11" fmla="*/ 923 h 960"/>
              <a:gd name="T12" fmla="*/ 217 w 517"/>
              <a:gd name="T13" fmla="*/ 923 h 960"/>
              <a:gd name="T14" fmla="*/ 198 w 517"/>
              <a:gd name="T15" fmla="*/ 905 h 960"/>
              <a:gd name="T16" fmla="*/ 217 w 517"/>
              <a:gd name="T17" fmla="*/ 886 h 960"/>
              <a:gd name="T18" fmla="*/ 289 w 517"/>
              <a:gd name="T19" fmla="*/ 886 h 960"/>
              <a:gd name="T20" fmla="*/ 308 w 517"/>
              <a:gd name="T21" fmla="*/ 905 h 960"/>
              <a:gd name="T22" fmla="*/ 289 w 517"/>
              <a:gd name="T23" fmla="*/ 923 h 960"/>
              <a:gd name="T24" fmla="*/ 208 w 517"/>
              <a:gd name="T25" fmla="*/ 19 h 960"/>
              <a:gd name="T26" fmla="*/ 299 w 517"/>
              <a:gd name="T27" fmla="*/ 19 h 960"/>
              <a:gd name="T28" fmla="*/ 305 w 517"/>
              <a:gd name="T29" fmla="*/ 28 h 960"/>
              <a:gd name="T30" fmla="*/ 299 w 517"/>
              <a:gd name="T31" fmla="*/ 37 h 960"/>
              <a:gd name="T32" fmla="*/ 208 w 517"/>
              <a:gd name="T33" fmla="*/ 37 h 960"/>
              <a:gd name="T34" fmla="*/ 202 w 517"/>
              <a:gd name="T35" fmla="*/ 28 h 960"/>
              <a:gd name="T36" fmla="*/ 208 w 517"/>
              <a:gd name="T37" fmla="*/ 19 h 960"/>
              <a:gd name="T38" fmla="*/ 517 w 517"/>
              <a:gd name="T39" fmla="*/ 81 h 960"/>
              <a:gd name="T40" fmla="*/ 437 w 517"/>
              <a:gd name="T41" fmla="*/ 0 h 960"/>
              <a:gd name="T42" fmla="*/ 81 w 517"/>
              <a:gd name="T43" fmla="*/ 0 h 960"/>
              <a:gd name="T44" fmla="*/ 0 w 517"/>
              <a:gd name="T45" fmla="*/ 81 h 960"/>
              <a:gd name="T46" fmla="*/ 0 w 517"/>
              <a:gd name="T47" fmla="*/ 880 h 960"/>
              <a:gd name="T48" fmla="*/ 81 w 517"/>
              <a:gd name="T49" fmla="*/ 960 h 960"/>
              <a:gd name="T50" fmla="*/ 437 w 517"/>
              <a:gd name="T51" fmla="*/ 960 h 960"/>
              <a:gd name="T52" fmla="*/ 517 w 517"/>
              <a:gd name="T53" fmla="*/ 880 h 960"/>
              <a:gd name="T54" fmla="*/ 517 w 517"/>
              <a:gd name="T55" fmla="*/ 81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17" h="960">
                <a:moveTo>
                  <a:pt x="480" y="868"/>
                </a:moveTo>
                <a:lnTo>
                  <a:pt x="37" y="868"/>
                </a:lnTo>
                <a:lnTo>
                  <a:pt x="37" y="74"/>
                </a:lnTo>
                <a:lnTo>
                  <a:pt x="480" y="74"/>
                </a:lnTo>
                <a:lnTo>
                  <a:pt x="480" y="868"/>
                </a:lnTo>
                <a:close/>
                <a:moveTo>
                  <a:pt x="289" y="923"/>
                </a:moveTo>
                <a:lnTo>
                  <a:pt x="217" y="923"/>
                </a:lnTo>
                <a:cubicBezTo>
                  <a:pt x="206" y="923"/>
                  <a:pt x="198" y="915"/>
                  <a:pt x="198" y="905"/>
                </a:cubicBezTo>
                <a:cubicBezTo>
                  <a:pt x="198" y="894"/>
                  <a:pt x="206" y="886"/>
                  <a:pt x="217" y="886"/>
                </a:cubicBezTo>
                <a:lnTo>
                  <a:pt x="289" y="886"/>
                </a:lnTo>
                <a:cubicBezTo>
                  <a:pt x="300" y="886"/>
                  <a:pt x="308" y="894"/>
                  <a:pt x="308" y="905"/>
                </a:cubicBezTo>
                <a:cubicBezTo>
                  <a:pt x="308" y="915"/>
                  <a:pt x="300" y="923"/>
                  <a:pt x="289" y="923"/>
                </a:cubicBezTo>
                <a:close/>
                <a:moveTo>
                  <a:pt x="208" y="19"/>
                </a:moveTo>
                <a:lnTo>
                  <a:pt x="299" y="19"/>
                </a:lnTo>
                <a:cubicBezTo>
                  <a:pt x="302" y="19"/>
                  <a:pt x="305" y="25"/>
                  <a:pt x="305" y="28"/>
                </a:cubicBezTo>
                <a:cubicBezTo>
                  <a:pt x="305" y="31"/>
                  <a:pt x="302" y="37"/>
                  <a:pt x="299" y="37"/>
                </a:cubicBezTo>
                <a:lnTo>
                  <a:pt x="208" y="37"/>
                </a:lnTo>
                <a:cubicBezTo>
                  <a:pt x="205" y="37"/>
                  <a:pt x="202" y="31"/>
                  <a:pt x="202" y="28"/>
                </a:cubicBezTo>
                <a:cubicBezTo>
                  <a:pt x="202" y="25"/>
                  <a:pt x="205" y="19"/>
                  <a:pt x="208" y="19"/>
                </a:cubicBezTo>
                <a:close/>
                <a:moveTo>
                  <a:pt x="517" y="81"/>
                </a:moveTo>
                <a:cubicBezTo>
                  <a:pt x="517" y="36"/>
                  <a:pt x="481" y="0"/>
                  <a:pt x="437" y="0"/>
                </a:cubicBezTo>
                <a:lnTo>
                  <a:pt x="81" y="0"/>
                </a:lnTo>
                <a:cubicBezTo>
                  <a:pt x="36" y="0"/>
                  <a:pt x="0" y="36"/>
                  <a:pt x="0" y="81"/>
                </a:cubicBezTo>
                <a:lnTo>
                  <a:pt x="0" y="880"/>
                </a:lnTo>
                <a:cubicBezTo>
                  <a:pt x="0" y="924"/>
                  <a:pt x="36" y="960"/>
                  <a:pt x="81" y="960"/>
                </a:cubicBezTo>
                <a:lnTo>
                  <a:pt x="437" y="960"/>
                </a:lnTo>
                <a:cubicBezTo>
                  <a:pt x="481" y="960"/>
                  <a:pt x="517" y="924"/>
                  <a:pt x="517" y="880"/>
                </a:cubicBezTo>
                <a:lnTo>
                  <a:pt x="517" y="8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02946" y="4637460"/>
            <a:ext cx="1516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93826" y="2052556"/>
            <a:ext cx="17878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75%</a:t>
            </a:r>
            <a:endParaRPr lang="zh-CN" altLang="en-US" sz="66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93705" y="3121056"/>
            <a:ext cx="2579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038529" y="939537"/>
            <a:ext cx="1787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60%</a:t>
            </a:r>
            <a:endParaRPr lang="zh-CN" altLang="en-US" sz="4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072647" y="1737739"/>
            <a:ext cx="2579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351290" y="3498956"/>
            <a:ext cx="1787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70%</a:t>
            </a:r>
            <a:endParaRPr lang="zh-CN" altLang="en-US" sz="44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967817" y="4292605"/>
            <a:ext cx="2579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6903577" y="1175825"/>
            <a:ext cx="670930" cy="533153"/>
            <a:chOff x="3430587" y="-1630363"/>
            <a:chExt cx="354013" cy="296863"/>
          </a:xfrm>
          <a:solidFill>
            <a:schemeClr val="bg1">
              <a:lumMod val="50000"/>
            </a:schemeClr>
          </a:solidFill>
        </p:grpSpPr>
        <p:sp>
          <p:nvSpPr>
            <p:cNvPr id="23" name="Freeform 562"/>
            <p:cNvSpPr>
              <a:spLocks/>
            </p:cNvSpPr>
            <p:nvPr/>
          </p:nvSpPr>
          <p:spPr bwMode="auto">
            <a:xfrm>
              <a:off x="3532187" y="-1376363"/>
              <a:ext cx="150813" cy="42863"/>
            </a:xfrm>
            <a:custGeom>
              <a:avLst/>
              <a:gdLst>
                <a:gd name="T0" fmla="*/ 316 w 417"/>
                <a:gd name="T1" fmla="*/ 54 h 117"/>
                <a:gd name="T2" fmla="*/ 316 w 417"/>
                <a:gd name="T3" fmla="*/ 0 h 117"/>
                <a:gd name="T4" fmla="*/ 100 w 417"/>
                <a:gd name="T5" fmla="*/ 0 h 117"/>
                <a:gd name="T6" fmla="*/ 100 w 417"/>
                <a:gd name="T7" fmla="*/ 54 h 117"/>
                <a:gd name="T8" fmla="*/ 0 w 417"/>
                <a:gd name="T9" fmla="*/ 117 h 117"/>
                <a:gd name="T10" fmla="*/ 417 w 417"/>
                <a:gd name="T11" fmla="*/ 117 h 117"/>
                <a:gd name="T12" fmla="*/ 316 w 417"/>
                <a:gd name="T13" fmla="*/ 5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7" h="117">
                  <a:moveTo>
                    <a:pt x="316" y="54"/>
                  </a:moveTo>
                  <a:lnTo>
                    <a:pt x="316" y="0"/>
                  </a:lnTo>
                  <a:lnTo>
                    <a:pt x="100" y="0"/>
                  </a:lnTo>
                  <a:lnTo>
                    <a:pt x="100" y="54"/>
                  </a:lnTo>
                  <a:cubicBezTo>
                    <a:pt x="40" y="67"/>
                    <a:pt x="0" y="90"/>
                    <a:pt x="0" y="117"/>
                  </a:cubicBezTo>
                  <a:lnTo>
                    <a:pt x="417" y="117"/>
                  </a:lnTo>
                  <a:cubicBezTo>
                    <a:pt x="417" y="90"/>
                    <a:pt x="377" y="67"/>
                    <a:pt x="316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4" name="Freeform 563"/>
            <p:cNvSpPr>
              <a:spLocks noEditPoints="1"/>
            </p:cNvSpPr>
            <p:nvPr/>
          </p:nvSpPr>
          <p:spPr bwMode="auto">
            <a:xfrm>
              <a:off x="3430587" y="-1630363"/>
              <a:ext cx="354013" cy="249238"/>
            </a:xfrm>
            <a:custGeom>
              <a:avLst/>
              <a:gdLst>
                <a:gd name="T0" fmla="*/ 937 w 972"/>
                <a:gd name="T1" fmla="*/ 617 h 688"/>
                <a:gd name="T2" fmla="*/ 36 w 972"/>
                <a:gd name="T3" fmla="*/ 617 h 688"/>
                <a:gd name="T4" fmla="*/ 36 w 972"/>
                <a:gd name="T5" fmla="*/ 38 h 688"/>
                <a:gd name="T6" fmla="*/ 937 w 972"/>
                <a:gd name="T7" fmla="*/ 38 h 688"/>
                <a:gd name="T8" fmla="*/ 937 w 972"/>
                <a:gd name="T9" fmla="*/ 617 h 688"/>
                <a:gd name="T10" fmla="*/ 950 w 972"/>
                <a:gd name="T11" fmla="*/ 0 h 688"/>
                <a:gd name="T12" fmla="*/ 22 w 972"/>
                <a:gd name="T13" fmla="*/ 0 h 688"/>
                <a:gd name="T14" fmla="*/ 1 w 972"/>
                <a:gd name="T15" fmla="*/ 22 h 688"/>
                <a:gd name="T16" fmla="*/ 0 w 972"/>
                <a:gd name="T17" fmla="*/ 666 h 688"/>
                <a:gd name="T18" fmla="*/ 22 w 972"/>
                <a:gd name="T19" fmla="*/ 688 h 688"/>
                <a:gd name="T20" fmla="*/ 950 w 972"/>
                <a:gd name="T21" fmla="*/ 688 h 688"/>
                <a:gd name="T22" fmla="*/ 972 w 972"/>
                <a:gd name="T23" fmla="*/ 666 h 688"/>
                <a:gd name="T24" fmla="*/ 972 w 972"/>
                <a:gd name="T25" fmla="*/ 22 h 688"/>
                <a:gd name="T26" fmla="*/ 950 w 972"/>
                <a:gd name="T27" fmla="*/ 0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688">
                  <a:moveTo>
                    <a:pt x="937" y="617"/>
                  </a:moveTo>
                  <a:lnTo>
                    <a:pt x="36" y="617"/>
                  </a:lnTo>
                  <a:lnTo>
                    <a:pt x="36" y="38"/>
                  </a:lnTo>
                  <a:lnTo>
                    <a:pt x="937" y="38"/>
                  </a:lnTo>
                  <a:lnTo>
                    <a:pt x="937" y="617"/>
                  </a:lnTo>
                  <a:close/>
                  <a:moveTo>
                    <a:pt x="950" y="0"/>
                  </a:moveTo>
                  <a:lnTo>
                    <a:pt x="22" y="0"/>
                  </a:lnTo>
                  <a:cubicBezTo>
                    <a:pt x="10" y="0"/>
                    <a:pt x="0" y="10"/>
                    <a:pt x="1" y="22"/>
                  </a:cubicBezTo>
                  <a:lnTo>
                    <a:pt x="0" y="666"/>
                  </a:lnTo>
                  <a:cubicBezTo>
                    <a:pt x="0" y="678"/>
                    <a:pt x="10" y="688"/>
                    <a:pt x="22" y="688"/>
                  </a:cubicBezTo>
                  <a:lnTo>
                    <a:pt x="950" y="688"/>
                  </a:lnTo>
                  <a:cubicBezTo>
                    <a:pt x="962" y="688"/>
                    <a:pt x="972" y="678"/>
                    <a:pt x="972" y="666"/>
                  </a:cubicBezTo>
                  <a:lnTo>
                    <a:pt x="972" y="22"/>
                  </a:lnTo>
                  <a:cubicBezTo>
                    <a:pt x="972" y="10"/>
                    <a:pt x="962" y="0"/>
                    <a:pt x="9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6901671" y="1808961"/>
            <a:ext cx="1516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8766607" y="4442610"/>
            <a:ext cx="745082" cy="657806"/>
            <a:chOff x="1000456" y="3959521"/>
            <a:chExt cx="745082" cy="657806"/>
          </a:xfrm>
        </p:grpSpPr>
        <p:sp>
          <p:nvSpPr>
            <p:cNvPr id="27" name="Oval 423"/>
            <p:cNvSpPr>
              <a:spLocks noChangeArrowheads="1"/>
            </p:cNvSpPr>
            <p:nvPr/>
          </p:nvSpPr>
          <p:spPr bwMode="auto">
            <a:xfrm>
              <a:off x="1559448" y="4046795"/>
              <a:ext cx="173829" cy="201237"/>
            </a:xfrm>
            <a:prstGeom prst="ellipse">
              <a:avLst/>
            </a:pr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424"/>
            <p:cNvSpPr>
              <a:spLocks/>
            </p:cNvSpPr>
            <p:nvPr/>
          </p:nvSpPr>
          <p:spPr bwMode="auto">
            <a:xfrm>
              <a:off x="1523384" y="4254524"/>
              <a:ext cx="222154" cy="298610"/>
            </a:xfrm>
            <a:custGeom>
              <a:avLst/>
              <a:gdLst>
                <a:gd name="T0" fmla="*/ 65 w 130"/>
                <a:gd name="T1" fmla="*/ 3 h 175"/>
                <a:gd name="T2" fmla="*/ 52 w 130"/>
                <a:gd name="T3" fmla="*/ 89 h 175"/>
                <a:gd name="T4" fmla="*/ 14 w 130"/>
                <a:gd name="T5" fmla="*/ 112 h 175"/>
                <a:gd name="T6" fmla="*/ 14 w 130"/>
                <a:gd name="T7" fmla="*/ 78 h 175"/>
                <a:gd name="T8" fmla="*/ 65 w 130"/>
                <a:gd name="T9" fmla="*/ 3 h 175"/>
                <a:gd name="T10" fmla="*/ 9 w 130"/>
                <a:gd name="T11" fmla="*/ 58 h 175"/>
                <a:gd name="T12" fmla="*/ 0 w 130"/>
                <a:gd name="T13" fmla="*/ 89 h 175"/>
                <a:gd name="T14" fmla="*/ 0 w 130"/>
                <a:gd name="T15" fmla="*/ 137 h 175"/>
                <a:gd name="T16" fmla="*/ 7 w 130"/>
                <a:gd name="T17" fmla="*/ 160 h 175"/>
                <a:gd name="T18" fmla="*/ 65 w 130"/>
                <a:gd name="T19" fmla="*/ 175 h 175"/>
                <a:gd name="T20" fmla="*/ 130 w 130"/>
                <a:gd name="T21" fmla="*/ 149 h 175"/>
                <a:gd name="T22" fmla="*/ 130 w 130"/>
                <a:gd name="T23" fmla="*/ 45 h 175"/>
                <a:gd name="T24" fmla="*/ 65 w 130"/>
                <a:gd name="T25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" h="175">
                  <a:moveTo>
                    <a:pt x="65" y="3"/>
                  </a:moveTo>
                  <a:cubicBezTo>
                    <a:pt x="52" y="89"/>
                    <a:pt x="52" y="89"/>
                    <a:pt x="52" y="89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35" y="3"/>
                    <a:pt x="18" y="33"/>
                    <a:pt x="9" y="58"/>
                  </a:cubicBezTo>
                  <a:cubicBezTo>
                    <a:pt x="3" y="75"/>
                    <a:pt x="0" y="89"/>
                    <a:pt x="0" y="89"/>
                  </a:cubicBezTo>
                  <a:cubicBezTo>
                    <a:pt x="0" y="89"/>
                    <a:pt x="0" y="116"/>
                    <a:pt x="0" y="137"/>
                  </a:cubicBezTo>
                  <a:cubicBezTo>
                    <a:pt x="0" y="146"/>
                    <a:pt x="2" y="153"/>
                    <a:pt x="7" y="160"/>
                  </a:cubicBezTo>
                  <a:cubicBezTo>
                    <a:pt x="14" y="169"/>
                    <a:pt x="31" y="175"/>
                    <a:pt x="65" y="175"/>
                  </a:cubicBezTo>
                  <a:cubicBezTo>
                    <a:pt x="122" y="175"/>
                    <a:pt x="130" y="149"/>
                    <a:pt x="130" y="149"/>
                  </a:cubicBezTo>
                  <a:cubicBezTo>
                    <a:pt x="130" y="149"/>
                    <a:pt x="130" y="89"/>
                    <a:pt x="130" y="45"/>
                  </a:cubicBezTo>
                  <a:cubicBezTo>
                    <a:pt x="130" y="0"/>
                    <a:pt x="65" y="3"/>
                    <a:pt x="65" y="3"/>
                  </a:cubicBez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425"/>
            <p:cNvSpPr>
              <a:spLocks/>
            </p:cNvSpPr>
            <p:nvPr/>
          </p:nvSpPr>
          <p:spPr bwMode="auto">
            <a:xfrm>
              <a:off x="1185825" y="4438450"/>
              <a:ext cx="362082" cy="178877"/>
            </a:xfrm>
            <a:custGeom>
              <a:avLst/>
              <a:gdLst>
                <a:gd name="T0" fmla="*/ 187 w 212"/>
                <a:gd name="T1" fmla="*/ 55 h 105"/>
                <a:gd name="T2" fmla="*/ 178 w 212"/>
                <a:gd name="T3" fmla="*/ 0 h 105"/>
                <a:gd name="T4" fmla="*/ 110 w 212"/>
                <a:gd name="T5" fmla="*/ 20 h 105"/>
                <a:gd name="T6" fmla="*/ 44 w 212"/>
                <a:gd name="T7" fmla="*/ 0 h 105"/>
                <a:gd name="T8" fmla="*/ 30 w 212"/>
                <a:gd name="T9" fmla="*/ 56 h 105"/>
                <a:gd name="T10" fmla="*/ 0 w 212"/>
                <a:gd name="T11" fmla="*/ 72 h 105"/>
                <a:gd name="T12" fmla="*/ 110 w 212"/>
                <a:gd name="T13" fmla="*/ 105 h 105"/>
                <a:gd name="T14" fmla="*/ 212 w 212"/>
                <a:gd name="T15" fmla="*/ 72 h 105"/>
                <a:gd name="T16" fmla="*/ 187 w 212"/>
                <a:gd name="T17" fmla="*/ 5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" h="105">
                  <a:moveTo>
                    <a:pt x="187" y="55"/>
                  </a:moveTo>
                  <a:cubicBezTo>
                    <a:pt x="173" y="33"/>
                    <a:pt x="178" y="0"/>
                    <a:pt x="178" y="0"/>
                  </a:cubicBezTo>
                  <a:cubicBezTo>
                    <a:pt x="178" y="0"/>
                    <a:pt x="156" y="20"/>
                    <a:pt x="110" y="20"/>
                  </a:cubicBezTo>
                  <a:cubicBezTo>
                    <a:pt x="64" y="20"/>
                    <a:pt x="44" y="0"/>
                    <a:pt x="44" y="0"/>
                  </a:cubicBezTo>
                  <a:cubicBezTo>
                    <a:pt x="44" y="0"/>
                    <a:pt x="49" y="34"/>
                    <a:pt x="30" y="56"/>
                  </a:cubicBezTo>
                  <a:cubicBezTo>
                    <a:pt x="23" y="64"/>
                    <a:pt x="14" y="70"/>
                    <a:pt x="0" y="72"/>
                  </a:cubicBezTo>
                  <a:cubicBezTo>
                    <a:pt x="0" y="72"/>
                    <a:pt x="32" y="105"/>
                    <a:pt x="110" y="105"/>
                  </a:cubicBezTo>
                  <a:cubicBezTo>
                    <a:pt x="187" y="105"/>
                    <a:pt x="212" y="72"/>
                    <a:pt x="212" y="72"/>
                  </a:cubicBezTo>
                  <a:cubicBezTo>
                    <a:pt x="200" y="70"/>
                    <a:pt x="193" y="63"/>
                    <a:pt x="187" y="55"/>
                  </a:cubicBez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426"/>
            <p:cNvSpPr>
              <a:spLocks/>
            </p:cNvSpPr>
            <p:nvPr/>
          </p:nvSpPr>
          <p:spPr bwMode="auto">
            <a:xfrm>
              <a:off x="1231987" y="4138398"/>
              <a:ext cx="283463" cy="256054"/>
            </a:xfrm>
            <a:custGeom>
              <a:avLst/>
              <a:gdLst>
                <a:gd name="T0" fmla="*/ 75 w 166"/>
                <a:gd name="T1" fmla="*/ 150 h 150"/>
                <a:gd name="T2" fmla="*/ 91 w 166"/>
                <a:gd name="T3" fmla="*/ 150 h 150"/>
                <a:gd name="T4" fmla="*/ 166 w 166"/>
                <a:gd name="T5" fmla="*/ 125 h 150"/>
                <a:gd name="T6" fmla="*/ 166 w 166"/>
                <a:gd name="T7" fmla="*/ 122 h 150"/>
                <a:gd name="T8" fmla="*/ 166 w 166"/>
                <a:gd name="T9" fmla="*/ 59 h 150"/>
                <a:gd name="T10" fmla="*/ 108 w 166"/>
                <a:gd name="T11" fmla="*/ 0 h 150"/>
                <a:gd name="T12" fmla="*/ 108 w 166"/>
                <a:gd name="T13" fmla="*/ 0 h 150"/>
                <a:gd name="T14" fmla="*/ 83 w 166"/>
                <a:gd name="T15" fmla="*/ 10 h 150"/>
                <a:gd name="T16" fmla="*/ 102 w 166"/>
                <a:gd name="T17" fmla="*/ 82 h 150"/>
                <a:gd name="T18" fmla="*/ 83 w 166"/>
                <a:gd name="T19" fmla="*/ 111 h 150"/>
                <a:gd name="T20" fmla="*/ 63 w 166"/>
                <a:gd name="T21" fmla="*/ 82 h 150"/>
                <a:gd name="T22" fmla="*/ 83 w 166"/>
                <a:gd name="T23" fmla="*/ 10 h 150"/>
                <a:gd name="T24" fmla="*/ 58 w 166"/>
                <a:gd name="T25" fmla="*/ 0 h 150"/>
                <a:gd name="T26" fmla="*/ 0 w 166"/>
                <a:gd name="T27" fmla="*/ 59 h 150"/>
                <a:gd name="T28" fmla="*/ 0 w 166"/>
                <a:gd name="T29" fmla="*/ 122 h 150"/>
                <a:gd name="T30" fmla="*/ 0 w 166"/>
                <a:gd name="T31" fmla="*/ 123 h 150"/>
                <a:gd name="T32" fmla="*/ 75 w 166"/>
                <a:gd name="T33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150">
                  <a:moveTo>
                    <a:pt x="75" y="150"/>
                  </a:moveTo>
                  <a:cubicBezTo>
                    <a:pt x="91" y="150"/>
                    <a:pt x="91" y="150"/>
                    <a:pt x="91" y="150"/>
                  </a:cubicBezTo>
                  <a:cubicBezTo>
                    <a:pt x="150" y="150"/>
                    <a:pt x="163" y="132"/>
                    <a:pt x="166" y="125"/>
                  </a:cubicBezTo>
                  <a:cubicBezTo>
                    <a:pt x="166" y="123"/>
                    <a:pt x="166" y="122"/>
                    <a:pt x="166" y="122"/>
                  </a:cubicBezTo>
                  <a:cubicBezTo>
                    <a:pt x="166" y="122"/>
                    <a:pt x="166" y="113"/>
                    <a:pt x="166" y="59"/>
                  </a:cubicBezTo>
                  <a:cubicBezTo>
                    <a:pt x="166" y="22"/>
                    <a:pt x="130" y="6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102" y="82"/>
                    <a:pt x="102" y="82"/>
                    <a:pt x="102" y="82"/>
                  </a:cubicBezTo>
                  <a:cubicBezTo>
                    <a:pt x="83" y="111"/>
                    <a:pt x="83" y="111"/>
                    <a:pt x="83" y="111"/>
                  </a:cubicBezTo>
                  <a:cubicBezTo>
                    <a:pt x="63" y="82"/>
                    <a:pt x="63" y="82"/>
                    <a:pt x="63" y="82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36" y="6"/>
                    <a:pt x="0" y="22"/>
                    <a:pt x="0" y="59"/>
                  </a:cubicBezTo>
                  <a:cubicBezTo>
                    <a:pt x="0" y="113"/>
                    <a:pt x="0" y="122"/>
                    <a:pt x="0" y="122"/>
                  </a:cubicBezTo>
                  <a:cubicBezTo>
                    <a:pt x="0" y="122"/>
                    <a:pt x="0" y="123"/>
                    <a:pt x="0" y="123"/>
                  </a:cubicBezTo>
                  <a:cubicBezTo>
                    <a:pt x="1" y="127"/>
                    <a:pt x="9" y="150"/>
                    <a:pt x="75" y="150"/>
                  </a:cubicBez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31" name="Oval 427"/>
            <p:cNvSpPr>
              <a:spLocks noChangeArrowheads="1"/>
            </p:cNvSpPr>
            <p:nvPr/>
          </p:nvSpPr>
          <p:spPr bwMode="auto">
            <a:xfrm>
              <a:off x="1301951" y="3959521"/>
              <a:ext cx="143535" cy="167337"/>
            </a:xfrm>
            <a:prstGeom prst="ellipse">
              <a:avLst/>
            </a:pr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428"/>
            <p:cNvSpPr>
              <a:spLocks/>
            </p:cNvSpPr>
            <p:nvPr/>
          </p:nvSpPr>
          <p:spPr bwMode="auto">
            <a:xfrm>
              <a:off x="1000456" y="4253081"/>
              <a:ext cx="219990" cy="297889"/>
            </a:xfrm>
            <a:custGeom>
              <a:avLst/>
              <a:gdLst>
                <a:gd name="T0" fmla="*/ 129 w 129"/>
                <a:gd name="T1" fmla="*/ 138 h 175"/>
                <a:gd name="T2" fmla="*/ 129 w 129"/>
                <a:gd name="T3" fmla="*/ 89 h 175"/>
                <a:gd name="T4" fmla="*/ 121 w 129"/>
                <a:gd name="T5" fmla="*/ 58 h 175"/>
                <a:gd name="T6" fmla="*/ 65 w 129"/>
                <a:gd name="T7" fmla="*/ 3 h 175"/>
                <a:gd name="T8" fmla="*/ 116 w 129"/>
                <a:gd name="T9" fmla="*/ 78 h 175"/>
                <a:gd name="T10" fmla="*/ 116 w 129"/>
                <a:gd name="T11" fmla="*/ 113 h 175"/>
                <a:gd name="T12" fmla="*/ 78 w 129"/>
                <a:gd name="T13" fmla="*/ 89 h 175"/>
                <a:gd name="T14" fmla="*/ 65 w 129"/>
                <a:gd name="T15" fmla="*/ 3 h 175"/>
                <a:gd name="T16" fmla="*/ 0 w 129"/>
                <a:gd name="T17" fmla="*/ 45 h 175"/>
                <a:gd name="T18" fmla="*/ 0 w 129"/>
                <a:gd name="T19" fmla="*/ 149 h 175"/>
                <a:gd name="T20" fmla="*/ 65 w 129"/>
                <a:gd name="T21" fmla="*/ 175 h 175"/>
                <a:gd name="T22" fmla="*/ 122 w 129"/>
                <a:gd name="T23" fmla="*/ 161 h 175"/>
                <a:gd name="T24" fmla="*/ 129 w 129"/>
                <a:gd name="T25" fmla="*/ 13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75">
                  <a:moveTo>
                    <a:pt x="129" y="138"/>
                  </a:moveTo>
                  <a:cubicBezTo>
                    <a:pt x="129" y="117"/>
                    <a:pt x="129" y="89"/>
                    <a:pt x="129" y="89"/>
                  </a:cubicBezTo>
                  <a:cubicBezTo>
                    <a:pt x="129" y="89"/>
                    <a:pt x="127" y="75"/>
                    <a:pt x="121" y="58"/>
                  </a:cubicBezTo>
                  <a:cubicBezTo>
                    <a:pt x="112" y="33"/>
                    <a:pt x="95" y="3"/>
                    <a:pt x="65" y="3"/>
                  </a:cubicBezTo>
                  <a:cubicBezTo>
                    <a:pt x="116" y="78"/>
                    <a:pt x="116" y="78"/>
                    <a:pt x="116" y="78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65" y="3"/>
                    <a:pt x="0" y="0"/>
                    <a:pt x="0" y="45"/>
                  </a:cubicBezTo>
                  <a:cubicBezTo>
                    <a:pt x="0" y="90"/>
                    <a:pt x="0" y="149"/>
                    <a:pt x="0" y="149"/>
                  </a:cubicBezTo>
                  <a:cubicBezTo>
                    <a:pt x="0" y="149"/>
                    <a:pt x="8" y="175"/>
                    <a:pt x="65" y="175"/>
                  </a:cubicBezTo>
                  <a:cubicBezTo>
                    <a:pt x="97" y="175"/>
                    <a:pt x="114" y="170"/>
                    <a:pt x="122" y="161"/>
                  </a:cubicBezTo>
                  <a:cubicBezTo>
                    <a:pt x="128" y="155"/>
                    <a:pt x="129" y="147"/>
                    <a:pt x="129" y="138"/>
                  </a:cubicBez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33" name="Oval 429"/>
            <p:cNvSpPr>
              <a:spLocks noChangeArrowheads="1"/>
            </p:cNvSpPr>
            <p:nvPr/>
          </p:nvSpPr>
          <p:spPr bwMode="auto">
            <a:xfrm>
              <a:off x="1011996" y="4044631"/>
              <a:ext cx="173829" cy="203401"/>
            </a:xfrm>
            <a:prstGeom prst="ellipse">
              <a:avLst/>
            </a:pr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8654380" y="5100416"/>
            <a:ext cx="1516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40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42197" y="900752"/>
            <a:ext cx="81887" cy="7915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723337" y="711762"/>
            <a:ext cx="6014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a title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23337" y="1311443"/>
            <a:ext cx="9321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content, click here to add content, click here to add content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214747" y="2042541"/>
            <a:ext cx="1552126" cy="1464933"/>
            <a:chOff x="4181793" y="2042541"/>
            <a:chExt cx="1552126" cy="1464933"/>
          </a:xfrm>
        </p:grpSpPr>
        <p:sp>
          <p:nvSpPr>
            <p:cNvPr id="10" name="椭圆 9"/>
            <p:cNvSpPr/>
            <p:nvPr/>
          </p:nvSpPr>
          <p:spPr>
            <a:xfrm>
              <a:off x="4181793" y="2042541"/>
              <a:ext cx="1552126" cy="1464933"/>
            </a:xfrm>
            <a:prstGeom prst="ellipse">
              <a:avLst/>
            </a:prstGeom>
            <a:solidFill>
              <a:schemeClr val="bg1">
                <a:lumMod val="5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Freeform 152"/>
            <p:cNvSpPr>
              <a:spLocks noEditPoints="1"/>
            </p:cNvSpPr>
            <p:nvPr/>
          </p:nvSpPr>
          <p:spPr bwMode="auto">
            <a:xfrm>
              <a:off x="4652654" y="2314009"/>
              <a:ext cx="610404" cy="922032"/>
            </a:xfrm>
            <a:custGeom>
              <a:avLst/>
              <a:gdLst>
                <a:gd name="T0" fmla="*/ 480 w 517"/>
                <a:gd name="T1" fmla="*/ 868 h 960"/>
                <a:gd name="T2" fmla="*/ 37 w 517"/>
                <a:gd name="T3" fmla="*/ 868 h 960"/>
                <a:gd name="T4" fmla="*/ 37 w 517"/>
                <a:gd name="T5" fmla="*/ 74 h 960"/>
                <a:gd name="T6" fmla="*/ 480 w 517"/>
                <a:gd name="T7" fmla="*/ 74 h 960"/>
                <a:gd name="T8" fmla="*/ 480 w 517"/>
                <a:gd name="T9" fmla="*/ 868 h 960"/>
                <a:gd name="T10" fmla="*/ 289 w 517"/>
                <a:gd name="T11" fmla="*/ 923 h 960"/>
                <a:gd name="T12" fmla="*/ 217 w 517"/>
                <a:gd name="T13" fmla="*/ 923 h 960"/>
                <a:gd name="T14" fmla="*/ 198 w 517"/>
                <a:gd name="T15" fmla="*/ 905 h 960"/>
                <a:gd name="T16" fmla="*/ 217 w 517"/>
                <a:gd name="T17" fmla="*/ 886 h 960"/>
                <a:gd name="T18" fmla="*/ 289 w 517"/>
                <a:gd name="T19" fmla="*/ 886 h 960"/>
                <a:gd name="T20" fmla="*/ 308 w 517"/>
                <a:gd name="T21" fmla="*/ 905 h 960"/>
                <a:gd name="T22" fmla="*/ 289 w 517"/>
                <a:gd name="T23" fmla="*/ 923 h 960"/>
                <a:gd name="T24" fmla="*/ 208 w 517"/>
                <a:gd name="T25" fmla="*/ 19 h 960"/>
                <a:gd name="T26" fmla="*/ 299 w 517"/>
                <a:gd name="T27" fmla="*/ 19 h 960"/>
                <a:gd name="T28" fmla="*/ 305 w 517"/>
                <a:gd name="T29" fmla="*/ 28 h 960"/>
                <a:gd name="T30" fmla="*/ 299 w 517"/>
                <a:gd name="T31" fmla="*/ 37 h 960"/>
                <a:gd name="T32" fmla="*/ 208 w 517"/>
                <a:gd name="T33" fmla="*/ 37 h 960"/>
                <a:gd name="T34" fmla="*/ 202 w 517"/>
                <a:gd name="T35" fmla="*/ 28 h 960"/>
                <a:gd name="T36" fmla="*/ 208 w 517"/>
                <a:gd name="T37" fmla="*/ 19 h 960"/>
                <a:gd name="T38" fmla="*/ 517 w 517"/>
                <a:gd name="T39" fmla="*/ 81 h 960"/>
                <a:gd name="T40" fmla="*/ 437 w 517"/>
                <a:gd name="T41" fmla="*/ 0 h 960"/>
                <a:gd name="T42" fmla="*/ 81 w 517"/>
                <a:gd name="T43" fmla="*/ 0 h 960"/>
                <a:gd name="T44" fmla="*/ 0 w 517"/>
                <a:gd name="T45" fmla="*/ 81 h 960"/>
                <a:gd name="T46" fmla="*/ 0 w 517"/>
                <a:gd name="T47" fmla="*/ 880 h 960"/>
                <a:gd name="T48" fmla="*/ 81 w 517"/>
                <a:gd name="T49" fmla="*/ 960 h 960"/>
                <a:gd name="T50" fmla="*/ 437 w 517"/>
                <a:gd name="T51" fmla="*/ 960 h 960"/>
                <a:gd name="T52" fmla="*/ 517 w 517"/>
                <a:gd name="T53" fmla="*/ 880 h 960"/>
                <a:gd name="T54" fmla="*/ 517 w 517"/>
                <a:gd name="T55" fmla="*/ 81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7" h="960">
                  <a:moveTo>
                    <a:pt x="480" y="868"/>
                  </a:moveTo>
                  <a:lnTo>
                    <a:pt x="37" y="868"/>
                  </a:lnTo>
                  <a:lnTo>
                    <a:pt x="37" y="74"/>
                  </a:lnTo>
                  <a:lnTo>
                    <a:pt x="480" y="74"/>
                  </a:lnTo>
                  <a:lnTo>
                    <a:pt x="480" y="868"/>
                  </a:lnTo>
                  <a:close/>
                  <a:moveTo>
                    <a:pt x="289" y="923"/>
                  </a:moveTo>
                  <a:lnTo>
                    <a:pt x="217" y="923"/>
                  </a:lnTo>
                  <a:cubicBezTo>
                    <a:pt x="206" y="923"/>
                    <a:pt x="198" y="915"/>
                    <a:pt x="198" y="905"/>
                  </a:cubicBezTo>
                  <a:cubicBezTo>
                    <a:pt x="198" y="894"/>
                    <a:pt x="206" y="886"/>
                    <a:pt x="217" y="886"/>
                  </a:cubicBezTo>
                  <a:lnTo>
                    <a:pt x="289" y="886"/>
                  </a:lnTo>
                  <a:cubicBezTo>
                    <a:pt x="300" y="886"/>
                    <a:pt x="308" y="894"/>
                    <a:pt x="308" y="905"/>
                  </a:cubicBezTo>
                  <a:cubicBezTo>
                    <a:pt x="308" y="915"/>
                    <a:pt x="300" y="923"/>
                    <a:pt x="289" y="923"/>
                  </a:cubicBezTo>
                  <a:close/>
                  <a:moveTo>
                    <a:pt x="208" y="19"/>
                  </a:moveTo>
                  <a:lnTo>
                    <a:pt x="299" y="19"/>
                  </a:lnTo>
                  <a:cubicBezTo>
                    <a:pt x="302" y="19"/>
                    <a:pt x="305" y="25"/>
                    <a:pt x="305" y="28"/>
                  </a:cubicBezTo>
                  <a:cubicBezTo>
                    <a:pt x="305" y="31"/>
                    <a:pt x="302" y="37"/>
                    <a:pt x="299" y="37"/>
                  </a:cubicBezTo>
                  <a:lnTo>
                    <a:pt x="208" y="37"/>
                  </a:lnTo>
                  <a:cubicBezTo>
                    <a:pt x="205" y="37"/>
                    <a:pt x="202" y="31"/>
                    <a:pt x="202" y="28"/>
                  </a:cubicBezTo>
                  <a:cubicBezTo>
                    <a:pt x="202" y="25"/>
                    <a:pt x="205" y="19"/>
                    <a:pt x="208" y="19"/>
                  </a:cubicBezTo>
                  <a:close/>
                  <a:moveTo>
                    <a:pt x="517" y="81"/>
                  </a:moveTo>
                  <a:cubicBezTo>
                    <a:pt x="517" y="36"/>
                    <a:pt x="481" y="0"/>
                    <a:pt x="437" y="0"/>
                  </a:cubicBezTo>
                  <a:lnTo>
                    <a:pt x="81" y="0"/>
                  </a:lnTo>
                  <a:cubicBezTo>
                    <a:pt x="36" y="0"/>
                    <a:pt x="0" y="36"/>
                    <a:pt x="0" y="81"/>
                  </a:cubicBezTo>
                  <a:lnTo>
                    <a:pt x="0" y="880"/>
                  </a:lnTo>
                  <a:cubicBezTo>
                    <a:pt x="0" y="924"/>
                    <a:pt x="36" y="960"/>
                    <a:pt x="81" y="960"/>
                  </a:cubicBezTo>
                  <a:lnTo>
                    <a:pt x="437" y="960"/>
                  </a:lnTo>
                  <a:cubicBezTo>
                    <a:pt x="481" y="960"/>
                    <a:pt x="517" y="924"/>
                    <a:pt x="517" y="880"/>
                  </a:cubicBezTo>
                  <a:lnTo>
                    <a:pt x="517" y="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596973" y="2042541"/>
            <a:ext cx="1552126" cy="1464933"/>
            <a:chOff x="6497337" y="2042541"/>
            <a:chExt cx="1552126" cy="1464933"/>
          </a:xfrm>
        </p:grpSpPr>
        <p:sp>
          <p:nvSpPr>
            <p:cNvPr id="12" name="椭圆 11"/>
            <p:cNvSpPr/>
            <p:nvPr/>
          </p:nvSpPr>
          <p:spPr>
            <a:xfrm>
              <a:off x="6497337" y="2042541"/>
              <a:ext cx="1552126" cy="1464933"/>
            </a:xfrm>
            <a:prstGeom prst="ellipse">
              <a:avLst/>
            </a:prstGeom>
            <a:solidFill>
              <a:schemeClr val="bg1">
                <a:lumMod val="5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6858463" y="2489665"/>
              <a:ext cx="879817" cy="707231"/>
              <a:chOff x="3430587" y="-1630363"/>
              <a:chExt cx="354013" cy="296863"/>
            </a:xfrm>
            <a:solidFill>
              <a:schemeClr val="bg1"/>
            </a:solidFill>
          </p:grpSpPr>
          <p:sp>
            <p:nvSpPr>
              <p:cNvPr id="14" name="Freeform 562"/>
              <p:cNvSpPr>
                <a:spLocks/>
              </p:cNvSpPr>
              <p:nvPr/>
            </p:nvSpPr>
            <p:spPr bwMode="auto">
              <a:xfrm>
                <a:off x="3532187" y="-1376363"/>
                <a:ext cx="150813" cy="42863"/>
              </a:xfrm>
              <a:custGeom>
                <a:avLst/>
                <a:gdLst>
                  <a:gd name="T0" fmla="*/ 316 w 417"/>
                  <a:gd name="T1" fmla="*/ 54 h 117"/>
                  <a:gd name="T2" fmla="*/ 316 w 417"/>
                  <a:gd name="T3" fmla="*/ 0 h 117"/>
                  <a:gd name="T4" fmla="*/ 100 w 417"/>
                  <a:gd name="T5" fmla="*/ 0 h 117"/>
                  <a:gd name="T6" fmla="*/ 100 w 417"/>
                  <a:gd name="T7" fmla="*/ 54 h 117"/>
                  <a:gd name="T8" fmla="*/ 0 w 417"/>
                  <a:gd name="T9" fmla="*/ 117 h 117"/>
                  <a:gd name="T10" fmla="*/ 417 w 417"/>
                  <a:gd name="T11" fmla="*/ 117 h 117"/>
                  <a:gd name="T12" fmla="*/ 316 w 417"/>
                  <a:gd name="T13" fmla="*/ 5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7" h="117">
                    <a:moveTo>
                      <a:pt x="316" y="54"/>
                    </a:moveTo>
                    <a:lnTo>
                      <a:pt x="316" y="0"/>
                    </a:lnTo>
                    <a:lnTo>
                      <a:pt x="100" y="0"/>
                    </a:lnTo>
                    <a:lnTo>
                      <a:pt x="100" y="54"/>
                    </a:lnTo>
                    <a:cubicBezTo>
                      <a:pt x="40" y="67"/>
                      <a:pt x="0" y="90"/>
                      <a:pt x="0" y="117"/>
                    </a:cubicBezTo>
                    <a:lnTo>
                      <a:pt x="417" y="117"/>
                    </a:lnTo>
                    <a:cubicBezTo>
                      <a:pt x="417" y="90"/>
                      <a:pt x="377" y="67"/>
                      <a:pt x="316" y="5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" name="Freeform 563"/>
              <p:cNvSpPr>
                <a:spLocks noEditPoints="1"/>
              </p:cNvSpPr>
              <p:nvPr/>
            </p:nvSpPr>
            <p:spPr bwMode="auto">
              <a:xfrm>
                <a:off x="3430587" y="-1630363"/>
                <a:ext cx="354013" cy="249238"/>
              </a:xfrm>
              <a:custGeom>
                <a:avLst/>
                <a:gdLst>
                  <a:gd name="T0" fmla="*/ 937 w 972"/>
                  <a:gd name="T1" fmla="*/ 617 h 688"/>
                  <a:gd name="T2" fmla="*/ 36 w 972"/>
                  <a:gd name="T3" fmla="*/ 617 h 688"/>
                  <a:gd name="T4" fmla="*/ 36 w 972"/>
                  <a:gd name="T5" fmla="*/ 38 h 688"/>
                  <a:gd name="T6" fmla="*/ 937 w 972"/>
                  <a:gd name="T7" fmla="*/ 38 h 688"/>
                  <a:gd name="T8" fmla="*/ 937 w 972"/>
                  <a:gd name="T9" fmla="*/ 617 h 688"/>
                  <a:gd name="T10" fmla="*/ 950 w 972"/>
                  <a:gd name="T11" fmla="*/ 0 h 688"/>
                  <a:gd name="T12" fmla="*/ 22 w 972"/>
                  <a:gd name="T13" fmla="*/ 0 h 688"/>
                  <a:gd name="T14" fmla="*/ 1 w 972"/>
                  <a:gd name="T15" fmla="*/ 22 h 688"/>
                  <a:gd name="T16" fmla="*/ 0 w 972"/>
                  <a:gd name="T17" fmla="*/ 666 h 688"/>
                  <a:gd name="T18" fmla="*/ 22 w 972"/>
                  <a:gd name="T19" fmla="*/ 688 h 688"/>
                  <a:gd name="T20" fmla="*/ 950 w 972"/>
                  <a:gd name="T21" fmla="*/ 688 h 688"/>
                  <a:gd name="T22" fmla="*/ 972 w 972"/>
                  <a:gd name="T23" fmla="*/ 666 h 688"/>
                  <a:gd name="T24" fmla="*/ 972 w 972"/>
                  <a:gd name="T25" fmla="*/ 22 h 688"/>
                  <a:gd name="T26" fmla="*/ 950 w 972"/>
                  <a:gd name="T27" fmla="*/ 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72" h="688">
                    <a:moveTo>
                      <a:pt x="937" y="617"/>
                    </a:moveTo>
                    <a:lnTo>
                      <a:pt x="36" y="617"/>
                    </a:lnTo>
                    <a:lnTo>
                      <a:pt x="36" y="38"/>
                    </a:lnTo>
                    <a:lnTo>
                      <a:pt x="937" y="38"/>
                    </a:lnTo>
                    <a:lnTo>
                      <a:pt x="937" y="617"/>
                    </a:lnTo>
                    <a:close/>
                    <a:moveTo>
                      <a:pt x="950" y="0"/>
                    </a:moveTo>
                    <a:lnTo>
                      <a:pt x="22" y="0"/>
                    </a:lnTo>
                    <a:cubicBezTo>
                      <a:pt x="10" y="0"/>
                      <a:pt x="0" y="10"/>
                      <a:pt x="1" y="22"/>
                    </a:cubicBezTo>
                    <a:lnTo>
                      <a:pt x="0" y="666"/>
                    </a:lnTo>
                    <a:cubicBezTo>
                      <a:pt x="0" y="678"/>
                      <a:pt x="10" y="688"/>
                      <a:pt x="22" y="688"/>
                    </a:cubicBezTo>
                    <a:lnTo>
                      <a:pt x="950" y="688"/>
                    </a:lnTo>
                    <a:cubicBezTo>
                      <a:pt x="962" y="688"/>
                      <a:pt x="972" y="678"/>
                      <a:pt x="972" y="666"/>
                    </a:cubicBezTo>
                    <a:lnTo>
                      <a:pt x="972" y="22"/>
                    </a:lnTo>
                    <a:cubicBezTo>
                      <a:pt x="972" y="10"/>
                      <a:pt x="962" y="0"/>
                      <a:pt x="95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8979198" y="2042541"/>
            <a:ext cx="1552126" cy="1464933"/>
            <a:chOff x="8870014" y="2042541"/>
            <a:chExt cx="1552126" cy="1464933"/>
          </a:xfrm>
        </p:grpSpPr>
        <p:sp>
          <p:nvSpPr>
            <p:cNvPr id="16" name="椭圆 15"/>
            <p:cNvSpPr/>
            <p:nvPr/>
          </p:nvSpPr>
          <p:spPr>
            <a:xfrm>
              <a:off x="8870014" y="2042541"/>
              <a:ext cx="1552126" cy="1464933"/>
            </a:xfrm>
            <a:prstGeom prst="ellipse">
              <a:avLst/>
            </a:prstGeom>
            <a:solidFill>
              <a:schemeClr val="bg1">
                <a:lumMod val="5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Freeform 152"/>
            <p:cNvSpPr>
              <a:spLocks noEditPoints="1"/>
            </p:cNvSpPr>
            <p:nvPr/>
          </p:nvSpPr>
          <p:spPr bwMode="auto">
            <a:xfrm>
              <a:off x="9340875" y="2314009"/>
              <a:ext cx="610404" cy="922032"/>
            </a:xfrm>
            <a:custGeom>
              <a:avLst/>
              <a:gdLst>
                <a:gd name="T0" fmla="*/ 480 w 517"/>
                <a:gd name="T1" fmla="*/ 868 h 960"/>
                <a:gd name="T2" fmla="*/ 37 w 517"/>
                <a:gd name="T3" fmla="*/ 868 h 960"/>
                <a:gd name="T4" fmla="*/ 37 w 517"/>
                <a:gd name="T5" fmla="*/ 74 h 960"/>
                <a:gd name="T6" fmla="*/ 480 w 517"/>
                <a:gd name="T7" fmla="*/ 74 h 960"/>
                <a:gd name="T8" fmla="*/ 480 w 517"/>
                <a:gd name="T9" fmla="*/ 868 h 960"/>
                <a:gd name="T10" fmla="*/ 289 w 517"/>
                <a:gd name="T11" fmla="*/ 923 h 960"/>
                <a:gd name="T12" fmla="*/ 217 w 517"/>
                <a:gd name="T13" fmla="*/ 923 h 960"/>
                <a:gd name="T14" fmla="*/ 198 w 517"/>
                <a:gd name="T15" fmla="*/ 905 h 960"/>
                <a:gd name="T16" fmla="*/ 217 w 517"/>
                <a:gd name="T17" fmla="*/ 886 h 960"/>
                <a:gd name="T18" fmla="*/ 289 w 517"/>
                <a:gd name="T19" fmla="*/ 886 h 960"/>
                <a:gd name="T20" fmla="*/ 308 w 517"/>
                <a:gd name="T21" fmla="*/ 905 h 960"/>
                <a:gd name="T22" fmla="*/ 289 w 517"/>
                <a:gd name="T23" fmla="*/ 923 h 960"/>
                <a:gd name="T24" fmla="*/ 208 w 517"/>
                <a:gd name="T25" fmla="*/ 19 h 960"/>
                <a:gd name="T26" fmla="*/ 299 w 517"/>
                <a:gd name="T27" fmla="*/ 19 h 960"/>
                <a:gd name="T28" fmla="*/ 305 w 517"/>
                <a:gd name="T29" fmla="*/ 28 h 960"/>
                <a:gd name="T30" fmla="*/ 299 w 517"/>
                <a:gd name="T31" fmla="*/ 37 h 960"/>
                <a:gd name="T32" fmla="*/ 208 w 517"/>
                <a:gd name="T33" fmla="*/ 37 h 960"/>
                <a:gd name="T34" fmla="*/ 202 w 517"/>
                <a:gd name="T35" fmla="*/ 28 h 960"/>
                <a:gd name="T36" fmla="*/ 208 w 517"/>
                <a:gd name="T37" fmla="*/ 19 h 960"/>
                <a:gd name="T38" fmla="*/ 517 w 517"/>
                <a:gd name="T39" fmla="*/ 81 h 960"/>
                <a:gd name="T40" fmla="*/ 437 w 517"/>
                <a:gd name="T41" fmla="*/ 0 h 960"/>
                <a:gd name="T42" fmla="*/ 81 w 517"/>
                <a:gd name="T43" fmla="*/ 0 h 960"/>
                <a:gd name="T44" fmla="*/ 0 w 517"/>
                <a:gd name="T45" fmla="*/ 81 h 960"/>
                <a:gd name="T46" fmla="*/ 0 w 517"/>
                <a:gd name="T47" fmla="*/ 880 h 960"/>
                <a:gd name="T48" fmla="*/ 81 w 517"/>
                <a:gd name="T49" fmla="*/ 960 h 960"/>
                <a:gd name="T50" fmla="*/ 437 w 517"/>
                <a:gd name="T51" fmla="*/ 960 h 960"/>
                <a:gd name="T52" fmla="*/ 517 w 517"/>
                <a:gd name="T53" fmla="*/ 880 h 960"/>
                <a:gd name="T54" fmla="*/ 517 w 517"/>
                <a:gd name="T55" fmla="*/ 81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7" h="960">
                  <a:moveTo>
                    <a:pt x="480" y="868"/>
                  </a:moveTo>
                  <a:lnTo>
                    <a:pt x="37" y="868"/>
                  </a:lnTo>
                  <a:lnTo>
                    <a:pt x="37" y="74"/>
                  </a:lnTo>
                  <a:lnTo>
                    <a:pt x="480" y="74"/>
                  </a:lnTo>
                  <a:lnTo>
                    <a:pt x="480" y="868"/>
                  </a:lnTo>
                  <a:close/>
                  <a:moveTo>
                    <a:pt x="289" y="923"/>
                  </a:moveTo>
                  <a:lnTo>
                    <a:pt x="217" y="923"/>
                  </a:lnTo>
                  <a:cubicBezTo>
                    <a:pt x="206" y="923"/>
                    <a:pt x="198" y="915"/>
                    <a:pt x="198" y="905"/>
                  </a:cubicBezTo>
                  <a:cubicBezTo>
                    <a:pt x="198" y="894"/>
                    <a:pt x="206" y="886"/>
                    <a:pt x="217" y="886"/>
                  </a:cubicBezTo>
                  <a:lnTo>
                    <a:pt x="289" y="886"/>
                  </a:lnTo>
                  <a:cubicBezTo>
                    <a:pt x="300" y="886"/>
                    <a:pt x="308" y="894"/>
                    <a:pt x="308" y="905"/>
                  </a:cubicBezTo>
                  <a:cubicBezTo>
                    <a:pt x="308" y="915"/>
                    <a:pt x="300" y="923"/>
                    <a:pt x="289" y="923"/>
                  </a:cubicBezTo>
                  <a:close/>
                  <a:moveTo>
                    <a:pt x="208" y="19"/>
                  </a:moveTo>
                  <a:lnTo>
                    <a:pt x="299" y="19"/>
                  </a:lnTo>
                  <a:cubicBezTo>
                    <a:pt x="302" y="19"/>
                    <a:pt x="305" y="25"/>
                    <a:pt x="305" y="28"/>
                  </a:cubicBezTo>
                  <a:cubicBezTo>
                    <a:pt x="305" y="31"/>
                    <a:pt x="302" y="37"/>
                    <a:pt x="299" y="37"/>
                  </a:cubicBezTo>
                  <a:lnTo>
                    <a:pt x="208" y="37"/>
                  </a:lnTo>
                  <a:cubicBezTo>
                    <a:pt x="205" y="37"/>
                    <a:pt x="202" y="31"/>
                    <a:pt x="202" y="28"/>
                  </a:cubicBezTo>
                  <a:cubicBezTo>
                    <a:pt x="202" y="25"/>
                    <a:pt x="205" y="19"/>
                    <a:pt x="208" y="19"/>
                  </a:cubicBezTo>
                  <a:close/>
                  <a:moveTo>
                    <a:pt x="517" y="81"/>
                  </a:moveTo>
                  <a:cubicBezTo>
                    <a:pt x="517" y="36"/>
                    <a:pt x="481" y="0"/>
                    <a:pt x="437" y="0"/>
                  </a:cubicBezTo>
                  <a:lnTo>
                    <a:pt x="81" y="0"/>
                  </a:lnTo>
                  <a:cubicBezTo>
                    <a:pt x="36" y="0"/>
                    <a:pt x="0" y="36"/>
                    <a:pt x="0" y="81"/>
                  </a:cubicBezTo>
                  <a:lnTo>
                    <a:pt x="0" y="880"/>
                  </a:lnTo>
                  <a:cubicBezTo>
                    <a:pt x="0" y="924"/>
                    <a:pt x="36" y="960"/>
                    <a:pt x="81" y="960"/>
                  </a:cubicBezTo>
                  <a:lnTo>
                    <a:pt x="437" y="960"/>
                  </a:lnTo>
                  <a:cubicBezTo>
                    <a:pt x="481" y="960"/>
                    <a:pt x="517" y="924"/>
                    <a:pt x="517" y="880"/>
                  </a:cubicBezTo>
                  <a:lnTo>
                    <a:pt x="517" y="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graphicFrame>
        <p:nvGraphicFramePr>
          <p:cNvPr id="23" name="图表 22"/>
          <p:cNvGraphicFramePr/>
          <p:nvPr>
            <p:extLst>
              <p:ext uri="{D42A27DB-BD31-4B8C-83A1-F6EECF244321}">
                <p14:modId xmlns:p14="http://schemas.microsoft.com/office/powerpoint/2010/main" val="2753799679"/>
              </p:ext>
            </p:extLst>
          </p:nvPr>
        </p:nvGraphicFramePr>
        <p:xfrm>
          <a:off x="2862701" y="3682073"/>
          <a:ext cx="8628712" cy="2623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1" name="组合 30"/>
          <p:cNvGrpSpPr/>
          <p:nvPr/>
        </p:nvGrpSpPr>
        <p:grpSpPr>
          <a:xfrm>
            <a:off x="1832521" y="2042541"/>
            <a:ext cx="1552126" cy="1464933"/>
            <a:chOff x="1723337" y="2083485"/>
            <a:chExt cx="1552126" cy="1464933"/>
          </a:xfrm>
        </p:grpSpPr>
        <p:sp>
          <p:nvSpPr>
            <p:cNvPr id="6" name="椭圆 5"/>
            <p:cNvSpPr/>
            <p:nvPr/>
          </p:nvSpPr>
          <p:spPr>
            <a:xfrm>
              <a:off x="1723337" y="2083485"/>
              <a:ext cx="1552126" cy="1464933"/>
            </a:xfrm>
            <a:prstGeom prst="ellipse">
              <a:avLst/>
            </a:prstGeom>
            <a:solidFill>
              <a:schemeClr val="bg1">
                <a:lumMod val="5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2059491" y="2462335"/>
              <a:ext cx="879817" cy="707231"/>
              <a:chOff x="3430587" y="-1630363"/>
              <a:chExt cx="354013" cy="296863"/>
            </a:xfrm>
            <a:solidFill>
              <a:schemeClr val="bg1"/>
            </a:solidFill>
          </p:grpSpPr>
          <p:sp>
            <p:nvSpPr>
              <p:cNvPr id="25" name="Freeform 562"/>
              <p:cNvSpPr>
                <a:spLocks/>
              </p:cNvSpPr>
              <p:nvPr/>
            </p:nvSpPr>
            <p:spPr bwMode="auto">
              <a:xfrm>
                <a:off x="3532187" y="-1376363"/>
                <a:ext cx="150813" cy="42863"/>
              </a:xfrm>
              <a:custGeom>
                <a:avLst/>
                <a:gdLst>
                  <a:gd name="T0" fmla="*/ 316 w 417"/>
                  <a:gd name="T1" fmla="*/ 54 h 117"/>
                  <a:gd name="T2" fmla="*/ 316 w 417"/>
                  <a:gd name="T3" fmla="*/ 0 h 117"/>
                  <a:gd name="T4" fmla="*/ 100 w 417"/>
                  <a:gd name="T5" fmla="*/ 0 h 117"/>
                  <a:gd name="T6" fmla="*/ 100 w 417"/>
                  <a:gd name="T7" fmla="*/ 54 h 117"/>
                  <a:gd name="T8" fmla="*/ 0 w 417"/>
                  <a:gd name="T9" fmla="*/ 117 h 117"/>
                  <a:gd name="T10" fmla="*/ 417 w 417"/>
                  <a:gd name="T11" fmla="*/ 117 h 117"/>
                  <a:gd name="T12" fmla="*/ 316 w 417"/>
                  <a:gd name="T13" fmla="*/ 5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7" h="117">
                    <a:moveTo>
                      <a:pt x="316" y="54"/>
                    </a:moveTo>
                    <a:lnTo>
                      <a:pt x="316" y="0"/>
                    </a:lnTo>
                    <a:lnTo>
                      <a:pt x="100" y="0"/>
                    </a:lnTo>
                    <a:lnTo>
                      <a:pt x="100" y="54"/>
                    </a:lnTo>
                    <a:cubicBezTo>
                      <a:pt x="40" y="67"/>
                      <a:pt x="0" y="90"/>
                      <a:pt x="0" y="117"/>
                    </a:cubicBezTo>
                    <a:lnTo>
                      <a:pt x="417" y="117"/>
                    </a:lnTo>
                    <a:cubicBezTo>
                      <a:pt x="417" y="90"/>
                      <a:pt x="377" y="67"/>
                      <a:pt x="316" y="5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6" name="Freeform 563"/>
              <p:cNvSpPr>
                <a:spLocks noEditPoints="1"/>
              </p:cNvSpPr>
              <p:nvPr/>
            </p:nvSpPr>
            <p:spPr bwMode="auto">
              <a:xfrm>
                <a:off x="3430587" y="-1630363"/>
                <a:ext cx="354013" cy="249238"/>
              </a:xfrm>
              <a:custGeom>
                <a:avLst/>
                <a:gdLst>
                  <a:gd name="T0" fmla="*/ 937 w 972"/>
                  <a:gd name="T1" fmla="*/ 617 h 688"/>
                  <a:gd name="T2" fmla="*/ 36 w 972"/>
                  <a:gd name="T3" fmla="*/ 617 h 688"/>
                  <a:gd name="T4" fmla="*/ 36 w 972"/>
                  <a:gd name="T5" fmla="*/ 38 h 688"/>
                  <a:gd name="T6" fmla="*/ 937 w 972"/>
                  <a:gd name="T7" fmla="*/ 38 h 688"/>
                  <a:gd name="T8" fmla="*/ 937 w 972"/>
                  <a:gd name="T9" fmla="*/ 617 h 688"/>
                  <a:gd name="T10" fmla="*/ 950 w 972"/>
                  <a:gd name="T11" fmla="*/ 0 h 688"/>
                  <a:gd name="T12" fmla="*/ 22 w 972"/>
                  <a:gd name="T13" fmla="*/ 0 h 688"/>
                  <a:gd name="T14" fmla="*/ 1 w 972"/>
                  <a:gd name="T15" fmla="*/ 22 h 688"/>
                  <a:gd name="T16" fmla="*/ 0 w 972"/>
                  <a:gd name="T17" fmla="*/ 666 h 688"/>
                  <a:gd name="T18" fmla="*/ 22 w 972"/>
                  <a:gd name="T19" fmla="*/ 688 h 688"/>
                  <a:gd name="T20" fmla="*/ 950 w 972"/>
                  <a:gd name="T21" fmla="*/ 688 h 688"/>
                  <a:gd name="T22" fmla="*/ 972 w 972"/>
                  <a:gd name="T23" fmla="*/ 666 h 688"/>
                  <a:gd name="T24" fmla="*/ 972 w 972"/>
                  <a:gd name="T25" fmla="*/ 22 h 688"/>
                  <a:gd name="T26" fmla="*/ 950 w 972"/>
                  <a:gd name="T27" fmla="*/ 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72" h="688">
                    <a:moveTo>
                      <a:pt x="937" y="617"/>
                    </a:moveTo>
                    <a:lnTo>
                      <a:pt x="36" y="617"/>
                    </a:lnTo>
                    <a:lnTo>
                      <a:pt x="36" y="38"/>
                    </a:lnTo>
                    <a:lnTo>
                      <a:pt x="937" y="38"/>
                    </a:lnTo>
                    <a:lnTo>
                      <a:pt x="937" y="617"/>
                    </a:lnTo>
                    <a:close/>
                    <a:moveTo>
                      <a:pt x="950" y="0"/>
                    </a:moveTo>
                    <a:lnTo>
                      <a:pt x="22" y="0"/>
                    </a:lnTo>
                    <a:cubicBezTo>
                      <a:pt x="10" y="0"/>
                      <a:pt x="0" y="10"/>
                      <a:pt x="1" y="22"/>
                    </a:cubicBezTo>
                    <a:lnTo>
                      <a:pt x="0" y="666"/>
                    </a:lnTo>
                    <a:cubicBezTo>
                      <a:pt x="0" y="678"/>
                      <a:pt x="10" y="688"/>
                      <a:pt x="22" y="688"/>
                    </a:cubicBezTo>
                    <a:lnTo>
                      <a:pt x="950" y="688"/>
                    </a:lnTo>
                    <a:cubicBezTo>
                      <a:pt x="962" y="688"/>
                      <a:pt x="972" y="678"/>
                      <a:pt x="972" y="666"/>
                    </a:cubicBezTo>
                    <a:lnTo>
                      <a:pt x="972" y="22"/>
                    </a:lnTo>
                    <a:cubicBezTo>
                      <a:pt x="972" y="10"/>
                      <a:pt x="962" y="0"/>
                      <a:pt x="95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</p:grpSp>
      <p:sp>
        <p:nvSpPr>
          <p:cNvPr id="27" name="文本框 26"/>
          <p:cNvSpPr txBox="1"/>
          <p:nvPr/>
        </p:nvSpPr>
        <p:spPr>
          <a:xfrm>
            <a:off x="1788812" y="3906702"/>
            <a:ext cx="101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/>
              <a:t>Series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1788812" y="4481938"/>
            <a:ext cx="101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/>
              <a:t>Series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1788812" y="5086062"/>
            <a:ext cx="101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/>
              <a:t>Series</a:t>
            </a: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1788812" y="5690186"/>
            <a:ext cx="101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/>
              <a:t>Series</a:t>
            </a:r>
            <a:r>
              <a:rPr lang="en-US" altLang="zh-CN" dirty="0"/>
              <a:t>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385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50878" y="1037230"/>
            <a:ext cx="81887" cy="7915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232018" y="848240"/>
            <a:ext cx="6014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a title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32018" y="1447921"/>
            <a:ext cx="9321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content, click here to add content, click here to add content</a:t>
            </a:r>
          </a:p>
        </p:txBody>
      </p:sp>
      <p:sp>
        <p:nvSpPr>
          <p:cNvPr id="6" name="矩形 5"/>
          <p:cNvSpPr/>
          <p:nvPr/>
        </p:nvSpPr>
        <p:spPr>
          <a:xfrm>
            <a:off x="1132765" y="2124059"/>
            <a:ext cx="10031104" cy="2879678"/>
          </a:xfrm>
          <a:prstGeom prst="rect">
            <a:avLst/>
          </a:prstGeom>
          <a:solidFill>
            <a:schemeClr val="bg1">
              <a:lumMod val="5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xmlns:p14="http://schemas.microsoft.com/office/powerpoint/2010/main" val="1896390224"/>
              </p:ext>
            </p:extLst>
          </p:nvPr>
        </p:nvGraphicFramePr>
        <p:xfrm>
          <a:off x="903351" y="2136025"/>
          <a:ext cx="10387006" cy="298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KSO_Shape"/>
          <p:cNvSpPr>
            <a:spLocks/>
          </p:cNvSpPr>
          <p:nvPr/>
        </p:nvSpPr>
        <p:spPr bwMode="auto">
          <a:xfrm>
            <a:off x="1135881" y="5210867"/>
            <a:ext cx="1023582" cy="676644"/>
          </a:xfrm>
          <a:custGeom>
            <a:avLst/>
            <a:gdLst>
              <a:gd name="T0" fmla="*/ 1691265 w 3283"/>
              <a:gd name="T1" fmla="*/ 972666 h 2167"/>
              <a:gd name="T2" fmla="*/ 1691265 w 3283"/>
              <a:gd name="T3" fmla="*/ 1114753 h 2167"/>
              <a:gd name="T4" fmla="*/ 1582682 w 3283"/>
              <a:gd name="T5" fmla="*/ 1114753 h 2167"/>
              <a:gd name="T6" fmla="*/ 0 w 3283"/>
              <a:gd name="T7" fmla="*/ 1188814 h 2167"/>
              <a:gd name="T8" fmla="*/ 106390 w 3283"/>
              <a:gd name="T9" fmla="*/ 285820 h 2167"/>
              <a:gd name="T10" fmla="*/ 106390 w 3283"/>
              <a:gd name="T11" fmla="*/ 145379 h 2167"/>
              <a:gd name="T12" fmla="*/ 215521 w 3283"/>
              <a:gd name="T13" fmla="*/ 145379 h 2167"/>
              <a:gd name="T14" fmla="*/ 215521 w 3283"/>
              <a:gd name="T15" fmla="*/ 0 h 2167"/>
              <a:gd name="T16" fmla="*/ 1726911 w 3283"/>
              <a:gd name="T17" fmla="*/ 0 h 2167"/>
              <a:gd name="T18" fmla="*/ 1800397 w 3283"/>
              <a:gd name="T19" fmla="*/ 68026 h 2167"/>
              <a:gd name="T20" fmla="*/ 1800397 w 3283"/>
              <a:gd name="T21" fmla="*/ 972666 h 2167"/>
              <a:gd name="T22" fmla="*/ 71840 w 3283"/>
              <a:gd name="T23" fmla="*/ 357687 h 2167"/>
              <a:gd name="T24" fmla="*/ 1509197 w 3283"/>
              <a:gd name="T25" fmla="*/ 1114205 h 2167"/>
              <a:gd name="T26" fmla="*/ 71840 w 3283"/>
              <a:gd name="T27" fmla="*/ 357687 h 2167"/>
              <a:gd name="T28" fmla="*/ 180424 w 3283"/>
              <a:gd name="T29" fmla="*/ 285820 h 2167"/>
              <a:gd name="T30" fmla="*/ 1582682 w 3283"/>
              <a:gd name="T31" fmla="*/ 1046727 h 2167"/>
              <a:gd name="T32" fmla="*/ 1617231 w 3283"/>
              <a:gd name="T33" fmla="*/ 213405 h 2167"/>
              <a:gd name="T34" fmla="*/ 1726911 w 3283"/>
              <a:gd name="T35" fmla="*/ 68026 h 2167"/>
              <a:gd name="T36" fmla="*/ 289555 w 3283"/>
              <a:gd name="T37" fmla="*/ 145379 h 2167"/>
              <a:gd name="T38" fmla="*/ 1691265 w 3283"/>
              <a:gd name="T39" fmla="*/ 145379 h 2167"/>
              <a:gd name="T40" fmla="*/ 1691265 w 3283"/>
              <a:gd name="T41" fmla="*/ 898605 h 2167"/>
              <a:gd name="T42" fmla="*/ 1726911 w 3283"/>
              <a:gd name="T43" fmla="*/ 68026 h 2167"/>
              <a:gd name="T44" fmla="*/ 255006 w 3283"/>
              <a:gd name="T45" fmla="*/ 1081837 h 2167"/>
              <a:gd name="T46" fmla="*/ 106938 w 3283"/>
              <a:gd name="T47" fmla="*/ 965534 h 2167"/>
              <a:gd name="T48" fmla="*/ 119551 w 3283"/>
              <a:gd name="T49" fmla="*/ 552439 h 2167"/>
              <a:gd name="T50" fmla="*/ 252264 w 3283"/>
              <a:gd name="T51" fmla="*/ 398283 h 2167"/>
              <a:gd name="T52" fmla="*/ 1339193 w 3283"/>
              <a:gd name="T53" fmla="*/ 410352 h 2167"/>
              <a:gd name="T54" fmla="*/ 1478486 w 3283"/>
              <a:gd name="T55" fmla="*/ 963888 h 2167"/>
              <a:gd name="T56" fmla="*/ 310394 w 3283"/>
              <a:gd name="T57" fmla="*/ 655576 h 2167"/>
              <a:gd name="T58" fmla="*/ 310394 w 3283"/>
              <a:gd name="T59" fmla="*/ 851974 h 2167"/>
              <a:gd name="T60" fmla="*/ 310394 w 3283"/>
              <a:gd name="T61" fmla="*/ 655576 h 2167"/>
              <a:gd name="T62" fmla="*/ 539626 w 3283"/>
              <a:gd name="T63" fmla="*/ 753775 h 2167"/>
              <a:gd name="T64" fmla="*/ 1055121 w 3283"/>
              <a:gd name="T65" fmla="*/ 753775 h 2167"/>
              <a:gd name="T66" fmla="*/ 1274481 w 3283"/>
              <a:gd name="T67" fmla="*/ 655576 h 2167"/>
              <a:gd name="T68" fmla="*/ 1274481 w 3283"/>
              <a:gd name="T69" fmla="*/ 851974 h 2167"/>
              <a:gd name="T70" fmla="*/ 1274481 w 3283"/>
              <a:gd name="T71" fmla="*/ 655576 h 2167"/>
              <a:gd name="T72" fmla="*/ 811632 w 3283"/>
              <a:gd name="T73" fmla="*/ 949625 h 2167"/>
              <a:gd name="T74" fmla="*/ 772147 w 3283"/>
              <a:gd name="T75" fmla="*/ 911772 h 2167"/>
              <a:gd name="T76" fmla="*/ 704146 w 3283"/>
              <a:gd name="T77" fmla="*/ 870078 h 2167"/>
              <a:gd name="T78" fmla="*/ 727178 w 3283"/>
              <a:gd name="T79" fmla="*/ 813024 h 2167"/>
              <a:gd name="T80" fmla="*/ 772147 w 3283"/>
              <a:gd name="T81" fmla="*/ 879953 h 2167"/>
              <a:gd name="T82" fmla="*/ 733211 w 3283"/>
              <a:gd name="T83" fmla="*/ 741706 h 2167"/>
              <a:gd name="T84" fmla="*/ 695371 w 3283"/>
              <a:gd name="T85" fmla="*/ 673131 h 2167"/>
              <a:gd name="T86" fmla="*/ 772147 w 3283"/>
              <a:gd name="T87" fmla="*/ 587550 h 2167"/>
              <a:gd name="T88" fmla="*/ 811632 w 3283"/>
              <a:gd name="T89" fmla="*/ 569446 h 2167"/>
              <a:gd name="T90" fmla="*/ 854956 w 3283"/>
              <a:gd name="T91" fmla="*/ 606750 h 2167"/>
              <a:gd name="T92" fmla="*/ 846181 w 3283"/>
              <a:gd name="T93" fmla="*/ 669291 h 2167"/>
              <a:gd name="T94" fmla="*/ 811632 w 3283"/>
              <a:gd name="T95" fmla="*/ 619368 h 2167"/>
              <a:gd name="T96" fmla="*/ 840697 w 3283"/>
              <a:gd name="T97" fmla="*/ 739511 h 2167"/>
              <a:gd name="T98" fmla="*/ 886763 w 3283"/>
              <a:gd name="T99" fmla="*/ 785045 h 2167"/>
              <a:gd name="T100" fmla="*/ 867569 w 3283"/>
              <a:gd name="T101" fmla="*/ 883244 h 2167"/>
              <a:gd name="T102" fmla="*/ 772147 w 3283"/>
              <a:gd name="T103" fmla="*/ 618820 h 2167"/>
              <a:gd name="T104" fmla="*/ 733211 w 3283"/>
              <a:gd name="T105" fmla="*/ 670388 h 2167"/>
              <a:gd name="T106" fmla="*/ 772147 w 3283"/>
              <a:gd name="T107" fmla="*/ 723602 h 2167"/>
              <a:gd name="T108" fmla="*/ 843439 w 3283"/>
              <a:gd name="T109" fmla="*/ 787240 h 2167"/>
              <a:gd name="T110" fmla="*/ 811632 w 3283"/>
              <a:gd name="T111" fmla="*/ 879953 h 2167"/>
              <a:gd name="T112" fmla="*/ 853859 w 3283"/>
              <a:gd name="T113" fmla="*/ 820704 h 216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283" h="2167">
                <a:moveTo>
                  <a:pt x="3149" y="1773"/>
                </a:moveTo>
                <a:cubicBezTo>
                  <a:pt x="3084" y="1773"/>
                  <a:pt x="3084" y="1773"/>
                  <a:pt x="3084" y="1773"/>
                </a:cubicBezTo>
                <a:cubicBezTo>
                  <a:pt x="3084" y="1908"/>
                  <a:pt x="3084" y="1908"/>
                  <a:pt x="3084" y="1908"/>
                </a:cubicBezTo>
                <a:cubicBezTo>
                  <a:pt x="3084" y="2032"/>
                  <a:pt x="3084" y="2032"/>
                  <a:pt x="3084" y="2032"/>
                </a:cubicBezTo>
                <a:cubicBezTo>
                  <a:pt x="2949" y="2032"/>
                  <a:pt x="2949" y="2032"/>
                  <a:pt x="2949" y="2032"/>
                </a:cubicBezTo>
                <a:cubicBezTo>
                  <a:pt x="2886" y="2032"/>
                  <a:pt x="2886" y="2032"/>
                  <a:pt x="2886" y="2032"/>
                </a:cubicBezTo>
                <a:cubicBezTo>
                  <a:pt x="2886" y="2167"/>
                  <a:pt x="2886" y="2167"/>
                  <a:pt x="2886" y="2167"/>
                </a:cubicBezTo>
                <a:cubicBezTo>
                  <a:pt x="0" y="2167"/>
                  <a:pt x="0" y="2167"/>
                  <a:pt x="0" y="2167"/>
                </a:cubicBezTo>
                <a:cubicBezTo>
                  <a:pt x="0" y="521"/>
                  <a:pt x="0" y="521"/>
                  <a:pt x="0" y="521"/>
                </a:cubicBezTo>
                <a:cubicBezTo>
                  <a:pt x="194" y="521"/>
                  <a:pt x="194" y="521"/>
                  <a:pt x="194" y="521"/>
                </a:cubicBezTo>
                <a:cubicBezTo>
                  <a:pt x="194" y="389"/>
                  <a:pt x="194" y="389"/>
                  <a:pt x="194" y="389"/>
                </a:cubicBezTo>
                <a:cubicBezTo>
                  <a:pt x="194" y="265"/>
                  <a:pt x="194" y="265"/>
                  <a:pt x="194" y="265"/>
                </a:cubicBezTo>
                <a:cubicBezTo>
                  <a:pt x="329" y="265"/>
                  <a:pt x="329" y="265"/>
                  <a:pt x="329" y="265"/>
                </a:cubicBezTo>
                <a:cubicBezTo>
                  <a:pt x="393" y="265"/>
                  <a:pt x="393" y="265"/>
                  <a:pt x="393" y="265"/>
                </a:cubicBezTo>
                <a:cubicBezTo>
                  <a:pt x="393" y="124"/>
                  <a:pt x="393" y="124"/>
                  <a:pt x="393" y="124"/>
                </a:cubicBezTo>
                <a:cubicBezTo>
                  <a:pt x="393" y="0"/>
                  <a:pt x="393" y="0"/>
                  <a:pt x="393" y="0"/>
                </a:cubicBezTo>
                <a:cubicBezTo>
                  <a:pt x="528" y="0"/>
                  <a:pt x="528" y="0"/>
                  <a:pt x="528" y="0"/>
                </a:cubicBezTo>
                <a:cubicBezTo>
                  <a:pt x="3149" y="0"/>
                  <a:pt x="3149" y="0"/>
                  <a:pt x="3149" y="0"/>
                </a:cubicBezTo>
                <a:cubicBezTo>
                  <a:pt x="3283" y="0"/>
                  <a:pt x="3283" y="0"/>
                  <a:pt x="3283" y="0"/>
                </a:cubicBezTo>
                <a:cubicBezTo>
                  <a:pt x="3283" y="124"/>
                  <a:pt x="3283" y="124"/>
                  <a:pt x="3283" y="124"/>
                </a:cubicBezTo>
                <a:cubicBezTo>
                  <a:pt x="3283" y="1638"/>
                  <a:pt x="3283" y="1638"/>
                  <a:pt x="3283" y="1638"/>
                </a:cubicBezTo>
                <a:cubicBezTo>
                  <a:pt x="3283" y="1773"/>
                  <a:pt x="3283" y="1773"/>
                  <a:pt x="3283" y="1773"/>
                </a:cubicBezTo>
                <a:lnTo>
                  <a:pt x="3149" y="1773"/>
                </a:lnTo>
                <a:close/>
                <a:moveTo>
                  <a:pt x="131" y="652"/>
                </a:moveTo>
                <a:cubicBezTo>
                  <a:pt x="131" y="2031"/>
                  <a:pt x="131" y="2031"/>
                  <a:pt x="131" y="2031"/>
                </a:cubicBezTo>
                <a:cubicBezTo>
                  <a:pt x="2752" y="2031"/>
                  <a:pt x="2752" y="2031"/>
                  <a:pt x="2752" y="2031"/>
                </a:cubicBezTo>
                <a:cubicBezTo>
                  <a:pt x="2752" y="652"/>
                  <a:pt x="2752" y="652"/>
                  <a:pt x="2752" y="652"/>
                </a:cubicBezTo>
                <a:lnTo>
                  <a:pt x="131" y="652"/>
                </a:lnTo>
                <a:close/>
                <a:moveTo>
                  <a:pt x="329" y="389"/>
                </a:moveTo>
                <a:cubicBezTo>
                  <a:pt x="329" y="521"/>
                  <a:pt x="329" y="521"/>
                  <a:pt x="329" y="521"/>
                </a:cubicBezTo>
                <a:cubicBezTo>
                  <a:pt x="2886" y="521"/>
                  <a:pt x="2886" y="521"/>
                  <a:pt x="2886" y="521"/>
                </a:cubicBezTo>
                <a:cubicBezTo>
                  <a:pt x="2886" y="1908"/>
                  <a:pt x="2886" y="1908"/>
                  <a:pt x="2886" y="1908"/>
                </a:cubicBezTo>
                <a:cubicBezTo>
                  <a:pt x="2949" y="1908"/>
                  <a:pt x="2949" y="1908"/>
                  <a:pt x="2949" y="1908"/>
                </a:cubicBezTo>
                <a:cubicBezTo>
                  <a:pt x="2949" y="389"/>
                  <a:pt x="2949" y="389"/>
                  <a:pt x="2949" y="389"/>
                </a:cubicBezTo>
                <a:lnTo>
                  <a:pt x="329" y="389"/>
                </a:lnTo>
                <a:close/>
                <a:moveTo>
                  <a:pt x="3149" y="124"/>
                </a:moveTo>
                <a:cubicBezTo>
                  <a:pt x="528" y="124"/>
                  <a:pt x="528" y="124"/>
                  <a:pt x="528" y="124"/>
                </a:cubicBezTo>
                <a:cubicBezTo>
                  <a:pt x="528" y="265"/>
                  <a:pt x="528" y="265"/>
                  <a:pt x="528" y="265"/>
                </a:cubicBezTo>
                <a:cubicBezTo>
                  <a:pt x="2949" y="265"/>
                  <a:pt x="2949" y="265"/>
                  <a:pt x="2949" y="265"/>
                </a:cubicBezTo>
                <a:cubicBezTo>
                  <a:pt x="3084" y="265"/>
                  <a:pt x="3084" y="265"/>
                  <a:pt x="3084" y="265"/>
                </a:cubicBezTo>
                <a:cubicBezTo>
                  <a:pt x="3084" y="389"/>
                  <a:pt x="3084" y="389"/>
                  <a:pt x="3084" y="389"/>
                </a:cubicBezTo>
                <a:cubicBezTo>
                  <a:pt x="3084" y="1638"/>
                  <a:pt x="3084" y="1638"/>
                  <a:pt x="3084" y="1638"/>
                </a:cubicBezTo>
                <a:cubicBezTo>
                  <a:pt x="3149" y="1638"/>
                  <a:pt x="3149" y="1638"/>
                  <a:pt x="3149" y="1638"/>
                </a:cubicBezTo>
                <a:lnTo>
                  <a:pt x="3149" y="124"/>
                </a:lnTo>
                <a:close/>
                <a:moveTo>
                  <a:pt x="2444" y="1972"/>
                </a:moveTo>
                <a:cubicBezTo>
                  <a:pt x="465" y="1972"/>
                  <a:pt x="465" y="1972"/>
                  <a:pt x="465" y="1972"/>
                </a:cubicBezTo>
                <a:cubicBezTo>
                  <a:pt x="453" y="1850"/>
                  <a:pt x="343" y="1755"/>
                  <a:pt x="218" y="1755"/>
                </a:cubicBezTo>
                <a:cubicBezTo>
                  <a:pt x="209" y="1755"/>
                  <a:pt x="203" y="1758"/>
                  <a:pt x="195" y="1760"/>
                </a:cubicBezTo>
                <a:cubicBezTo>
                  <a:pt x="195" y="971"/>
                  <a:pt x="195" y="971"/>
                  <a:pt x="195" y="971"/>
                </a:cubicBezTo>
                <a:cubicBezTo>
                  <a:pt x="202" y="982"/>
                  <a:pt x="209" y="993"/>
                  <a:pt x="218" y="1007"/>
                </a:cubicBezTo>
                <a:cubicBezTo>
                  <a:pt x="350" y="1007"/>
                  <a:pt x="467" y="881"/>
                  <a:pt x="467" y="748"/>
                </a:cubicBezTo>
                <a:cubicBezTo>
                  <a:pt x="467" y="740"/>
                  <a:pt x="462" y="733"/>
                  <a:pt x="460" y="726"/>
                </a:cubicBezTo>
                <a:cubicBezTo>
                  <a:pt x="2447" y="726"/>
                  <a:pt x="2447" y="726"/>
                  <a:pt x="2447" y="726"/>
                </a:cubicBezTo>
                <a:cubicBezTo>
                  <a:pt x="2446" y="734"/>
                  <a:pt x="2442" y="740"/>
                  <a:pt x="2442" y="748"/>
                </a:cubicBezTo>
                <a:cubicBezTo>
                  <a:pt x="2442" y="873"/>
                  <a:pt x="2575" y="993"/>
                  <a:pt x="2696" y="1005"/>
                </a:cubicBezTo>
                <a:cubicBezTo>
                  <a:pt x="2696" y="1757"/>
                  <a:pt x="2696" y="1757"/>
                  <a:pt x="2696" y="1757"/>
                </a:cubicBezTo>
                <a:cubicBezTo>
                  <a:pt x="2582" y="1768"/>
                  <a:pt x="2455" y="1858"/>
                  <a:pt x="2444" y="1972"/>
                </a:cubicBezTo>
                <a:close/>
                <a:moveTo>
                  <a:pt x="566" y="1195"/>
                </a:moveTo>
                <a:cubicBezTo>
                  <a:pt x="467" y="1195"/>
                  <a:pt x="387" y="1275"/>
                  <a:pt x="387" y="1374"/>
                </a:cubicBezTo>
                <a:cubicBezTo>
                  <a:pt x="387" y="1473"/>
                  <a:pt x="467" y="1553"/>
                  <a:pt x="566" y="1553"/>
                </a:cubicBezTo>
                <a:cubicBezTo>
                  <a:pt x="665" y="1553"/>
                  <a:pt x="745" y="1473"/>
                  <a:pt x="745" y="1374"/>
                </a:cubicBezTo>
                <a:cubicBezTo>
                  <a:pt x="745" y="1275"/>
                  <a:pt x="665" y="1195"/>
                  <a:pt x="566" y="1195"/>
                </a:cubicBezTo>
                <a:close/>
                <a:moveTo>
                  <a:pt x="1454" y="905"/>
                </a:moveTo>
                <a:cubicBezTo>
                  <a:pt x="1195" y="905"/>
                  <a:pt x="984" y="1115"/>
                  <a:pt x="984" y="1374"/>
                </a:cubicBezTo>
                <a:cubicBezTo>
                  <a:pt x="984" y="1634"/>
                  <a:pt x="1195" y="1844"/>
                  <a:pt x="1454" y="1844"/>
                </a:cubicBezTo>
                <a:cubicBezTo>
                  <a:pt x="1714" y="1844"/>
                  <a:pt x="1924" y="1634"/>
                  <a:pt x="1924" y="1374"/>
                </a:cubicBezTo>
                <a:cubicBezTo>
                  <a:pt x="1924" y="1115"/>
                  <a:pt x="1714" y="905"/>
                  <a:pt x="1454" y="905"/>
                </a:cubicBezTo>
                <a:close/>
                <a:moveTo>
                  <a:pt x="2324" y="1195"/>
                </a:moveTo>
                <a:cubicBezTo>
                  <a:pt x="2225" y="1195"/>
                  <a:pt x="2145" y="1275"/>
                  <a:pt x="2145" y="1374"/>
                </a:cubicBezTo>
                <a:cubicBezTo>
                  <a:pt x="2145" y="1473"/>
                  <a:pt x="2225" y="1553"/>
                  <a:pt x="2324" y="1553"/>
                </a:cubicBezTo>
                <a:cubicBezTo>
                  <a:pt x="2422" y="1553"/>
                  <a:pt x="2502" y="1473"/>
                  <a:pt x="2502" y="1374"/>
                </a:cubicBezTo>
                <a:cubicBezTo>
                  <a:pt x="2502" y="1275"/>
                  <a:pt x="2422" y="1195"/>
                  <a:pt x="2324" y="1195"/>
                </a:cubicBezTo>
                <a:close/>
                <a:moveTo>
                  <a:pt x="1480" y="1662"/>
                </a:moveTo>
                <a:cubicBezTo>
                  <a:pt x="1480" y="1731"/>
                  <a:pt x="1480" y="1731"/>
                  <a:pt x="1480" y="1731"/>
                </a:cubicBezTo>
                <a:cubicBezTo>
                  <a:pt x="1408" y="1731"/>
                  <a:pt x="1408" y="1731"/>
                  <a:pt x="1408" y="1731"/>
                </a:cubicBezTo>
                <a:cubicBezTo>
                  <a:pt x="1408" y="1662"/>
                  <a:pt x="1408" y="1662"/>
                  <a:pt x="1408" y="1662"/>
                </a:cubicBezTo>
                <a:cubicBezTo>
                  <a:pt x="1373" y="1658"/>
                  <a:pt x="1361" y="1650"/>
                  <a:pt x="1340" y="1639"/>
                </a:cubicBezTo>
                <a:cubicBezTo>
                  <a:pt x="1318" y="1628"/>
                  <a:pt x="1299" y="1610"/>
                  <a:pt x="1284" y="1586"/>
                </a:cubicBezTo>
                <a:cubicBezTo>
                  <a:pt x="1268" y="1561"/>
                  <a:pt x="1259" y="1530"/>
                  <a:pt x="1256" y="1495"/>
                </a:cubicBezTo>
                <a:cubicBezTo>
                  <a:pt x="1326" y="1482"/>
                  <a:pt x="1326" y="1482"/>
                  <a:pt x="1326" y="1482"/>
                </a:cubicBezTo>
                <a:cubicBezTo>
                  <a:pt x="1331" y="1519"/>
                  <a:pt x="1341" y="1546"/>
                  <a:pt x="1354" y="1563"/>
                </a:cubicBezTo>
                <a:cubicBezTo>
                  <a:pt x="1373" y="1588"/>
                  <a:pt x="1381" y="1601"/>
                  <a:pt x="1408" y="1604"/>
                </a:cubicBezTo>
                <a:cubicBezTo>
                  <a:pt x="1408" y="1385"/>
                  <a:pt x="1408" y="1385"/>
                  <a:pt x="1408" y="1385"/>
                </a:cubicBezTo>
                <a:cubicBezTo>
                  <a:pt x="1380" y="1380"/>
                  <a:pt x="1367" y="1369"/>
                  <a:pt x="1337" y="1352"/>
                </a:cubicBezTo>
                <a:cubicBezTo>
                  <a:pt x="1315" y="1340"/>
                  <a:pt x="1298" y="1323"/>
                  <a:pt x="1286" y="1301"/>
                </a:cubicBezTo>
                <a:cubicBezTo>
                  <a:pt x="1274" y="1280"/>
                  <a:pt x="1268" y="1255"/>
                  <a:pt x="1268" y="1227"/>
                </a:cubicBezTo>
                <a:cubicBezTo>
                  <a:pt x="1268" y="1178"/>
                  <a:pt x="1286" y="1139"/>
                  <a:pt x="1320" y="1108"/>
                </a:cubicBezTo>
                <a:cubicBezTo>
                  <a:pt x="1344" y="1088"/>
                  <a:pt x="1362" y="1075"/>
                  <a:pt x="1408" y="1071"/>
                </a:cubicBezTo>
                <a:cubicBezTo>
                  <a:pt x="1408" y="1038"/>
                  <a:pt x="1408" y="1038"/>
                  <a:pt x="1408" y="1038"/>
                </a:cubicBezTo>
                <a:cubicBezTo>
                  <a:pt x="1480" y="1038"/>
                  <a:pt x="1480" y="1038"/>
                  <a:pt x="1480" y="1038"/>
                </a:cubicBezTo>
                <a:cubicBezTo>
                  <a:pt x="1480" y="1071"/>
                  <a:pt x="1480" y="1071"/>
                  <a:pt x="1480" y="1071"/>
                </a:cubicBezTo>
                <a:cubicBezTo>
                  <a:pt x="1520" y="1074"/>
                  <a:pt x="1536" y="1086"/>
                  <a:pt x="1559" y="1106"/>
                </a:cubicBezTo>
                <a:cubicBezTo>
                  <a:pt x="1590" y="1131"/>
                  <a:pt x="1608" y="1165"/>
                  <a:pt x="1614" y="1209"/>
                </a:cubicBezTo>
                <a:cubicBezTo>
                  <a:pt x="1543" y="1220"/>
                  <a:pt x="1543" y="1220"/>
                  <a:pt x="1543" y="1220"/>
                </a:cubicBezTo>
                <a:cubicBezTo>
                  <a:pt x="1539" y="1193"/>
                  <a:pt x="1530" y="1172"/>
                  <a:pt x="1517" y="1157"/>
                </a:cubicBezTo>
                <a:cubicBezTo>
                  <a:pt x="1504" y="1143"/>
                  <a:pt x="1503" y="1133"/>
                  <a:pt x="1480" y="1129"/>
                </a:cubicBezTo>
                <a:cubicBezTo>
                  <a:pt x="1480" y="1328"/>
                  <a:pt x="1480" y="1328"/>
                  <a:pt x="1480" y="1328"/>
                </a:cubicBezTo>
                <a:cubicBezTo>
                  <a:pt x="1515" y="1336"/>
                  <a:pt x="1522" y="1343"/>
                  <a:pt x="1533" y="1348"/>
                </a:cubicBezTo>
                <a:cubicBezTo>
                  <a:pt x="1555" y="1357"/>
                  <a:pt x="1572" y="1369"/>
                  <a:pt x="1586" y="1382"/>
                </a:cubicBezTo>
                <a:cubicBezTo>
                  <a:pt x="1599" y="1396"/>
                  <a:pt x="1610" y="1412"/>
                  <a:pt x="1617" y="1431"/>
                </a:cubicBezTo>
                <a:cubicBezTo>
                  <a:pt x="1624" y="1449"/>
                  <a:pt x="1628" y="1469"/>
                  <a:pt x="1628" y="1491"/>
                </a:cubicBezTo>
                <a:cubicBezTo>
                  <a:pt x="1628" y="1539"/>
                  <a:pt x="1613" y="1578"/>
                  <a:pt x="1582" y="1610"/>
                </a:cubicBezTo>
                <a:cubicBezTo>
                  <a:pt x="1552" y="1642"/>
                  <a:pt x="1529" y="1659"/>
                  <a:pt x="1480" y="1662"/>
                </a:cubicBezTo>
                <a:close/>
                <a:moveTo>
                  <a:pt x="1408" y="1128"/>
                </a:moveTo>
                <a:cubicBezTo>
                  <a:pt x="1381" y="1132"/>
                  <a:pt x="1376" y="1143"/>
                  <a:pt x="1360" y="1160"/>
                </a:cubicBezTo>
                <a:cubicBezTo>
                  <a:pt x="1345" y="1178"/>
                  <a:pt x="1337" y="1198"/>
                  <a:pt x="1337" y="1222"/>
                </a:cubicBezTo>
                <a:cubicBezTo>
                  <a:pt x="1337" y="1245"/>
                  <a:pt x="1344" y="1265"/>
                  <a:pt x="1357" y="1281"/>
                </a:cubicBezTo>
                <a:cubicBezTo>
                  <a:pt x="1370" y="1297"/>
                  <a:pt x="1376" y="1309"/>
                  <a:pt x="1408" y="1319"/>
                </a:cubicBezTo>
                <a:lnTo>
                  <a:pt x="1408" y="1128"/>
                </a:lnTo>
                <a:close/>
                <a:moveTo>
                  <a:pt x="1538" y="1435"/>
                </a:moveTo>
                <a:cubicBezTo>
                  <a:pt x="1526" y="1420"/>
                  <a:pt x="1517" y="1407"/>
                  <a:pt x="1480" y="1394"/>
                </a:cubicBezTo>
                <a:cubicBezTo>
                  <a:pt x="1480" y="1604"/>
                  <a:pt x="1480" y="1604"/>
                  <a:pt x="1480" y="1604"/>
                </a:cubicBezTo>
                <a:cubicBezTo>
                  <a:pt x="1507" y="1601"/>
                  <a:pt x="1513" y="1589"/>
                  <a:pt x="1531" y="1569"/>
                </a:cubicBezTo>
                <a:cubicBezTo>
                  <a:pt x="1548" y="1549"/>
                  <a:pt x="1557" y="1525"/>
                  <a:pt x="1557" y="1496"/>
                </a:cubicBezTo>
                <a:cubicBezTo>
                  <a:pt x="1557" y="1470"/>
                  <a:pt x="1551" y="1450"/>
                  <a:pt x="1538" y="1435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292822" y="5133691"/>
            <a:ext cx="2538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212,300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342508" y="5354955"/>
            <a:ext cx="81887" cy="7915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486398" y="5396797"/>
            <a:ext cx="580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content, click here to add content, 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40678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>
            <a:off x="1901870" y="2039938"/>
            <a:ext cx="3678238" cy="2400300"/>
          </a:xfrm>
          <a:custGeom>
            <a:avLst/>
            <a:gdLst>
              <a:gd name="connsiteX0" fmla="*/ 0 w 3106738"/>
              <a:gd name="connsiteY0" fmla="*/ 2324100 h 2324100"/>
              <a:gd name="connsiteX1" fmla="*/ 1553369 w 3106738"/>
              <a:gd name="connsiteY1" fmla="*/ 0 h 2324100"/>
              <a:gd name="connsiteX2" fmla="*/ 3106738 w 3106738"/>
              <a:gd name="connsiteY2" fmla="*/ 2324100 h 2324100"/>
              <a:gd name="connsiteX3" fmla="*/ 0 w 3106738"/>
              <a:gd name="connsiteY3" fmla="*/ 2324100 h 2324100"/>
              <a:gd name="connsiteX0" fmla="*/ 0 w 3106738"/>
              <a:gd name="connsiteY0" fmla="*/ 2362200 h 2362200"/>
              <a:gd name="connsiteX1" fmla="*/ 1324769 w 3106738"/>
              <a:gd name="connsiteY1" fmla="*/ 0 h 2362200"/>
              <a:gd name="connsiteX2" fmla="*/ 3106738 w 3106738"/>
              <a:gd name="connsiteY2" fmla="*/ 2362200 h 2362200"/>
              <a:gd name="connsiteX3" fmla="*/ 0 w 3106738"/>
              <a:gd name="connsiteY3" fmla="*/ 2362200 h 2362200"/>
              <a:gd name="connsiteX0" fmla="*/ 0 w 3621088"/>
              <a:gd name="connsiteY0" fmla="*/ 2362200 h 2381250"/>
              <a:gd name="connsiteX1" fmla="*/ 1324769 w 3621088"/>
              <a:gd name="connsiteY1" fmla="*/ 0 h 2381250"/>
              <a:gd name="connsiteX2" fmla="*/ 3621088 w 3621088"/>
              <a:gd name="connsiteY2" fmla="*/ 2381250 h 2381250"/>
              <a:gd name="connsiteX3" fmla="*/ 0 w 3621088"/>
              <a:gd name="connsiteY3" fmla="*/ 2362200 h 238125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3678238 w 3678238"/>
              <a:gd name="connsiteY2" fmla="*/ 2400300 h 2400300"/>
              <a:gd name="connsiteX3" fmla="*/ 0 w 3678238"/>
              <a:gd name="connsiteY3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752600 w 3678238"/>
              <a:gd name="connsiteY2" fmla="*/ 45720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0 w 3678238"/>
              <a:gd name="connsiteY0" fmla="*/ 2362200 h 2400300"/>
              <a:gd name="connsiteX1" fmla="*/ 1324769 w 3678238"/>
              <a:gd name="connsiteY1" fmla="*/ 0 h 2400300"/>
              <a:gd name="connsiteX2" fmla="*/ 1866900 w 3678238"/>
              <a:gd name="connsiteY2" fmla="*/ 895350 h 2400300"/>
              <a:gd name="connsiteX3" fmla="*/ 3678238 w 3678238"/>
              <a:gd name="connsiteY3" fmla="*/ 2400300 h 2400300"/>
              <a:gd name="connsiteX4" fmla="*/ 0 w 3678238"/>
              <a:gd name="connsiteY4" fmla="*/ 2362200 h 240030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0" fmla="*/ 3678238 w 3769678"/>
              <a:gd name="connsiteY0" fmla="*/ 2400300 h 2491740"/>
              <a:gd name="connsiteX1" fmla="*/ 0 w 3769678"/>
              <a:gd name="connsiteY1" fmla="*/ 2362200 h 2491740"/>
              <a:gd name="connsiteX2" fmla="*/ 1324769 w 3769678"/>
              <a:gd name="connsiteY2" fmla="*/ 0 h 2491740"/>
              <a:gd name="connsiteX3" fmla="*/ 1866900 w 3769678"/>
              <a:gd name="connsiteY3" fmla="*/ 895350 h 2491740"/>
              <a:gd name="connsiteX4" fmla="*/ 3769678 w 3769678"/>
              <a:gd name="connsiteY4" fmla="*/ 2491740 h 2491740"/>
              <a:gd name="connsiteX5" fmla="*/ 3678238 w 3769678"/>
              <a:gd name="connsiteY5" fmla="*/ 2400300 h 2491740"/>
              <a:gd name="connsiteX0" fmla="*/ 3678238 w 4893628"/>
              <a:gd name="connsiteY0" fmla="*/ 2400300 h 2400300"/>
              <a:gd name="connsiteX1" fmla="*/ 0 w 4893628"/>
              <a:gd name="connsiteY1" fmla="*/ 2362200 h 2400300"/>
              <a:gd name="connsiteX2" fmla="*/ 1324769 w 4893628"/>
              <a:gd name="connsiteY2" fmla="*/ 0 h 2400300"/>
              <a:gd name="connsiteX3" fmla="*/ 1866900 w 4893628"/>
              <a:gd name="connsiteY3" fmla="*/ 895350 h 2400300"/>
              <a:gd name="connsiteX4" fmla="*/ 4893628 w 4893628"/>
              <a:gd name="connsiteY4" fmla="*/ 1043940 h 2400300"/>
              <a:gd name="connsiteX5" fmla="*/ 3678238 w 4893628"/>
              <a:gd name="connsiteY5" fmla="*/ 2400300 h 2400300"/>
              <a:gd name="connsiteX0" fmla="*/ 3678238 w 3678238"/>
              <a:gd name="connsiteY0" fmla="*/ 2400300 h 2400300"/>
              <a:gd name="connsiteX1" fmla="*/ 0 w 3678238"/>
              <a:gd name="connsiteY1" fmla="*/ 2362200 h 2400300"/>
              <a:gd name="connsiteX2" fmla="*/ 1324769 w 3678238"/>
              <a:gd name="connsiteY2" fmla="*/ 0 h 2400300"/>
              <a:gd name="connsiteX3" fmla="*/ 1866900 w 3678238"/>
              <a:gd name="connsiteY3" fmla="*/ 895350 h 2400300"/>
              <a:gd name="connsiteX4" fmla="*/ 3026728 w 3678238"/>
              <a:gd name="connsiteY4" fmla="*/ 1901190 h 2400300"/>
              <a:gd name="connsiteX5" fmla="*/ 3678238 w 3678238"/>
              <a:gd name="connsiteY5" fmla="*/ 240030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5" fmla="*/ 3118168 w 3678238"/>
              <a:gd name="connsiteY5" fmla="*/ 19926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975418"/>
              <a:gd name="connsiteY0" fmla="*/ 1901190 h 2400300"/>
              <a:gd name="connsiteX1" fmla="*/ 3678238 w 3975418"/>
              <a:gd name="connsiteY1" fmla="*/ 2400300 h 2400300"/>
              <a:gd name="connsiteX2" fmla="*/ 0 w 3975418"/>
              <a:gd name="connsiteY2" fmla="*/ 2362200 h 2400300"/>
              <a:gd name="connsiteX3" fmla="*/ 1324769 w 3975418"/>
              <a:gd name="connsiteY3" fmla="*/ 0 h 2400300"/>
              <a:gd name="connsiteX4" fmla="*/ 1866900 w 3975418"/>
              <a:gd name="connsiteY4" fmla="*/ 895350 h 2400300"/>
              <a:gd name="connsiteX5" fmla="*/ 3975418 w 3975418"/>
              <a:gd name="connsiteY5" fmla="*/ 430530 h 2400300"/>
              <a:gd name="connsiteX0" fmla="*/ 3026728 w 3678238"/>
              <a:gd name="connsiteY0" fmla="*/ 19011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  <a:gd name="connsiteX0" fmla="*/ 3464878 w 3678238"/>
              <a:gd name="connsiteY0" fmla="*/ 2205990 h 2400300"/>
              <a:gd name="connsiteX1" fmla="*/ 3678238 w 3678238"/>
              <a:gd name="connsiteY1" fmla="*/ 2400300 h 2400300"/>
              <a:gd name="connsiteX2" fmla="*/ 0 w 3678238"/>
              <a:gd name="connsiteY2" fmla="*/ 2362200 h 2400300"/>
              <a:gd name="connsiteX3" fmla="*/ 1324769 w 3678238"/>
              <a:gd name="connsiteY3" fmla="*/ 0 h 2400300"/>
              <a:gd name="connsiteX4" fmla="*/ 1866900 w 3678238"/>
              <a:gd name="connsiteY4" fmla="*/ 89535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8238" h="2400300">
                <a:moveTo>
                  <a:pt x="3464878" y="2205990"/>
                </a:moveTo>
                <a:lnTo>
                  <a:pt x="3678238" y="2400300"/>
                </a:lnTo>
                <a:lnTo>
                  <a:pt x="0" y="2362200"/>
                </a:lnTo>
                <a:lnTo>
                  <a:pt x="1324769" y="0"/>
                </a:lnTo>
                <a:lnTo>
                  <a:pt x="1866900" y="895350"/>
                </a:ln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4113911" y="2505132"/>
            <a:ext cx="438822" cy="407820"/>
          </a:xfrm>
          <a:custGeom>
            <a:avLst/>
            <a:gdLst>
              <a:gd name="connsiteX0" fmla="*/ 0 w 419100"/>
              <a:gd name="connsiteY0" fmla="*/ 400050 h 400050"/>
              <a:gd name="connsiteX1" fmla="*/ 209550 w 419100"/>
              <a:gd name="connsiteY1" fmla="*/ 0 h 400050"/>
              <a:gd name="connsiteX2" fmla="*/ 419100 w 419100"/>
              <a:gd name="connsiteY2" fmla="*/ 400050 h 400050"/>
              <a:gd name="connsiteX3" fmla="*/ 0 w 419100"/>
              <a:gd name="connsiteY3" fmla="*/ 400050 h 400050"/>
              <a:gd name="connsiteX0" fmla="*/ 419100 w 510540"/>
              <a:gd name="connsiteY0" fmla="*/ 400050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180041 w 510540"/>
              <a:gd name="connsiteY0" fmla="*/ 441886 h 491490"/>
              <a:gd name="connsiteX1" fmla="*/ 0 w 510540"/>
              <a:gd name="connsiteY1" fmla="*/ 400050 h 491490"/>
              <a:gd name="connsiteX2" fmla="*/ 209550 w 510540"/>
              <a:gd name="connsiteY2" fmla="*/ 0 h 491490"/>
              <a:gd name="connsiteX3" fmla="*/ 510540 w 510540"/>
              <a:gd name="connsiteY3" fmla="*/ 491490 h 491490"/>
              <a:gd name="connsiteX0" fmla="*/ 0 w 510540"/>
              <a:gd name="connsiteY0" fmla="*/ 400050 h 491490"/>
              <a:gd name="connsiteX1" fmla="*/ 209550 w 510540"/>
              <a:gd name="connsiteY1" fmla="*/ 0 h 491490"/>
              <a:gd name="connsiteX2" fmla="*/ 510540 w 510540"/>
              <a:gd name="connsiteY2" fmla="*/ 491490 h 491490"/>
              <a:gd name="connsiteX0" fmla="*/ 0 w 438822"/>
              <a:gd name="connsiteY0" fmla="*/ 400050 h 407820"/>
              <a:gd name="connsiteX1" fmla="*/ 209550 w 438822"/>
              <a:gd name="connsiteY1" fmla="*/ 0 h 407820"/>
              <a:gd name="connsiteX2" fmla="*/ 438822 w 438822"/>
              <a:gd name="connsiteY2" fmla="*/ 407820 h 40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822" h="407820">
                <a:moveTo>
                  <a:pt x="0" y="400050"/>
                </a:moveTo>
                <a:lnTo>
                  <a:pt x="209550" y="0"/>
                </a:lnTo>
                <a:cubicBezTo>
                  <a:pt x="279400" y="133350"/>
                  <a:pt x="438822" y="407820"/>
                  <a:pt x="438822" y="407820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57096" y="2709042"/>
            <a:ext cx="1591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>
                <a:latin typeface="幼圆" panose="02010509060101010101" pitchFamily="49" charset="-122"/>
                <a:ea typeface="幼圆" panose="02010509060101010101" pitchFamily="49" charset="-122"/>
              </a:defRPr>
            </a:lvl1pPr>
          </a:lstStyle>
          <a:p>
            <a:r>
              <a:rPr lang="en-US" altLang="zh-CN" sz="9600" b="1" dirty="0">
                <a:solidFill>
                  <a:srgbClr val="262626"/>
                </a:solidFill>
              </a:rPr>
              <a:t>02</a:t>
            </a:r>
            <a:endParaRPr lang="zh-CN" altLang="en-US" sz="9600" b="1" dirty="0">
              <a:solidFill>
                <a:srgbClr val="262626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32930" y="2978478"/>
            <a:ext cx="540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Add a title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80108" y="3601457"/>
            <a:ext cx="5784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26262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content, 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1863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 flipV="1">
            <a:off x="3830594" y="1013810"/>
            <a:ext cx="4522573" cy="4263082"/>
          </a:xfrm>
          <a:custGeom>
            <a:avLst/>
            <a:gdLst>
              <a:gd name="connsiteX0" fmla="*/ 0 w 4522573"/>
              <a:gd name="connsiteY0" fmla="*/ 4609071 h 4609071"/>
              <a:gd name="connsiteX1" fmla="*/ 2248940 w 4522573"/>
              <a:gd name="connsiteY1" fmla="*/ 0 h 4609071"/>
              <a:gd name="connsiteX2" fmla="*/ 4522573 w 4522573"/>
              <a:gd name="connsiteY2" fmla="*/ 4609071 h 4609071"/>
              <a:gd name="connsiteX3" fmla="*/ 0 w 4522573"/>
              <a:gd name="connsiteY3" fmla="*/ 4609071 h 4609071"/>
              <a:gd name="connsiteX0" fmla="*/ 0 w 4522573"/>
              <a:gd name="connsiteY0" fmla="*/ 4077731 h 4077731"/>
              <a:gd name="connsiteX1" fmla="*/ 2261297 w 4522573"/>
              <a:gd name="connsiteY1" fmla="*/ 0 h 4077731"/>
              <a:gd name="connsiteX2" fmla="*/ 4522573 w 4522573"/>
              <a:gd name="connsiteY2" fmla="*/ 4077731 h 4077731"/>
              <a:gd name="connsiteX3" fmla="*/ 0 w 4522573"/>
              <a:gd name="connsiteY3" fmla="*/ 4077731 h 4077731"/>
              <a:gd name="connsiteX0" fmla="*/ 0 w 4522573"/>
              <a:gd name="connsiteY0" fmla="*/ 4263082 h 4263082"/>
              <a:gd name="connsiteX1" fmla="*/ 2261297 w 4522573"/>
              <a:gd name="connsiteY1" fmla="*/ 0 h 4263082"/>
              <a:gd name="connsiteX2" fmla="*/ 4522573 w 4522573"/>
              <a:gd name="connsiteY2" fmla="*/ 4263082 h 4263082"/>
              <a:gd name="connsiteX3" fmla="*/ 0 w 4522573"/>
              <a:gd name="connsiteY3" fmla="*/ 4263082 h 426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573" h="4263082">
                <a:moveTo>
                  <a:pt x="0" y="4263082"/>
                </a:moveTo>
                <a:lnTo>
                  <a:pt x="2261297" y="0"/>
                </a:lnTo>
                <a:lnTo>
                  <a:pt x="4522573" y="4263082"/>
                </a:lnTo>
                <a:lnTo>
                  <a:pt x="0" y="4263082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4127156" y="1755216"/>
            <a:ext cx="2224216" cy="2224216"/>
          </a:xfrm>
          <a:prstGeom prst="ellipse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6203091" y="1186805"/>
            <a:ext cx="1915298" cy="1865870"/>
          </a:xfrm>
          <a:prstGeom prst="ellipse">
            <a:avLst/>
          </a:prstGeom>
          <a:solidFill>
            <a:srgbClr val="FFC000">
              <a:alpha val="58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5962133" y="3318346"/>
            <a:ext cx="1254213" cy="1229498"/>
          </a:xfrm>
          <a:prstGeom prst="ellipse">
            <a:avLst/>
          </a:prstGeom>
          <a:solidFill>
            <a:srgbClr val="FFC000">
              <a:alpha val="78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1964724" y="2830254"/>
            <a:ext cx="284205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7735330" y="2125919"/>
            <a:ext cx="29532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771503" y="3942362"/>
            <a:ext cx="33116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618525" y="2430144"/>
            <a:ext cx="3036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118389" y="1719630"/>
            <a:ext cx="3417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216346" y="3569385"/>
            <a:ext cx="3595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content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240737" y="2855296"/>
            <a:ext cx="2967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the body details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894153" y="3942362"/>
            <a:ext cx="2967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the body details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497399" y="2160343"/>
            <a:ext cx="2967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the body details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385751" y="5501214"/>
            <a:ext cx="619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Click here to add a title</a:t>
            </a:r>
          </a:p>
        </p:txBody>
      </p:sp>
    </p:spTree>
    <p:extLst>
      <p:ext uri="{BB962C8B-B14F-4D97-AF65-F5344CB8AC3E}">
        <p14:creationId xmlns:p14="http://schemas.microsoft.com/office/powerpoint/2010/main" val="32545871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Freeform 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Isosceles Triangle 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Isosceles Triangle 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Isosceles Triangle 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Isosceles Triangle 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728153400"/>
  <p:tag name="MH_LIBRARY" val="GRAPHIC"/>
  <p:tag name="MH_ORDER" val="Freeform 20"/>
</p:tagLst>
</file>

<file path=ppt/theme/theme1.xml><?xml version="1.0" encoding="utf-8"?>
<a:theme xmlns:a="http://schemas.openxmlformats.org/drawingml/2006/main" name="https://www.freeppt7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765</Words>
  <Application>Microsoft Office PowerPoint</Application>
  <PresentationFormat>宽屏</PresentationFormat>
  <Paragraphs>181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等线</vt:lpstr>
      <vt:lpstr>等线 Light</vt:lpstr>
      <vt:lpstr>华康俪金黑W8(P)</vt:lpstr>
      <vt:lpstr>华文琥珀</vt:lpstr>
      <vt:lpstr>微软雅黑</vt:lpstr>
      <vt:lpstr>幼圆</vt:lpstr>
      <vt:lpstr>Arial</vt:lpstr>
      <vt:lpstr>Arial</vt:lpstr>
      <vt:lpstr>Calibri</vt:lpstr>
      <vt:lpstr>Wingdings</vt:lpstr>
      <vt:lpstr>https://www.freeppt7.com​​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lastModifiedBy>之灵 宇</cp:lastModifiedBy>
  <cp:revision>40</cp:revision>
  <dcterms:created xsi:type="dcterms:W3CDTF">2016-07-27T02:02:15Z</dcterms:created>
  <dcterms:modified xsi:type="dcterms:W3CDTF">2019-05-11T01:45:18Z</dcterms:modified>
</cp:coreProperties>
</file>