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61" r:id="rId3"/>
  </p:sldMasterIdLst>
  <p:notesMasterIdLst>
    <p:notesMasterId r:id="rId23"/>
  </p:notesMasterIdLst>
  <p:sldIdLst>
    <p:sldId id="256" r:id="rId4"/>
    <p:sldId id="282" r:id="rId5"/>
    <p:sldId id="257" r:id="rId6"/>
    <p:sldId id="263" r:id="rId7"/>
    <p:sldId id="264" r:id="rId8"/>
    <p:sldId id="268" r:id="rId9"/>
    <p:sldId id="260" r:id="rId10"/>
    <p:sldId id="265" r:id="rId11"/>
    <p:sldId id="266" r:id="rId12"/>
    <p:sldId id="267" r:id="rId13"/>
    <p:sldId id="261" r:id="rId14"/>
    <p:sldId id="279" r:id="rId15"/>
    <p:sldId id="278" r:id="rId16"/>
    <p:sldId id="280" r:id="rId17"/>
    <p:sldId id="259" r:id="rId18"/>
    <p:sldId id="281" r:id="rId19"/>
    <p:sldId id="277" r:id="rId20"/>
    <p:sldId id="258" r:id="rId21"/>
    <p:sldId id="288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494"/>
    <a:srgbClr val="F39F69"/>
    <a:srgbClr val="6FA8B9"/>
    <a:srgbClr val="807483"/>
    <a:srgbClr val="9C839B"/>
    <a:srgbClr val="F3D97D"/>
    <a:srgbClr val="F8F8EC"/>
    <a:srgbClr val="DFECF0"/>
    <a:srgbClr val="5E8293"/>
    <a:srgbClr val="CBC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39F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06-4571-907D-72354194A66D}"/>
              </c:ext>
            </c:extLst>
          </c:dPt>
          <c:dPt>
            <c:idx val="1"/>
            <c:bubble3D val="0"/>
            <c:spPr>
              <a:solidFill>
                <a:srgbClr val="6FA8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06-4571-907D-72354194A66D}"/>
              </c:ext>
            </c:extLst>
          </c:dPt>
          <c:dPt>
            <c:idx val="2"/>
            <c:bubble3D val="0"/>
            <c:spPr>
              <a:solidFill>
                <a:srgbClr val="8CA4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06-4571-907D-72354194A66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06-4571-907D-72354194A66D}"/>
              </c:ext>
            </c:extLst>
          </c:dPt>
          <c:cat>
            <c:strRef>
              <c:f>Sheet1!$A$2:$A$5</c:f>
              <c:strCache>
                <c:ptCount val="4"/>
                <c:pt idx="0">
                  <c:v>红</c:v>
                </c:pt>
                <c:pt idx="1">
                  <c:v>蓝</c:v>
                </c:pt>
                <c:pt idx="2">
                  <c:v>青</c:v>
                </c:pt>
                <c:pt idx="3">
                  <c:v>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06-4571-907D-72354194A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08333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6565" algn="l" rtl="0" fontAlgn="base">
        <a:spcBef>
          <a:spcPts val="130"/>
        </a:spcBef>
        <a:spcAft>
          <a:spcPct val="0"/>
        </a:spcAft>
        <a:buChar char="•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fontAlgn="base">
        <a:spcBef>
          <a:spcPts val="130"/>
        </a:spcBef>
        <a:spcAft>
          <a:spcPct val="0"/>
        </a:spcAft>
        <a:buChar char="–"/>
        <a:defRPr sz="3735">
          <a:solidFill>
            <a:schemeClr val="tx1"/>
          </a:solidFill>
          <a:latin typeface="+mn-lt"/>
          <a:ea typeface="+mn-ea"/>
        </a:defRPr>
      </a:lvl2pPr>
      <a:lvl3pPr marL="1524000" indent="-304165" algn="l" rtl="0" fontAlgn="base">
        <a:spcBef>
          <a:spcPts val="13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600" indent="-304165" algn="l" rtl="0" fontAlgn="base">
        <a:spcBef>
          <a:spcPts val="130"/>
        </a:spcBef>
        <a:spcAft>
          <a:spcPct val="0"/>
        </a:spcAft>
        <a:buChar char="–"/>
        <a:defRPr sz="2665">
          <a:solidFill>
            <a:schemeClr val="tx1"/>
          </a:solidFill>
          <a:latin typeface="+mn-lt"/>
          <a:ea typeface="+mn-ea"/>
        </a:defRPr>
      </a:lvl4pPr>
      <a:lvl5pPr marL="2743200" indent="-304165" algn="l" rtl="0" fontAlgn="base">
        <a:spcBef>
          <a:spcPts val="13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5pPr>
      <a:lvl6pPr marL="3352800" indent="-304165" algn="l" rtl="0" fontAlgn="base">
        <a:spcBef>
          <a:spcPts val="13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6pPr>
      <a:lvl7pPr marL="3962400" indent="-304165" algn="l" rtl="0" fontAlgn="base">
        <a:spcBef>
          <a:spcPts val="13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7pPr>
      <a:lvl8pPr marL="4572000" indent="-304165" algn="l" rtl="0" fontAlgn="base">
        <a:spcBef>
          <a:spcPts val="13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8pPr>
      <a:lvl9pPr marL="5181600" indent="-304165" algn="l" rtl="0" fontAlgn="base">
        <a:spcBef>
          <a:spcPts val="13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C5D1-AD16-4B01-871F-DE047A6CFB67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E635-3FC4-4B83-A3D1-632FFA341E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3335" y="-3302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38"/>
              <a:ext cx="16334" cy="8115"/>
              <a:chOff x="-41" y="575"/>
              <a:chExt cx="19264" cy="891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2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75"/>
                <a:ext cx="19264" cy="8580"/>
                <a:chOff x="-41" y="575"/>
                <a:chExt cx="19264" cy="858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-41" y="115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22" y="103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41" y="57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728319" y="3123596"/>
            <a:ext cx="64954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807483"/>
                </a:solidFill>
                <a:latin typeface="锐字云字库细黑体1.0" panose="02010604000000000000" charset="-122"/>
                <a:ea typeface="锐字云字库细黑体1.0" panose="02010604000000000000" charset="-122"/>
              </a:rPr>
              <a:t>文艺清爽</a:t>
            </a:r>
            <a:r>
              <a:rPr lang="en-US" altLang="zh-CN" sz="4000" dirty="0">
                <a:solidFill>
                  <a:srgbClr val="807483"/>
                </a:solidFill>
                <a:latin typeface="锐字云字库细黑体1.0" panose="02010604000000000000" charset="-122"/>
                <a:ea typeface="锐字云字库细黑体1.0" panose="02010604000000000000" charset="-122"/>
              </a:rPr>
              <a:t>PPT</a:t>
            </a:r>
            <a:endParaRPr lang="zh-CN" altLang="zh-CN" sz="4000" dirty="0">
              <a:solidFill>
                <a:srgbClr val="807483"/>
              </a:solidFill>
              <a:latin typeface="锐字云字库细黑体1.0" panose="02010604000000000000" charset="-122"/>
              <a:ea typeface="锐字云字库细黑体1.0" panose="02010604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61297" y="2300636"/>
            <a:ext cx="2187098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807483"/>
                </a:solidFill>
                <a:latin typeface="锐字云字库细黑体1.0" panose="02010604000000000000" charset="-122"/>
                <a:ea typeface="锐字云字库细黑体1.0" panose="02010604000000000000" charset="-122"/>
              </a:rPr>
              <a:t>2019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51179" y="3721766"/>
            <a:ext cx="6411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>
                <a:solidFill>
                  <a:srgbClr val="807483"/>
                </a:solidFill>
              </a:rPr>
              <a:t>Cool summer cool wind is concise and general template</a:t>
            </a:r>
            <a:endParaRPr lang="en-US" altLang="zh-CN">
              <a:solidFill>
                <a:srgbClr val="80748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3" name="组合 12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6" name="图片 5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9" name="图片 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7" name="图片 6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579784" y="2736003"/>
            <a:ext cx="4612216" cy="2224617"/>
          </a:xfrm>
          <a:prstGeom prst="rect">
            <a:avLst/>
          </a:prstGeom>
          <a:solidFill>
            <a:srgbClr val="F39F69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29706" name="Group 10"/>
          <p:cNvGrpSpPr/>
          <p:nvPr/>
        </p:nvGrpSpPr>
        <p:grpSpPr bwMode="auto">
          <a:xfrm>
            <a:off x="3644900" y="2564554"/>
            <a:ext cx="4900084" cy="3299883"/>
            <a:chOff x="0" y="0"/>
            <a:chExt cx="2724" cy="1835"/>
          </a:xfrm>
        </p:grpSpPr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29708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9709" name="Picture 13" descr="apple icon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8346017" y="3028103"/>
            <a:ext cx="3414183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WRITE YOUR GREAT TITLE HERE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4040" y="2251710"/>
            <a:ext cx="592667" cy="592667"/>
            <a:chOff x="838" y="2658"/>
            <a:chExt cx="700" cy="700"/>
          </a:xfrm>
        </p:grpSpPr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838" y="2658"/>
              <a:ext cx="700" cy="700"/>
            </a:xfrm>
            <a:prstGeom prst="ellipse">
              <a:avLst/>
            </a:prstGeom>
            <a:solidFill>
              <a:srgbClr val="F39F69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712" name="Group 16"/>
            <p:cNvGrpSpPr/>
            <p:nvPr/>
          </p:nvGrpSpPr>
          <p:grpSpPr bwMode="auto">
            <a:xfrm>
              <a:off x="1053" y="2838"/>
              <a:ext cx="270" cy="350"/>
              <a:chOff x="0" y="0"/>
              <a:chExt cx="184" cy="236"/>
            </a:xfrm>
          </p:grpSpPr>
          <p:sp>
            <p:nvSpPr>
              <p:cNvPr id="29713" name="Freeform 17"/>
              <p:cNvSpPr/>
              <p:nvPr/>
            </p:nvSpPr>
            <p:spPr bwMode="auto">
              <a:xfrm>
                <a:off x="0" y="0"/>
                <a:ext cx="184" cy="236"/>
              </a:xfrm>
              <a:custGeom>
                <a:avLst/>
                <a:gdLst>
                  <a:gd name="T0" fmla="*/ 19 w 84"/>
                  <a:gd name="T1" fmla="*/ 98 h 108"/>
                  <a:gd name="T2" fmla="*/ 10 w 84"/>
                  <a:gd name="T3" fmla="*/ 98 h 108"/>
                  <a:gd name="T4" fmla="*/ 10 w 84"/>
                  <a:gd name="T5" fmla="*/ 9 h 108"/>
                  <a:gd name="T6" fmla="*/ 79 w 84"/>
                  <a:gd name="T7" fmla="*/ 9 h 108"/>
                  <a:gd name="T8" fmla="*/ 84 w 84"/>
                  <a:gd name="T9" fmla="*/ 5 h 108"/>
                  <a:gd name="T10" fmla="*/ 79 w 84"/>
                  <a:gd name="T11" fmla="*/ 0 h 108"/>
                  <a:gd name="T12" fmla="*/ 5 w 84"/>
                  <a:gd name="T13" fmla="*/ 0 h 108"/>
                  <a:gd name="T14" fmla="*/ 0 w 84"/>
                  <a:gd name="T15" fmla="*/ 5 h 108"/>
                  <a:gd name="T16" fmla="*/ 0 w 84"/>
                  <a:gd name="T17" fmla="*/ 103 h 108"/>
                  <a:gd name="T18" fmla="*/ 5 w 84"/>
                  <a:gd name="T19" fmla="*/ 108 h 108"/>
                  <a:gd name="T20" fmla="*/ 19 w 84"/>
                  <a:gd name="T21" fmla="*/ 108 h 108"/>
                  <a:gd name="T22" fmla="*/ 23 w 84"/>
                  <a:gd name="T23" fmla="*/ 103 h 108"/>
                  <a:gd name="T24" fmla="*/ 19 w 84"/>
                  <a:gd name="T25" fmla="*/ 9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8">
                    <a:moveTo>
                      <a:pt x="19" y="98"/>
                    </a:move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2" y="9"/>
                      <a:pt x="84" y="7"/>
                      <a:pt x="84" y="5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6"/>
                      <a:pt x="3" y="108"/>
                      <a:pt x="5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8"/>
                      <a:pt x="23" y="106"/>
                      <a:pt x="23" y="103"/>
                    </a:cubicBezTo>
                    <a:cubicBezTo>
                      <a:pt x="23" y="100"/>
                      <a:pt x="21" y="98"/>
                      <a:pt x="19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14" name="Freeform 18"/>
              <p:cNvSpPr/>
              <p:nvPr/>
            </p:nvSpPr>
            <p:spPr bwMode="auto">
              <a:xfrm>
                <a:off x="116" y="138"/>
                <a:ext cx="68" cy="98"/>
              </a:xfrm>
              <a:custGeom>
                <a:avLst/>
                <a:gdLst>
                  <a:gd name="T0" fmla="*/ 26 w 31"/>
                  <a:gd name="T1" fmla="*/ 0 h 45"/>
                  <a:gd name="T2" fmla="*/ 21 w 31"/>
                  <a:gd name="T3" fmla="*/ 5 h 45"/>
                  <a:gd name="T4" fmla="*/ 21 w 31"/>
                  <a:gd name="T5" fmla="*/ 35 h 45"/>
                  <a:gd name="T6" fmla="*/ 4 w 31"/>
                  <a:gd name="T7" fmla="*/ 35 h 45"/>
                  <a:gd name="T8" fmla="*/ 0 w 31"/>
                  <a:gd name="T9" fmla="*/ 40 h 45"/>
                  <a:gd name="T10" fmla="*/ 4 w 31"/>
                  <a:gd name="T11" fmla="*/ 45 h 45"/>
                  <a:gd name="T12" fmla="*/ 26 w 31"/>
                  <a:gd name="T13" fmla="*/ 45 h 45"/>
                  <a:gd name="T14" fmla="*/ 29 w 31"/>
                  <a:gd name="T15" fmla="*/ 43 h 45"/>
                  <a:gd name="T16" fmla="*/ 31 w 31"/>
                  <a:gd name="T17" fmla="*/ 40 h 45"/>
                  <a:gd name="T18" fmla="*/ 31 w 31"/>
                  <a:gd name="T19" fmla="*/ 5 h 45"/>
                  <a:gd name="T20" fmla="*/ 26 w 31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23" y="0"/>
                      <a:pt x="21" y="2"/>
                      <a:pt x="21" y="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5"/>
                      <a:pt x="28" y="44"/>
                      <a:pt x="29" y="43"/>
                    </a:cubicBezTo>
                    <a:cubicBezTo>
                      <a:pt x="30" y="42"/>
                      <a:pt x="31" y="41"/>
                      <a:pt x="31" y="4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15" name="Freeform 19"/>
              <p:cNvSpPr>
                <a:spLocks noEditPoints="1"/>
              </p:cNvSpPr>
              <p:nvPr/>
            </p:nvSpPr>
            <p:spPr bwMode="auto">
              <a:xfrm>
                <a:off x="66" y="51"/>
                <a:ext cx="113" cy="163"/>
              </a:xfrm>
              <a:custGeom>
                <a:avLst/>
                <a:gdLst>
                  <a:gd name="T0" fmla="*/ 45 w 52"/>
                  <a:gd name="T1" fmla="*/ 1 h 75"/>
                  <a:gd name="T2" fmla="*/ 40 w 52"/>
                  <a:gd name="T3" fmla="*/ 0 h 75"/>
                  <a:gd name="T4" fmla="*/ 30 w 52"/>
                  <a:gd name="T5" fmla="*/ 5 h 75"/>
                  <a:gd name="T6" fmla="*/ 1 w 52"/>
                  <a:gd name="T7" fmla="*/ 57 h 75"/>
                  <a:gd name="T8" fmla="*/ 0 w 52"/>
                  <a:gd name="T9" fmla="*/ 59 h 75"/>
                  <a:gd name="T10" fmla="*/ 0 w 52"/>
                  <a:gd name="T11" fmla="*/ 71 h 75"/>
                  <a:gd name="T12" fmla="*/ 3 w 52"/>
                  <a:gd name="T13" fmla="*/ 75 h 75"/>
                  <a:gd name="T14" fmla="*/ 5 w 52"/>
                  <a:gd name="T15" fmla="*/ 75 h 75"/>
                  <a:gd name="T16" fmla="*/ 7 w 52"/>
                  <a:gd name="T17" fmla="*/ 75 h 75"/>
                  <a:gd name="T18" fmla="*/ 18 w 52"/>
                  <a:gd name="T19" fmla="*/ 69 h 75"/>
                  <a:gd name="T20" fmla="*/ 19 w 52"/>
                  <a:gd name="T21" fmla="*/ 67 h 75"/>
                  <a:gd name="T22" fmla="*/ 49 w 52"/>
                  <a:gd name="T23" fmla="*/ 16 h 75"/>
                  <a:gd name="T24" fmla="*/ 45 w 52"/>
                  <a:gd name="T25" fmla="*/ 1 h 75"/>
                  <a:gd name="T26" fmla="*/ 41 w 52"/>
                  <a:gd name="T27" fmla="*/ 11 h 75"/>
                  <a:gd name="T28" fmla="*/ 12 w 52"/>
                  <a:gd name="T29" fmla="*/ 62 h 75"/>
                  <a:gd name="T30" fmla="*/ 9 w 52"/>
                  <a:gd name="T31" fmla="*/ 63 h 75"/>
                  <a:gd name="T32" fmla="*/ 9 w 52"/>
                  <a:gd name="T33" fmla="*/ 60 h 75"/>
                  <a:gd name="T34" fmla="*/ 38 w 52"/>
                  <a:gd name="T35" fmla="*/ 10 h 75"/>
                  <a:gd name="T36" fmla="*/ 41 w 52"/>
                  <a:gd name="T37" fmla="*/ 9 h 75"/>
                  <a:gd name="T38" fmla="*/ 41 w 52"/>
                  <a:gd name="T3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45" y="1"/>
                    </a:moveTo>
                    <a:cubicBezTo>
                      <a:pt x="44" y="0"/>
                      <a:pt x="42" y="0"/>
                      <a:pt x="40" y="0"/>
                    </a:cubicBezTo>
                    <a:cubicBezTo>
                      <a:pt x="36" y="0"/>
                      <a:pt x="32" y="2"/>
                      <a:pt x="30" y="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4"/>
                      <a:pt x="3" y="75"/>
                    </a:cubicBezTo>
                    <a:cubicBezTo>
                      <a:pt x="3" y="75"/>
                      <a:pt x="4" y="75"/>
                      <a:pt x="5" y="75"/>
                    </a:cubicBezTo>
                    <a:cubicBezTo>
                      <a:pt x="6" y="75"/>
                      <a:pt x="7" y="75"/>
                      <a:pt x="7" y="75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9" y="68"/>
                      <a:pt x="19" y="6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1"/>
                      <a:pt x="50" y="4"/>
                      <a:pt x="45" y="1"/>
                    </a:cubicBezTo>
                    <a:close/>
                    <a:moveTo>
                      <a:pt x="41" y="11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16" name="Freeform 20"/>
              <p:cNvSpPr/>
              <p:nvPr/>
            </p:nvSpPr>
            <p:spPr bwMode="auto">
              <a:xfrm>
                <a:off x="35" y="68"/>
                <a:ext cx="70" cy="20"/>
              </a:xfrm>
              <a:custGeom>
                <a:avLst/>
                <a:gdLst>
                  <a:gd name="T0" fmla="*/ 32 w 32"/>
                  <a:gd name="T1" fmla="*/ 4 h 9"/>
                  <a:gd name="T2" fmla="*/ 28 w 32"/>
                  <a:gd name="T3" fmla="*/ 0 h 9"/>
                  <a:gd name="T4" fmla="*/ 4 w 32"/>
                  <a:gd name="T5" fmla="*/ 0 h 9"/>
                  <a:gd name="T6" fmla="*/ 0 w 32"/>
                  <a:gd name="T7" fmla="*/ 4 h 9"/>
                  <a:gd name="T8" fmla="*/ 4 w 32"/>
                  <a:gd name="T9" fmla="*/ 9 h 9"/>
                  <a:gd name="T10" fmla="*/ 28 w 32"/>
                  <a:gd name="T11" fmla="*/ 9 h 9"/>
                  <a:gd name="T12" fmla="*/ 32 w 32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17" name="Freeform 21"/>
              <p:cNvSpPr/>
              <p:nvPr/>
            </p:nvSpPr>
            <p:spPr bwMode="auto">
              <a:xfrm>
                <a:off x="35" y="107"/>
                <a:ext cx="46" cy="20"/>
              </a:xfrm>
              <a:custGeom>
                <a:avLst/>
                <a:gdLst>
                  <a:gd name="T0" fmla="*/ 4 w 21"/>
                  <a:gd name="T1" fmla="*/ 0 h 9"/>
                  <a:gd name="T2" fmla="*/ 0 w 21"/>
                  <a:gd name="T3" fmla="*/ 4 h 9"/>
                  <a:gd name="T4" fmla="*/ 4 w 21"/>
                  <a:gd name="T5" fmla="*/ 9 h 9"/>
                  <a:gd name="T6" fmla="*/ 16 w 21"/>
                  <a:gd name="T7" fmla="*/ 9 h 9"/>
                  <a:gd name="T8" fmla="*/ 21 w 21"/>
                  <a:gd name="T9" fmla="*/ 4 h 9"/>
                  <a:gd name="T10" fmla="*/ 16 w 21"/>
                  <a:gd name="T11" fmla="*/ 0 h 9"/>
                  <a:gd name="T12" fmla="*/ 4 w 2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1" y="7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4040" y="4960832"/>
            <a:ext cx="592667" cy="592667"/>
            <a:chOff x="838" y="5847"/>
            <a:chExt cx="700" cy="700"/>
          </a:xfrm>
        </p:grpSpPr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838" y="5847"/>
              <a:ext cx="700" cy="700"/>
            </a:xfrm>
            <a:prstGeom prst="ellipse">
              <a:avLst/>
            </a:prstGeom>
            <a:solidFill>
              <a:srgbClr val="F3D97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718" name="Group 22"/>
            <p:cNvGrpSpPr/>
            <p:nvPr/>
          </p:nvGrpSpPr>
          <p:grpSpPr bwMode="auto">
            <a:xfrm>
              <a:off x="1013" y="6062"/>
              <a:ext cx="345" cy="350"/>
              <a:chOff x="0" y="70"/>
              <a:chExt cx="233" cy="236"/>
            </a:xfrm>
          </p:grpSpPr>
          <p:sp>
            <p:nvSpPr>
              <p:cNvPr id="29719" name="Freeform 23"/>
              <p:cNvSpPr>
                <a:spLocks noEditPoints="1"/>
              </p:cNvSpPr>
              <p:nvPr/>
            </p:nvSpPr>
            <p:spPr bwMode="auto">
              <a:xfrm>
                <a:off x="0" y="70"/>
                <a:ext cx="233" cy="236"/>
              </a:xfrm>
              <a:custGeom>
                <a:avLst/>
                <a:gdLst>
                  <a:gd name="T0" fmla="*/ 103 w 107"/>
                  <a:gd name="T1" fmla="*/ 42 h 108"/>
                  <a:gd name="T2" fmla="*/ 93 w 107"/>
                  <a:gd name="T3" fmla="*/ 35 h 108"/>
                  <a:gd name="T4" fmla="*/ 97 w 107"/>
                  <a:gd name="T5" fmla="*/ 22 h 108"/>
                  <a:gd name="T6" fmla="*/ 80 w 107"/>
                  <a:gd name="T7" fmla="*/ 10 h 108"/>
                  <a:gd name="T8" fmla="*/ 68 w 107"/>
                  <a:gd name="T9" fmla="*/ 12 h 108"/>
                  <a:gd name="T10" fmla="*/ 62 w 107"/>
                  <a:gd name="T11" fmla="*/ 1 h 108"/>
                  <a:gd name="T12" fmla="*/ 42 w 107"/>
                  <a:gd name="T13" fmla="*/ 4 h 108"/>
                  <a:gd name="T14" fmla="*/ 34 w 107"/>
                  <a:gd name="T15" fmla="*/ 14 h 108"/>
                  <a:gd name="T16" fmla="*/ 22 w 107"/>
                  <a:gd name="T17" fmla="*/ 11 h 108"/>
                  <a:gd name="T18" fmla="*/ 10 w 107"/>
                  <a:gd name="T19" fmla="*/ 27 h 108"/>
                  <a:gd name="T20" fmla="*/ 12 w 107"/>
                  <a:gd name="T21" fmla="*/ 39 h 108"/>
                  <a:gd name="T22" fmla="*/ 0 w 107"/>
                  <a:gd name="T23" fmla="*/ 46 h 108"/>
                  <a:gd name="T24" fmla="*/ 0 w 107"/>
                  <a:gd name="T25" fmla="*/ 62 h 108"/>
                  <a:gd name="T26" fmla="*/ 12 w 107"/>
                  <a:gd name="T27" fmla="*/ 69 h 108"/>
                  <a:gd name="T28" fmla="*/ 10 w 107"/>
                  <a:gd name="T29" fmla="*/ 81 h 108"/>
                  <a:gd name="T30" fmla="*/ 22 w 107"/>
                  <a:gd name="T31" fmla="*/ 97 h 108"/>
                  <a:gd name="T32" fmla="*/ 34 w 107"/>
                  <a:gd name="T33" fmla="*/ 94 h 108"/>
                  <a:gd name="T34" fmla="*/ 42 w 107"/>
                  <a:gd name="T35" fmla="*/ 104 h 108"/>
                  <a:gd name="T36" fmla="*/ 53 w 107"/>
                  <a:gd name="T37" fmla="*/ 108 h 108"/>
                  <a:gd name="T38" fmla="*/ 65 w 107"/>
                  <a:gd name="T39" fmla="*/ 104 h 108"/>
                  <a:gd name="T40" fmla="*/ 72 w 107"/>
                  <a:gd name="T41" fmla="*/ 94 h 108"/>
                  <a:gd name="T42" fmla="*/ 85 w 107"/>
                  <a:gd name="T43" fmla="*/ 97 h 108"/>
                  <a:gd name="T44" fmla="*/ 97 w 107"/>
                  <a:gd name="T45" fmla="*/ 81 h 108"/>
                  <a:gd name="T46" fmla="*/ 95 w 107"/>
                  <a:gd name="T47" fmla="*/ 69 h 108"/>
                  <a:gd name="T48" fmla="*/ 106 w 107"/>
                  <a:gd name="T49" fmla="*/ 62 h 108"/>
                  <a:gd name="T50" fmla="*/ 106 w 107"/>
                  <a:gd name="T51" fmla="*/ 46 h 108"/>
                  <a:gd name="T52" fmla="*/ 90 w 107"/>
                  <a:gd name="T53" fmla="*/ 61 h 108"/>
                  <a:gd name="T54" fmla="*/ 84 w 107"/>
                  <a:gd name="T55" fmla="*/ 71 h 108"/>
                  <a:gd name="T56" fmla="*/ 88 w 107"/>
                  <a:gd name="T57" fmla="*/ 82 h 108"/>
                  <a:gd name="T58" fmla="*/ 74 w 107"/>
                  <a:gd name="T59" fmla="*/ 84 h 108"/>
                  <a:gd name="T60" fmla="*/ 63 w 107"/>
                  <a:gd name="T61" fmla="*/ 87 h 108"/>
                  <a:gd name="T62" fmla="*/ 57 w 107"/>
                  <a:gd name="T63" fmla="*/ 98 h 108"/>
                  <a:gd name="T64" fmla="*/ 47 w 107"/>
                  <a:gd name="T65" fmla="*/ 90 h 108"/>
                  <a:gd name="T66" fmla="*/ 37 w 107"/>
                  <a:gd name="T67" fmla="*/ 85 h 108"/>
                  <a:gd name="T68" fmla="*/ 25 w 107"/>
                  <a:gd name="T69" fmla="*/ 88 h 108"/>
                  <a:gd name="T70" fmla="*/ 23 w 107"/>
                  <a:gd name="T71" fmla="*/ 75 h 108"/>
                  <a:gd name="T72" fmla="*/ 20 w 107"/>
                  <a:gd name="T73" fmla="*/ 64 h 108"/>
                  <a:gd name="T74" fmla="*/ 9 w 107"/>
                  <a:gd name="T75" fmla="*/ 58 h 108"/>
                  <a:gd name="T76" fmla="*/ 9 w 107"/>
                  <a:gd name="T77" fmla="*/ 50 h 108"/>
                  <a:gd name="T78" fmla="*/ 20 w 107"/>
                  <a:gd name="T79" fmla="*/ 44 h 108"/>
                  <a:gd name="T80" fmla="*/ 23 w 107"/>
                  <a:gd name="T81" fmla="*/ 33 h 108"/>
                  <a:gd name="T82" fmla="*/ 25 w 107"/>
                  <a:gd name="T83" fmla="*/ 20 h 108"/>
                  <a:gd name="T84" fmla="*/ 37 w 107"/>
                  <a:gd name="T85" fmla="*/ 23 h 108"/>
                  <a:gd name="T86" fmla="*/ 47 w 107"/>
                  <a:gd name="T87" fmla="*/ 18 h 108"/>
                  <a:gd name="T88" fmla="*/ 57 w 107"/>
                  <a:gd name="T89" fmla="*/ 10 h 108"/>
                  <a:gd name="T90" fmla="*/ 63 w 107"/>
                  <a:gd name="T91" fmla="*/ 21 h 108"/>
                  <a:gd name="T92" fmla="*/ 74 w 107"/>
                  <a:gd name="T93" fmla="*/ 23 h 108"/>
                  <a:gd name="T94" fmla="*/ 88 w 107"/>
                  <a:gd name="T95" fmla="*/ 26 h 108"/>
                  <a:gd name="T96" fmla="*/ 84 w 107"/>
                  <a:gd name="T97" fmla="*/ 37 h 108"/>
                  <a:gd name="T98" fmla="*/ 90 w 107"/>
                  <a:gd name="T99" fmla="*/ 47 h 108"/>
                  <a:gd name="T100" fmla="*/ 98 w 107"/>
                  <a:gd name="T101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08">
                    <a:moveTo>
                      <a:pt x="106" y="46"/>
                    </a:moveTo>
                    <a:cubicBezTo>
                      <a:pt x="106" y="44"/>
                      <a:pt x="105" y="43"/>
                      <a:pt x="103" y="42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4" y="38"/>
                      <a:pt x="94" y="36"/>
                      <a:pt x="93" y="35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5"/>
                      <a:pt x="98" y="24"/>
                      <a:pt x="97" y="22"/>
                    </a:cubicBezTo>
                    <a:cubicBezTo>
                      <a:pt x="93" y="18"/>
                      <a:pt x="89" y="14"/>
                      <a:pt x="85" y="11"/>
                    </a:cubicBezTo>
                    <a:cubicBezTo>
                      <a:pt x="84" y="10"/>
                      <a:pt x="82" y="10"/>
                      <a:pt x="80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8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1"/>
                      <a:pt x="62" y="1"/>
                    </a:cubicBezTo>
                    <a:cubicBezTo>
                      <a:pt x="56" y="0"/>
                      <a:pt x="51" y="0"/>
                      <a:pt x="45" y="1"/>
                    </a:cubicBezTo>
                    <a:cubicBezTo>
                      <a:pt x="44" y="1"/>
                      <a:pt x="42" y="2"/>
                      <a:pt x="42" y="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3"/>
                      <a:pt x="36" y="14"/>
                      <a:pt x="34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3" y="10"/>
                      <a:pt x="22" y="11"/>
                    </a:cubicBezTo>
                    <a:cubicBezTo>
                      <a:pt x="17" y="14"/>
                      <a:pt x="13" y="18"/>
                      <a:pt x="10" y="22"/>
                    </a:cubicBezTo>
                    <a:cubicBezTo>
                      <a:pt x="9" y="24"/>
                      <a:pt x="9" y="25"/>
                      <a:pt x="10" y="2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6"/>
                      <a:pt x="12" y="38"/>
                      <a:pt x="12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3"/>
                      <a:pt x="1" y="44"/>
                      <a:pt x="0" y="46"/>
                    </a:cubicBezTo>
                    <a:cubicBezTo>
                      <a:pt x="0" y="49"/>
                      <a:pt x="0" y="51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1" y="64"/>
                      <a:pt x="2" y="65"/>
                      <a:pt x="3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3" y="72"/>
                      <a:pt x="14" y="73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2"/>
                      <a:pt x="9" y="84"/>
                      <a:pt x="10" y="86"/>
                    </a:cubicBezTo>
                    <a:cubicBezTo>
                      <a:pt x="13" y="90"/>
                      <a:pt x="17" y="94"/>
                      <a:pt x="22" y="97"/>
                    </a:cubicBezTo>
                    <a:cubicBezTo>
                      <a:pt x="23" y="98"/>
                      <a:pt x="25" y="98"/>
                      <a:pt x="26" y="98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6" y="94"/>
                      <a:pt x="37" y="95"/>
                      <a:pt x="39" y="95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4" y="107"/>
                      <a:pt x="45" y="107"/>
                    </a:cubicBezTo>
                    <a:cubicBezTo>
                      <a:pt x="48" y="107"/>
                      <a:pt x="51" y="108"/>
                      <a:pt x="53" y="108"/>
                    </a:cubicBezTo>
                    <a:cubicBezTo>
                      <a:pt x="56" y="108"/>
                      <a:pt x="59" y="107"/>
                      <a:pt x="62" y="107"/>
                    </a:cubicBezTo>
                    <a:cubicBezTo>
                      <a:pt x="63" y="107"/>
                      <a:pt x="65" y="106"/>
                      <a:pt x="65" y="10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0" y="95"/>
                      <a:pt x="71" y="94"/>
                      <a:pt x="72" y="94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2" y="98"/>
                      <a:pt x="84" y="98"/>
                      <a:pt x="85" y="97"/>
                    </a:cubicBezTo>
                    <a:cubicBezTo>
                      <a:pt x="89" y="94"/>
                      <a:pt x="93" y="90"/>
                      <a:pt x="97" y="86"/>
                    </a:cubicBezTo>
                    <a:cubicBezTo>
                      <a:pt x="98" y="84"/>
                      <a:pt x="98" y="82"/>
                      <a:pt x="97" y="8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4" y="70"/>
                      <a:pt x="95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5" y="65"/>
                      <a:pt x="106" y="64"/>
                      <a:pt x="106" y="62"/>
                    </a:cubicBezTo>
                    <a:cubicBezTo>
                      <a:pt x="107" y="59"/>
                      <a:pt x="107" y="56"/>
                      <a:pt x="107" y="54"/>
                    </a:cubicBezTo>
                    <a:cubicBezTo>
                      <a:pt x="107" y="51"/>
                      <a:pt x="107" y="49"/>
                      <a:pt x="106" y="46"/>
                    </a:cubicBezTo>
                    <a:close/>
                    <a:moveTo>
                      <a:pt x="98" y="58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88" y="61"/>
                      <a:pt x="87" y="62"/>
                      <a:pt x="87" y="64"/>
                    </a:cubicBezTo>
                    <a:cubicBezTo>
                      <a:pt x="86" y="66"/>
                      <a:pt x="85" y="69"/>
                      <a:pt x="84" y="71"/>
                    </a:cubicBezTo>
                    <a:cubicBezTo>
                      <a:pt x="83" y="72"/>
                      <a:pt x="83" y="73"/>
                      <a:pt x="84" y="75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6" y="84"/>
                      <a:pt x="84" y="86"/>
                      <a:pt x="82" y="88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3" y="84"/>
                      <a:pt x="71" y="84"/>
                      <a:pt x="70" y="85"/>
                    </a:cubicBezTo>
                    <a:cubicBezTo>
                      <a:pt x="68" y="86"/>
                      <a:pt x="66" y="87"/>
                      <a:pt x="63" y="87"/>
                    </a:cubicBezTo>
                    <a:cubicBezTo>
                      <a:pt x="62" y="88"/>
                      <a:pt x="61" y="89"/>
                      <a:pt x="60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5" y="98"/>
                      <a:pt x="52" y="98"/>
                      <a:pt x="49" y="9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5" y="88"/>
                      <a:pt x="43" y="87"/>
                    </a:cubicBezTo>
                    <a:cubicBezTo>
                      <a:pt x="41" y="87"/>
                      <a:pt x="39" y="86"/>
                      <a:pt x="37" y="85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3" y="86"/>
                      <a:pt x="21" y="84"/>
                      <a:pt x="19" y="82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2" y="69"/>
                      <a:pt x="21" y="66"/>
                      <a:pt x="20" y="64"/>
                    </a:cubicBezTo>
                    <a:cubicBezTo>
                      <a:pt x="20" y="62"/>
                      <a:pt x="18" y="61"/>
                      <a:pt x="17" y="6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5"/>
                      <a:pt x="9" y="54"/>
                    </a:cubicBezTo>
                    <a:cubicBezTo>
                      <a:pt x="9" y="53"/>
                      <a:pt x="9" y="51"/>
                      <a:pt x="9" y="50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20" y="45"/>
                      <a:pt x="20" y="44"/>
                    </a:cubicBezTo>
                    <a:cubicBezTo>
                      <a:pt x="21" y="42"/>
                      <a:pt x="22" y="39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3" y="22"/>
                      <a:pt x="25" y="2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4"/>
                      <a:pt x="35" y="24"/>
                      <a:pt x="37" y="23"/>
                    </a:cubicBezTo>
                    <a:cubicBezTo>
                      <a:pt x="39" y="22"/>
                      <a:pt x="41" y="21"/>
                      <a:pt x="43" y="21"/>
                    </a:cubicBezTo>
                    <a:cubicBezTo>
                      <a:pt x="45" y="20"/>
                      <a:pt x="46" y="19"/>
                      <a:pt x="47" y="18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2" y="9"/>
                      <a:pt x="55" y="9"/>
                      <a:pt x="57" y="1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9"/>
                      <a:pt x="62" y="20"/>
                      <a:pt x="63" y="21"/>
                    </a:cubicBezTo>
                    <a:cubicBezTo>
                      <a:pt x="66" y="21"/>
                      <a:pt x="68" y="22"/>
                      <a:pt x="70" y="23"/>
                    </a:cubicBezTo>
                    <a:cubicBezTo>
                      <a:pt x="71" y="24"/>
                      <a:pt x="73" y="24"/>
                      <a:pt x="74" y="23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2"/>
                      <a:pt x="86" y="23"/>
                      <a:pt x="88" y="26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3" y="34"/>
                      <a:pt x="83" y="36"/>
                      <a:pt x="84" y="37"/>
                    </a:cubicBezTo>
                    <a:cubicBezTo>
                      <a:pt x="85" y="39"/>
                      <a:pt x="86" y="42"/>
                      <a:pt x="87" y="44"/>
                    </a:cubicBezTo>
                    <a:cubicBezTo>
                      <a:pt x="87" y="45"/>
                      <a:pt x="88" y="47"/>
                      <a:pt x="90" y="4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1"/>
                      <a:pt x="98" y="53"/>
                      <a:pt x="98" y="54"/>
                    </a:cubicBezTo>
                    <a:cubicBezTo>
                      <a:pt x="98" y="55"/>
                      <a:pt x="98" y="57"/>
                      <a:pt x="98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20" name="Freeform 24"/>
              <p:cNvSpPr>
                <a:spLocks noEditPoints="1"/>
              </p:cNvSpPr>
              <p:nvPr/>
            </p:nvSpPr>
            <p:spPr bwMode="auto">
              <a:xfrm>
                <a:off x="70" y="146"/>
                <a:ext cx="93" cy="92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3 h 42"/>
                  <a:gd name="T12" fmla="*/ 9 w 43"/>
                  <a:gd name="T13" fmla="*/ 21 h 42"/>
                  <a:gd name="T14" fmla="*/ 21 w 43"/>
                  <a:gd name="T15" fmla="*/ 9 h 42"/>
                  <a:gd name="T16" fmla="*/ 33 w 43"/>
                  <a:gd name="T17" fmla="*/ 21 h 42"/>
                  <a:gd name="T18" fmla="*/ 21 w 43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3" y="33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5" y="33"/>
                      <a:pt x="9" y="28"/>
                      <a:pt x="9" y="21"/>
                    </a:cubicBezTo>
                    <a:cubicBezTo>
                      <a:pt x="9" y="14"/>
                      <a:pt x="15" y="9"/>
                      <a:pt x="21" y="9"/>
                    </a:cubicBezTo>
                    <a:cubicBezTo>
                      <a:pt x="28" y="9"/>
                      <a:pt x="33" y="14"/>
                      <a:pt x="33" y="21"/>
                    </a:cubicBezTo>
                    <a:cubicBezTo>
                      <a:pt x="33" y="28"/>
                      <a:pt x="28" y="33"/>
                      <a:pt x="2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74040" y="3930438"/>
            <a:ext cx="592667" cy="592667"/>
            <a:chOff x="838" y="4700"/>
            <a:chExt cx="700" cy="700"/>
          </a:xfrm>
        </p:grpSpPr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838" y="4700"/>
              <a:ext cx="700" cy="700"/>
            </a:xfrm>
            <a:prstGeom prst="ellipse">
              <a:avLst/>
            </a:prstGeom>
            <a:solidFill>
              <a:srgbClr val="8CA49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721" name="Group 25"/>
            <p:cNvGrpSpPr/>
            <p:nvPr/>
          </p:nvGrpSpPr>
          <p:grpSpPr bwMode="auto">
            <a:xfrm>
              <a:off x="1018" y="4885"/>
              <a:ext cx="340" cy="350"/>
              <a:chOff x="0" y="0"/>
              <a:chExt cx="232" cy="236"/>
            </a:xfrm>
          </p:grpSpPr>
          <p:sp>
            <p:nvSpPr>
              <p:cNvPr id="29722" name="Freeform 26"/>
              <p:cNvSpPr/>
              <p:nvPr/>
            </p:nvSpPr>
            <p:spPr bwMode="auto">
              <a:xfrm>
                <a:off x="0" y="0"/>
                <a:ext cx="232" cy="168"/>
              </a:xfrm>
              <a:custGeom>
                <a:avLst/>
                <a:gdLst>
                  <a:gd name="T0" fmla="*/ 82 w 106"/>
                  <a:gd name="T1" fmla="*/ 28 h 77"/>
                  <a:gd name="T2" fmla="*/ 77 w 106"/>
                  <a:gd name="T3" fmla="*/ 29 h 77"/>
                  <a:gd name="T4" fmla="*/ 77 w 106"/>
                  <a:gd name="T5" fmla="*/ 27 h 77"/>
                  <a:gd name="T6" fmla="*/ 50 w 106"/>
                  <a:gd name="T7" fmla="*/ 0 h 77"/>
                  <a:gd name="T8" fmla="*/ 25 w 106"/>
                  <a:gd name="T9" fmla="*/ 22 h 77"/>
                  <a:gd name="T10" fmla="*/ 17 w 106"/>
                  <a:gd name="T11" fmla="*/ 23 h 77"/>
                  <a:gd name="T12" fmla="*/ 17 w 106"/>
                  <a:gd name="T13" fmla="*/ 23 h 77"/>
                  <a:gd name="T14" fmla="*/ 6 w 106"/>
                  <a:gd name="T15" fmla="*/ 39 h 77"/>
                  <a:gd name="T16" fmla="*/ 8 w 106"/>
                  <a:gd name="T17" fmla="*/ 46 h 77"/>
                  <a:gd name="T18" fmla="*/ 0 w 106"/>
                  <a:gd name="T19" fmla="*/ 60 h 77"/>
                  <a:gd name="T20" fmla="*/ 17 w 106"/>
                  <a:gd name="T21" fmla="*/ 77 h 77"/>
                  <a:gd name="T22" fmla="*/ 35 w 106"/>
                  <a:gd name="T23" fmla="*/ 77 h 77"/>
                  <a:gd name="T24" fmla="*/ 39 w 106"/>
                  <a:gd name="T25" fmla="*/ 73 h 77"/>
                  <a:gd name="T26" fmla="*/ 35 w 106"/>
                  <a:gd name="T27" fmla="*/ 68 h 77"/>
                  <a:gd name="T28" fmla="*/ 17 w 106"/>
                  <a:gd name="T29" fmla="*/ 68 h 77"/>
                  <a:gd name="T30" fmla="*/ 9 w 106"/>
                  <a:gd name="T31" fmla="*/ 60 h 77"/>
                  <a:gd name="T32" fmla="*/ 16 w 106"/>
                  <a:gd name="T33" fmla="*/ 53 h 77"/>
                  <a:gd name="T34" fmla="*/ 20 w 106"/>
                  <a:gd name="T35" fmla="*/ 50 h 77"/>
                  <a:gd name="T36" fmla="*/ 18 w 106"/>
                  <a:gd name="T37" fmla="*/ 45 h 77"/>
                  <a:gd name="T38" fmla="*/ 15 w 106"/>
                  <a:gd name="T39" fmla="*/ 39 h 77"/>
                  <a:gd name="T40" fmla="*/ 20 w 106"/>
                  <a:gd name="T41" fmla="*/ 32 h 77"/>
                  <a:gd name="T42" fmla="*/ 20 w 106"/>
                  <a:gd name="T43" fmla="*/ 32 h 77"/>
                  <a:gd name="T44" fmla="*/ 27 w 106"/>
                  <a:gd name="T45" fmla="*/ 32 h 77"/>
                  <a:gd name="T46" fmla="*/ 31 w 106"/>
                  <a:gd name="T47" fmla="*/ 32 h 77"/>
                  <a:gd name="T48" fmla="*/ 34 w 106"/>
                  <a:gd name="T49" fmla="*/ 28 h 77"/>
                  <a:gd name="T50" fmla="*/ 33 w 106"/>
                  <a:gd name="T51" fmla="*/ 27 h 77"/>
                  <a:gd name="T52" fmla="*/ 33 w 106"/>
                  <a:gd name="T53" fmla="*/ 27 h 77"/>
                  <a:gd name="T54" fmla="*/ 50 w 106"/>
                  <a:gd name="T55" fmla="*/ 9 h 77"/>
                  <a:gd name="T56" fmla="*/ 67 w 106"/>
                  <a:gd name="T57" fmla="*/ 27 h 77"/>
                  <a:gd name="T58" fmla="*/ 65 w 106"/>
                  <a:gd name="T59" fmla="*/ 35 h 77"/>
                  <a:gd name="T60" fmla="*/ 66 w 106"/>
                  <a:gd name="T61" fmla="*/ 41 h 77"/>
                  <a:gd name="T62" fmla="*/ 72 w 106"/>
                  <a:gd name="T63" fmla="*/ 41 h 77"/>
                  <a:gd name="T64" fmla="*/ 82 w 106"/>
                  <a:gd name="T65" fmla="*/ 38 h 77"/>
                  <a:gd name="T66" fmla="*/ 97 w 106"/>
                  <a:gd name="T67" fmla="*/ 53 h 77"/>
                  <a:gd name="T68" fmla="*/ 82 w 106"/>
                  <a:gd name="T69" fmla="*/ 68 h 77"/>
                  <a:gd name="T70" fmla="*/ 71 w 106"/>
                  <a:gd name="T71" fmla="*/ 68 h 77"/>
                  <a:gd name="T72" fmla="*/ 67 w 106"/>
                  <a:gd name="T73" fmla="*/ 73 h 77"/>
                  <a:gd name="T74" fmla="*/ 71 w 106"/>
                  <a:gd name="T75" fmla="*/ 77 h 77"/>
                  <a:gd name="T76" fmla="*/ 82 w 106"/>
                  <a:gd name="T77" fmla="*/ 77 h 77"/>
                  <a:gd name="T78" fmla="*/ 106 w 106"/>
                  <a:gd name="T79" fmla="*/ 53 h 77"/>
                  <a:gd name="T80" fmla="*/ 82 w 106"/>
                  <a:gd name="T81" fmla="*/ 2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77">
                    <a:moveTo>
                      <a:pt x="82" y="28"/>
                    </a:moveTo>
                    <a:cubicBezTo>
                      <a:pt x="80" y="28"/>
                      <a:pt x="78" y="29"/>
                      <a:pt x="77" y="29"/>
                    </a:cubicBezTo>
                    <a:cubicBezTo>
                      <a:pt x="77" y="28"/>
                      <a:pt x="77" y="27"/>
                      <a:pt x="77" y="27"/>
                    </a:cubicBezTo>
                    <a:cubicBezTo>
                      <a:pt x="77" y="12"/>
                      <a:pt x="65" y="0"/>
                      <a:pt x="50" y="0"/>
                    </a:cubicBezTo>
                    <a:cubicBezTo>
                      <a:pt x="37" y="0"/>
                      <a:pt x="27" y="10"/>
                      <a:pt x="25" y="22"/>
                    </a:cubicBezTo>
                    <a:cubicBezTo>
                      <a:pt x="22" y="22"/>
                      <a:pt x="19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6"/>
                      <a:pt x="6" y="32"/>
                      <a:pt x="6" y="39"/>
                    </a:cubicBezTo>
                    <a:cubicBezTo>
                      <a:pt x="6" y="41"/>
                      <a:pt x="7" y="44"/>
                      <a:pt x="8" y="46"/>
                    </a:cubicBezTo>
                    <a:cubicBezTo>
                      <a:pt x="3" y="49"/>
                      <a:pt x="0" y="55"/>
                      <a:pt x="0" y="60"/>
                    </a:cubicBezTo>
                    <a:cubicBezTo>
                      <a:pt x="0" y="70"/>
                      <a:pt x="8" y="77"/>
                      <a:pt x="1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7" y="77"/>
                      <a:pt x="39" y="75"/>
                      <a:pt x="39" y="73"/>
                    </a:cubicBezTo>
                    <a:cubicBezTo>
                      <a:pt x="39" y="70"/>
                      <a:pt x="37" y="68"/>
                      <a:pt x="3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3" y="68"/>
                      <a:pt x="9" y="65"/>
                      <a:pt x="9" y="60"/>
                    </a:cubicBezTo>
                    <a:cubicBezTo>
                      <a:pt x="9" y="57"/>
                      <a:pt x="12" y="53"/>
                      <a:pt x="16" y="53"/>
                    </a:cubicBezTo>
                    <a:cubicBezTo>
                      <a:pt x="18" y="53"/>
                      <a:pt x="19" y="51"/>
                      <a:pt x="20" y="50"/>
                    </a:cubicBezTo>
                    <a:cubicBezTo>
                      <a:pt x="20" y="48"/>
                      <a:pt x="20" y="46"/>
                      <a:pt x="18" y="45"/>
                    </a:cubicBezTo>
                    <a:cubicBezTo>
                      <a:pt x="16" y="43"/>
                      <a:pt x="15" y="41"/>
                      <a:pt x="15" y="39"/>
                    </a:cubicBezTo>
                    <a:cubicBezTo>
                      <a:pt x="15" y="36"/>
                      <a:pt x="17" y="33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1"/>
                      <a:pt x="25" y="31"/>
                      <a:pt x="27" y="32"/>
                    </a:cubicBezTo>
                    <a:cubicBezTo>
                      <a:pt x="28" y="33"/>
                      <a:pt x="30" y="33"/>
                      <a:pt x="31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17"/>
                      <a:pt x="41" y="9"/>
                      <a:pt x="50" y="9"/>
                    </a:cubicBezTo>
                    <a:cubicBezTo>
                      <a:pt x="60" y="9"/>
                      <a:pt x="67" y="17"/>
                      <a:pt x="67" y="27"/>
                    </a:cubicBezTo>
                    <a:cubicBezTo>
                      <a:pt x="67" y="30"/>
                      <a:pt x="67" y="33"/>
                      <a:pt x="65" y="35"/>
                    </a:cubicBezTo>
                    <a:cubicBezTo>
                      <a:pt x="64" y="37"/>
                      <a:pt x="64" y="40"/>
                      <a:pt x="66" y="41"/>
                    </a:cubicBezTo>
                    <a:cubicBezTo>
                      <a:pt x="68" y="43"/>
                      <a:pt x="70" y="43"/>
                      <a:pt x="72" y="41"/>
                    </a:cubicBezTo>
                    <a:cubicBezTo>
                      <a:pt x="74" y="40"/>
                      <a:pt x="77" y="38"/>
                      <a:pt x="82" y="38"/>
                    </a:cubicBezTo>
                    <a:cubicBezTo>
                      <a:pt x="90" y="38"/>
                      <a:pt x="97" y="44"/>
                      <a:pt x="97" y="53"/>
                    </a:cubicBezTo>
                    <a:cubicBezTo>
                      <a:pt x="97" y="61"/>
                      <a:pt x="90" y="68"/>
                      <a:pt x="82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69" y="68"/>
                      <a:pt x="67" y="70"/>
                      <a:pt x="67" y="73"/>
                    </a:cubicBezTo>
                    <a:cubicBezTo>
                      <a:pt x="67" y="75"/>
                      <a:pt x="69" y="77"/>
                      <a:pt x="71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5" y="77"/>
                      <a:pt x="106" y="66"/>
                      <a:pt x="106" y="53"/>
                    </a:cubicBezTo>
                    <a:cubicBezTo>
                      <a:pt x="106" y="39"/>
                      <a:pt x="95" y="28"/>
                      <a:pt x="8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23" name="Freeform 27"/>
              <p:cNvSpPr/>
              <p:nvPr/>
            </p:nvSpPr>
            <p:spPr bwMode="auto">
              <a:xfrm>
                <a:off x="70" y="94"/>
                <a:ext cx="92" cy="142"/>
              </a:xfrm>
              <a:custGeom>
                <a:avLst/>
                <a:gdLst>
                  <a:gd name="T0" fmla="*/ 33 w 42"/>
                  <a:gd name="T1" fmla="*/ 41 h 65"/>
                  <a:gd name="T2" fmla="*/ 26 w 42"/>
                  <a:gd name="T3" fmla="*/ 49 h 65"/>
                  <a:gd name="T4" fmla="*/ 26 w 42"/>
                  <a:gd name="T5" fmla="*/ 5 h 65"/>
                  <a:gd name="T6" fmla="*/ 21 w 42"/>
                  <a:gd name="T7" fmla="*/ 0 h 65"/>
                  <a:gd name="T8" fmla="*/ 16 w 42"/>
                  <a:gd name="T9" fmla="*/ 5 h 65"/>
                  <a:gd name="T10" fmla="*/ 16 w 42"/>
                  <a:gd name="T11" fmla="*/ 49 h 65"/>
                  <a:gd name="T12" fmla="*/ 9 w 42"/>
                  <a:gd name="T13" fmla="*/ 41 h 65"/>
                  <a:gd name="T14" fmla="*/ 2 w 42"/>
                  <a:gd name="T15" fmla="*/ 41 h 65"/>
                  <a:gd name="T16" fmla="*/ 2 w 42"/>
                  <a:gd name="T17" fmla="*/ 48 h 65"/>
                  <a:gd name="T18" fmla="*/ 18 w 42"/>
                  <a:gd name="T19" fmla="*/ 63 h 65"/>
                  <a:gd name="T20" fmla="*/ 21 w 42"/>
                  <a:gd name="T21" fmla="*/ 65 h 65"/>
                  <a:gd name="T22" fmla="*/ 24 w 42"/>
                  <a:gd name="T23" fmla="*/ 63 h 65"/>
                  <a:gd name="T24" fmla="*/ 40 w 42"/>
                  <a:gd name="T25" fmla="*/ 48 h 65"/>
                  <a:gd name="T26" fmla="*/ 40 w 42"/>
                  <a:gd name="T27" fmla="*/ 41 h 65"/>
                  <a:gd name="T28" fmla="*/ 33 w 42"/>
                  <a:gd name="T29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65">
                    <a:moveTo>
                      <a:pt x="33" y="41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3"/>
                      <a:pt x="24" y="0"/>
                      <a:pt x="21" y="0"/>
                    </a:cubicBezTo>
                    <a:cubicBezTo>
                      <a:pt x="18" y="0"/>
                      <a:pt x="16" y="3"/>
                      <a:pt x="16" y="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9"/>
                      <a:pt x="4" y="39"/>
                      <a:pt x="2" y="41"/>
                    </a:cubicBezTo>
                    <a:cubicBezTo>
                      <a:pt x="0" y="43"/>
                      <a:pt x="0" y="46"/>
                      <a:pt x="2" y="4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2" y="65"/>
                      <a:pt x="23" y="64"/>
                      <a:pt x="24" y="6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46"/>
                      <a:pt x="42" y="43"/>
                      <a:pt x="40" y="41"/>
                    </a:cubicBezTo>
                    <a:cubicBezTo>
                      <a:pt x="38" y="39"/>
                      <a:pt x="35" y="39"/>
                      <a:pt x="33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74040" y="3117003"/>
            <a:ext cx="592667" cy="592667"/>
            <a:chOff x="838" y="3680"/>
            <a:chExt cx="700" cy="700"/>
          </a:xfrm>
        </p:grpSpPr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838" y="3680"/>
              <a:ext cx="700" cy="700"/>
            </a:xfrm>
            <a:prstGeom prst="ellipse">
              <a:avLst/>
            </a:prstGeom>
            <a:solidFill>
              <a:srgbClr val="6FA8B9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724" name="Group 28"/>
            <p:cNvGrpSpPr/>
            <p:nvPr/>
          </p:nvGrpSpPr>
          <p:grpSpPr bwMode="auto">
            <a:xfrm>
              <a:off x="1010" y="3863"/>
              <a:ext cx="350" cy="295"/>
              <a:chOff x="0" y="0"/>
              <a:chExt cx="235" cy="200"/>
            </a:xfrm>
          </p:grpSpPr>
          <p:sp>
            <p:nvSpPr>
              <p:cNvPr id="29725" name="Freeform 29"/>
              <p:cNvSpPr>
                <a:spLocks noEditPoints="1"/>
              </p:cNvSpPr>
              <p:nvPr/>
            </p:nvSpPr>
            <p:spPr bwMode="auto">
              <a:xfrm>
                <a:off x="0" y="0"/>
                <a:ext cx="235" cy="200"/>
              </a:xfrm>
              <a:custGeom>
                <a:avLst/>
                <a:gdLst>
                  <a:gd name="T0" fmla="*/ 94 w 108"/>
                  <a:gd name="T1" fmla="*/ 15 h 92"/>
                  <a:gd name="T2" fmla="*/ 77 w 108"/>
                  <a:gd name="T3" fmla="*/ 15 h 92"/>
                  <a:gd name="T4" fmla="*/ 77 w 108"/>
                  <a:gd name="T5" fmla="*/ 14 h 92"/>
                  <a:gd name="T6" fmla="*/ 77 w 108"/>
                  <a:gd name="T7" fmla="*/ 11 h 92"/>
                  <a:gd name="T8" fmla="*/ 66 w 108"/>
                  <a:gd name="T9" fmla="*/ 0 h 92"/>
                  <a:gd name="T10" fmla="*/ 54 w 108"/>
                  <a:gd name="T11" fmla="*/ 0 h 92"/>
                  <a:gd name="T12" fmla="*/ 43 w 108"/>
                  <a:gd name="T13" fmla="*/ 11 h 92"/>
                  <a:gd name="T14" fmla="*/ 43 w 108"/>
                  <a:gd name="T15" fmla="*/ 15 h 92"/>
                  <a:gd name="T16" fmla="*/ 14 w 108"/>
                  <a:gd name="T17" fmla="*/ 15 h 92"/>
                  <a:gd name="T18" fmla="*/ 0 w 108"/>
                  <a:gd name="T19" fmla="*/ 29 h 92"/>
                  <a:gd name="T20" fmla="*/ 0 w 108"/>
                  <a:gd name="T21" fmla="*/ 78 h 92"/>
                  <a:gd name="T22" fmla="*/ 14 w 108"/>
                  <a:gd name="T23" fmla="*/ 92 h 92"/>
                  <a:gd name="T24" fmla="*/ 94 w 108"/>
                  <a:gd name="T25" fmla="*/ 92 h 92"/>
                  <a:gd name="T26" fmla="*/ 108 w 108"/>
                  <a:gd name="T27" fmla="*/ 78 h 92"/>
                  <a:gd name="T28" fmla="*/ 108 w 108"/>
                  <a:gd name="T29" fmla="*/ 29 h 92"/>
                  <a:gd name="T30" fmla="*/ 94 w 108"/>
                  <a:gd name="T31" fmla="*/ 15 h 92"/>
                  <a:gd name="T32" fmla="*/ 10 w 108"/>
                  <a:gd name="T33" fmla="*/ 78 h 92"/>
                  <a:gd name="T34" fmla="*/ 10 w 108"/>
                  <a:gd name="T35" fmla="*/ 29 h 92"/>
                  <a:gd name="T36" fmla="*/ 14 w 108"/>
                  <a:gd name="T37" fmla="*/ 24 h 92"/>
                  <a:gd name="T38" fmla="*/ 26 w 108"/>
                  <a:gd name="T39" fmla="*/ 24 h 92"/>
                  <a:gd name="T40" fmla="*/ 26 w 108"/>
                  <a:gd name="T41" fmla="*/ 83 h 92"/>
                  <a:gd name="T42" fmla="*/ 14 w 108"/>
                  <a:gd name="T43" fmla="*/ 83 h 92"/>
                  <a:gd name="T44" fmla="*/ 10 w 108"/>
                  <a:gd name="T45" fmla="*/ 78 h 92"/>
                  <a:gd name="T46" fmla="*/ 99 w 108"/>
                  <a:gd name="T47" fmla="*/ 78 h 92"/>
                  <a:gd name="T48" fmla="*/ 94 w 108"/>
                  <a:gd name="T49" fmla="*/ 83 h 92"/>
                  <a:gd name="T50" fmla="*/ 35 w 108"/>
                  <a:gd name="T51" fmla="*/ 83 h 92"/>
                  <a:gd name="T52" fmla="*/ 35 w 108"/>
                  <a:gd name="T53" fmla="*/ 24 h 92"/>
                  <a:gd name="T54" fmla="*/ 43 w 108"/>
                  <a:gd name="T55" fmla="*/ 24 h 92"/>
                  <a:gd name="T56" fmla="*/ 77 w 108"/>
                  <a:gd name="T57" fmla="*/ 24 h 92"/>
                  <a:gd name="T58" fmla="*/ 94 w 108"/>
                  <a:gd name="T59" fmla="*/ 24 h 92"/>
                  <a:gd name="T60" fmla="*/ 99 w 108"/>
                  <a:gd name="T61" fmla="*/ 29 h 92"/>
                  <a:gd name="T62" fmla="*/ 99 w 108"/>
                  <a:gd name="T63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2">
                    <a:moveTo>
                      <a:pt x="94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0" y="21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6"/>
                      <a:pt x="6" y="92"/>
                      <a:pt x="1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101" y="92"/>
                      <a:pt x="108" y="86"/>
                      <a:pt x="108" y="78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1"/>
                      <a:pt x="101" y="15"/>
                      <a:pt x="94" y="15"/>
                    </a:cubicBezTo>
                    <a:close/>
                    <a:moveTo>
                      <a:pt x="10" y="78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7"/>
                      <a:pt x="12" y="24"/>
                      <a:pt x="1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1" y="83"/>
                      <a:pt x="10" y="80"/>
                      <a:pt x="10" y="78"/>
                    </a:cubicBezTo>
                    <a:close/>
                    <a:moveTo>
                      <a:pt x="99" y="78"/>
                    </a:moveTo>
                    <a:cubicBezTo>
                      <a:pt x="99" y="80"/>
                      <a:pt x="96" y="83"/>
                      <a:pt x="94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6" y="24"/>
                      <a:pt x="99" y="27"/>
                      <a:pt x="99" y="29"/>
                    </a:cubicBezTo>
                    <a:lnTo>
                      <a:pt x="99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726" name="Freeform 30"/>
              <p:cNvSpPr>
                <a:spLocks noEditPoints="1"/>
              </p:cNvSpPr>
              <p:nvPr/>
            </p:nvSpPr>
            <p:spPr bwMode="auto">
              <a:xfrm>
                <a:off x="93" y="83"/>
                <a:ext cx="74" cy="74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5 h 34"/>
                  <a:gd name="T12" fmla="*/ 9 w 34"/>
                  <a:gd name="T13" fmla="*/ 17 h 34"/>
                  <a:gd name="T14" fmla="*/ 17 w 34"/>
                  <a:gd name="T15" fmla="*/ 10 h 34"/>
                  <a:gd name="T16" fmla="*/ 25 w 34"/>
                  <a:gd name="T17" fmla="*/ 17 h 34"/>
                  <a:gd name="T18" fmla="*/ 17 w 34"/>
                  <a:gd name="T1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7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1" y="10"/>
                      <a:pt x="25" y="13"/>
                      <a:pt x="25" y="17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488017" y="2260177"/>
            <a:ext cx="24003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B03700"/>
                </a:solidFill>
              </a:rPr>
              <a:t>ANALYSIS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488017" y="3110654"/>
            <a:ext cx="24003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B03700"/>
                </a:solidFill>
              </a:rPr>
              <a:t>INFOGRAPHIC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488017" y="3980603"/>
            <a:ext cx="24003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B03700"/>
                </a:solidFill>
              </a:rPr>
              <a:t>RESEARCH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1488017" y="4899237"/>
            <a:ext cx="24003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rgbClr val="B03700"/>
                </a:solidFill>
              </a:rPr>
              <a:t>POWERFUL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ldLvl="0" animBg="1"/>
      <p:bldP spid="29711" grpId="0"/>
      <p:bldP spid="29731" grpId="0"/>
      <p:bldP spid="29732" grpId="0"/>
      <p:bldP spid="29733" grpId="0"/>
      <p:bldP spid="29734" grpId="0"/>
      <p:bldP spid="11" grpId="0" animBg="1"/>
      <p:bldP spid="11" grpId="1" bldLvl="0" animBg="1"/>
      <p:bldP spid="12" grpId="0" animBg="1"/>
      <p:bldP spid="1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20" y="-4064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20"/>
              <a:ext cx="16334" cy="8133"/>
              <a:chOff x="-41" y="555"/>
              <a:chExt cx="19264" cy="893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2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55"/>
                <a:ext cx="19264" cy="8580"/>
                <a:chOff x="-41" y="555"/>
                <a:chExt cx="19264" cy="858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-41" y="113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22" y="101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41" y="55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43350" y="2966085"/>
            <a:ext cx="43173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</a:rPr>
              <a:t>标题栏输入文本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11777" y="2167510"/>
            <a:ext cx="9180511" cy="701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sz="40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  <a:cs typeface="Baskerville Old Face" panose="02020602080505020303"/>
              </a:rPr>
              <a:t>第三章</a:t>
            </a:r>
          </a:p>
        </p:txBody>
      </p:sp>
      <p:sp>
        <p:nvSpPr>
          <p:cNvPr id="23" name="矩形 22"/>
          <p:cNvSpPr/>
          <p:nvPr/>
        </p:nvSpPr>
        <p:spPr>
          <a:xfrm>
            <a:off x="3225958" y="3545205"/>
            <a:ext cx="5728970" cy="73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807483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Please enter the text you want to express,not a large segment of text;not a large segment of text; Please enter the text you want to express,</a:t>
            </a:r>
          </a:p>
          <a:p>
            <a:pPr algn="ctr"/>
            <a:endParaRPr kumimoji="1" lang="zh-CN" altLang="en-US" sz="1400" dirty="0">
              <a:solidFill>
                <a:srgbClr val="807483"/>
              </a:solidFill>
              <a:latin typeface="Calibri" panose="020F0502020204030204" charset="0"/>
              <a:ea typeface="微软雅黑" panose="020B0503020204020204" charset="-122"/>
              <a:cs typeface="Baskerville Old Face" panose="02020602080505020303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39105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00837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45541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23" grpId="0"/>
      <p:bldP spid="24" grpId="0" bldLvl="0" animBg="1"/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79015" y="2372360"/>
            <a:ext cx="3816350" cy="1438910"/>
            <a:chOff x="3589" y="3736"/>
            <a:chExt cx="6010" cy="2266"/>
          </a:xfrm>
        </p:grpSpPr>
        <p:sp>
          <p:nvSpPr>
            <p:cNvPr id="6" name="矩形 5"/>
            <p:cNvSpPr/>
            <p:nvPr/>
          </p:nvSpPr>
          <p:spPr>
            <a:xfrm>
              <a:off x="3589" y="3736"/>
              <a:ext cx="6011" cy="2266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3891" y="3946"/>
              <a:ext cx="5406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500"/>
                </a:spcBef>
              </a:pPr>
              <a:r>
                <a:rPr lang="en-US" altLang="zh-CN" sz="1065" dirty="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</a:t>
              </a:r>
              <a:r>
                <a:rPr lang="en-US" altLang="zh-CN" sz="1065" dirty="0" err="1">
                  <a:solidFill>
                    <a:schemeClr val="bg1">
                      <a:lumMod val="50000"/>
                    </a:schemeClr>
                  </a:solidFill>
                </a:rPr>
                <a:t>time.We</a:t>
              </a:r>
              <a:r>
                <a:rPr lang="en-US" altLang="zh-CN" sz="1065" dirty="0">
                  <a:solidFill>
                    <a:schemeClr val="bg1">
                      <a:lumMod val="50000"/>
                    </a:schemeClr>
                  </a:solidFill>
                </a:rPr>
                <a:t> have many PowerPoint templates that has been specifically designed to help anyone that is stepping into the world of PowerPoint for the very first time.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79015" y="4008755"/>
            <a:ext cx="3816350" cy="1438910"/>
            <a:chOff x="3589" y="6313"/>
            <a:chExt cx="6010" cy="2266"/>
          </a:xfrm>
        </p:grpSpPr>
        <p:sp>
          <p:nvSpPr>
            <p:cNvPr id="10" name="矩形 9"/>
            <p:cNvSpPr/>
            <p:nvPr/>
          </p:nvSpPr>
          <p:spPr>
            <a:xfrm>
              <a:off x="3589" y="6313"/>
              <a:ext cx="6011" cy="2266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891" y="6523"/>
              <a:ext cx="5406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500"/>
                </a:spcBef>
              </a:pPr>
              <a:r>
                <a:rPr lang="en-US" altLang="zh-CN" sz="1065" dirty="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 to help anyone that is stepping into the world of PowerPoint for the very first </a:t>
              </a:r>
              <a:r>
                <a:rPr lang="en-US" altLang="zh-CN" sz="1065" dirty="0" err="1">
                  <a:solidFill>
                    <a:schemeClr val="bg1">
                      <a:lumMod val="50000"/>
                    </a:schemeClr>
                  </a:solidFill>
                </a:rPr>
                <a:t>time.We</a:t>
              </a:r>
              <a:r>
                <a:rPr lang="en-US" altLang="zh-CN" sz="1065" dirty="0">
                  <a:solidFill>
                    <a:schemeClr val="bg1">
                      <a:lumMod val="50000"/>
                    </a:schemeClr>
                  </a:solidFill>
                </a:rPr>
                <a:t> have many PowerPoint templates that has been specifically designed to help anyone that is stepping into the world of PowerPoint for the very first time.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5340" y="2372360"/>
            <a:ext cx="1437640" cy="1438910"/>
            <a:chOff x="1284" y="3736"/>
            <a:chExt cx="2264" cy="2266"/>
          </a:xfrm>
        </p:grpSpPr>
        <p:sp>
          <p:nvSpPr>
            <p:cNvPr id="5" name="矩形 4"/>
            <p:cNvSpPr/>
            <p:nvPr/>
          </p:nvSpPr>
          <p:spPr>
            <a:xfrm>
              <a:off x="1284" y="3736"/>
              <a:ext cx="2265" cy="2266"/>
            </a:xfrm>
            <a:prstGeom prst="rect">
              <a:avLst/>
            </a:prstGeom>
            <a:solidFill>
              <a:srgbClr val="F39F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2184" y="4588"/>
              <a:ext cx="464" cy="561"/>
            </a:xfrm>
            <a:custGeom>
              <a:avLst/>
              <a:gdLst>
                <a:gd name="T0" fmla="*/ 75 w 116"/>
                <a:gd name="T1" fmla="*/ 56 h 140"/>
                <a:gd name="T2" fmla="*/ 97 w 116"/>
                <a:gd name="T3" fmla="*/ 56 h 140"/>
                <a:gd name="T4" fmla="*/ 103 w 116"/>
                <a:gd name="T5" fmla="*/ 61 h 140"/>
                <a:gd name="T6" fmla="*/ 100 w 116"/>
                <a:gd name="T7" fmla="*/ 66 h 140"/>
                <a:gd name="T8" fmla="*/ 9 w 116"/>
                <a:gd name="T9" fmla="*/ 138 h 140"/>
                <a:gd name="T10" fmla="*/ 1 w 116"/>
                <a:gd name="T11" fmla="*/ 137 h 140"/>
                <a:gd name="T12" fmla="*/ 1 w 116"/>
                <a:gd name="T13" fmla="*/ 131 h 140"/>
                <a:gd name="T14" fmla="*/ 36 w 116"/>
                <a:gd name="T15" fmla="*/ 67 h 140"/>
                <a:gd name="T16" fmla="*/ 15 w 116"/>
                <a:gd name="T17" fmla="*/ 67 h 140"/>
                <a:gd name="T18" fmla="*/ 10 w 116"/>
                <a:gd name="T19" fmla="*/ 61 h 140"/>
                <a:gd name="T20" fmla="*/ 11 w 116"/>
                <a:gd name="T21" fmla="*/ 58 h 140"/>
                <a:gd name="T22" fmla="*/ 49 w 116"/>
                <a:gd name="T23" fmla="*/ 3 h 140"/>
                <a:gd name="T24" fmla="*/ 54 w 116"/>
                <a:gd name="T25" fmla="*/ 1 h 140"/>
                <a:gd name="T26" fmla="*/ 54 w 116"/>
                <a:gd name="T27" fmla="*/ 0 h 140"/>
                <a:gd name="T28" fmla="*/ 111 w 116"/>
                <a:gd name="T29" fmla="*/ 0 h 140"/>
                <a:gd name="T30" fmla="*/ 116 w 116"/>
                <a:gd name="T31" fmla="*/ 6 h 140"/>
                <a:gd name="T32" fmla="*/ 114 w 116"/>
                <a:gd name="T33" fmla="*/ 10 h 140"/>
                <a:gd name="T34" fmla="*/ 75 w 116"/>
                <a:gd name="T35" fmla="*/ 56 h 140"/>
                <a:gd name="T36" fmla="*/ 81 w 116"/>
                <a:gd name="T37" fmla="*/ 67 h 140"/>
                <a:gd name="T38" fmla="*/ 81 w 116"/>
                <a:gd name="T39" fmla="*/ 67 h 140"/>
                <a:gd name="T40" fmla="*/ 63 w 116"/>
                <a:gd name="T41" fmla="*/ 67 h 140"/>
                <a:gd name="T42" fmla="*/ 63 w 116"/>
                <a:gd name="T43" fmla="*/ 67 h 140"/>
                <a:gd name="T44" fmla="*/ 60 w 116"/>
                <a:gd name="T45" fmla="*/ 65 h 140"/>
                <a:gd name="T46" fmla="*/ 59 w 116"/>
                <a:gd name="T47" fmla="*/ 58 h 140"/>
                <a:gd name="T48" fmla="*/ 99 w 116"/>
                <a:gd name="T49" fmla="*/ 11 h 140"/>
                <a:gd name="T50" fmla="*/ 57 w 116"/>
                <a:gd name="T51" fmla="*/ 11 h 140"/>
                <a:gd name="T52" fmla="*/ 26 w 116"/>
                <a:gd name="T53" fmla="*/ 56 h 140"/>
                <a:gd name="T54" fmla="*/ 45 w 116"/>
                <a:gd name="T55" fmla="*/ 56 h 140"/>
                <a:gd name="T56" fmla="*/ 45 w 116"/>
                <a:gd name="T57" fmla="*/ 56 h 140"/>
                <a:gd name="T58" fmla="*/ 48 w 116"/>
                <a:gd name="T59" fmla="*/ 56 h 140"/>
                <a:gd name="T60" fmla="*/ 50 w 116"/>
                <a:gd name="T61" fmla="*/ 64 h 140"/>
                <a:gd name="T62" fmla="*/ 23 w 116"/>
                <a:gd name="T63" fmla="*/ 113 h 140"/>
                <a:gd name="T64" fmla="*/ 81 w 116"/>
                <a:gd name="T6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40">
                  <a:moveTo>
                    <a:pt x="75" y="56"/>
                  </a:moveTo>
                  <a:cubicBezTo>
                    <a:pt x="97" y="56"/>
                    <a:pt x="97" y="56"/>
                    <a:pt x="97" y="56"/>
                  </a:cubicBezTo>
                  <a:cubicBezTo>
                    <a:pt x="100" y="56"/>
                    <a:pt x="103" y="58"/>
                    <a:pt x="103" y="61"/>
                  </a:cubicBezTo>
                  <a:cubicBezTo>
                    <a:pt x="103" y="63"/>
                    <a:pt x="102" y="65"/>
                    <a:pt x="100" y="6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40"/>
                    <a:pt x="3" y="140"/>
                    <a:pt x="1" y="137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4"/>
                    <a:pt x="10" y="61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7"/>
                    <a:pt x="115" y="9"/>
                    <a:pt x="114" y="10"/>
                  </a:cubicBezTo>
                  <a:cubicBezTo>
                    <a:pt x="75" y="56"/>
                    <a:pt x="75" y="56"/>
                    <a:pt x="75" y="56"/>
                  </a:cubicBezTo>
                  <a:close/>
                  <a:moveTo>
                    <a:pt x="81" y="67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2" y="67"/>
                    <a:pt x="61" y="66"/>
                    <a:pt x="60" y="65"/>
                  </a:cubicBezTo>
                  <a:cubicBezTo>
                    <a:pt x="57" y="63"/>
                    <a:pt x="57" y="60"/>
                    <a:pt x="59" y="58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6"/>
                    <a:pt x="47" y="56"/>
                    <a:pt x="48" y="56"/>
                  </a:cubicBezTo>
                  <a:cubicBezTo>
                    <a:pt x="51" y="58"/>
                    <a:pt x="52" y="61"/>
                    <a:pt x="50" y="6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81" y="67"/>
                    <a:pt x="81" y="67"/>
                    <a:pt x="81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5340" y="4008755"/>
            <a:ext cx="1437640" cy="1438910"/>
            <a:chOff x="1284" y="6313"/>
            <a:chExt cx="2264" cy="2266"/>
          </a:xfrm>
        </p:grpSpPr>
        <p:sp>
          <p:nvSpPr>
            <p:cNvPr id="9" name="矩形 8"/>
            <p:cNvSpPr/>
            <p:nvPr/>
          </p:nvSpPr>
          <p:spPr>
            <a:xfrm>
              <a:off x="1284" y="6313"/>
              <a:ext cx="2265" cy="2266"/>
            </a:xfrm>
            <a:prstGeom prst="rect">
              <a:avLst/>
            </a:prstGeom>
            <a:solidFill>
              <a:srgbClr val="8C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2137" y="7163"/>
              <a:ext cx="561" cy="566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22" name="组合 21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23" name="图片 22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24" name="图片 23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26" name="图片 25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27" name="图片 26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807483"/>
                </a:solidFill>
              </a:rPr>
              <a:t>This is a good space for a short subtitle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6288021" y="2372556"/>
            <a:ext cx="5086553" cy="307488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bldLvl="0" animBg="1"/>
      <p:bldP spid="29" grpId="0" animBg="1"/>
      <p:bldP spid="29" grpId="1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113702" y="1912278"/>
            <a:ext cx="1955708" cy="1960351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8CA494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Freeform 7"/>
          <p:cNvSpPr/>
          <p:nvPr/>
        </p:nvSpPr>
        <p:spPr bwMode="auto">
          <a:xfrm>
            <a:off x="6093980" y="2893164"/>
            <a:ext cx="1958400" cy="1960351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39F69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8"/>
          <p:cNvSpPr/>
          <p:nvPr/>
        </p:nvSpPr>
        <p:spPr bwMode="auto">
          <a:xfrm>
            <a:off x="4138273" y="2893164"/>
            <a:ext cx="1955708" cy="1960351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6FA8B9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9"/>
          <p:cNvSpPr/>
          <p:nvPr/>
        </p:nvSpPr>
        <p:spPr bwMode="auto">
          <a:xfrm>
            <a:off x="5118147" y="3871992"/>
            <a:ext cx="1955708" cy="1963043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3D97D"/>
          </a:solidFill>
          <a:ln w="254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2322779" y="1807055"/>
            <a:ext cx="326432" cy="438744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rgbClr val="8CA49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9447021" y="1809075"/>
            <a:ext cx="364573" cy="432011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rgbClr val="F39F6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9442533" y="4271985"/>
            <a:ext cx="373549" cy="492605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rgbClr val="F3D97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270055" y="4317176"/>
            <a:ext cx="431880" cy="402836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rgbClr val="6FA8B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4270375" y="3256280"/>
            <a:ext cx="1475105" cy="914400"/>
            <a:chOff x="6725" y="5128"/>
            <a:chExt cx="2323" cy="1440"/>
          </a:xfrm>
        </p:grpSpPr>
        <p:sp>
          <p:nvSpPr>
            <p:cNvPr id="14" name="矩形 13"/>
            <p:cNvSpPr/>
            <p:nvPr/>
          </p:nvSpPr>
          <p:spPr>
            <a:xfrm>
              <a:off x="8112" y="5128"/>
              <a:ext cx="93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25" y="6100"/>
              <a:ext cx="1595" cy="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335" dirty="0">
                  <a:solidFill>
                    <a:srgbClr val="FFFFFF"/>
                  </a:solidFill>
                </a:rPr>
                <a:t>Option here</a:t>
              </a:r>
              <a:endParaRPr lang="zh-CN" altLang="en-US" sz="13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85460" y="2418080"/>
            <a:ext cx="1134110" cy="1174750"/>
            <a:chOff x="8796" y="3808"/>
            <a:chExt cx="1786" cy="1850"/>
          </a:xfrm>
        </p:grpSpPr>
        <p:sp>
          <p:nvSpPr>
            <p:cNvPr id="17" name="矩形 16"/>
            <p:cNvSpPr/>
            <p:nvPr/>
          </p:nvSpPr>
          <p:spPr>
            <a:xfrm>
              <a:off x="9646" y="4740"/>
              <a:ext cx="93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796" y="3808"/>
              <a:ext cx="1595" cy="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335" dirty="0">
                  <a:solidFill>
                    <a:srgbClr val="FFFFFF"/>
                  </a:solidFill>
                </a:rPr>
                <a:t>Option here</a:t>
              </a:r>
              <a:endParaRPr lang="zh-CN" altLang="en-US" sz="13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45250" y="3533140"/>
            <a:ext cx="1466850" cy="923290"/>
            <a:chOff x="10150" y="5564"/>
            <a:chExt cx="2310" cy="1454"/>
          </a:xfrm>
        </p:grpSpPr>
        <p:sp>
          <p:nvSpPr>
            <p:cNvPr id="19" name="矩形 18"/>
            <p:cNvSpPr/>
            <p:nvPr/>
          </p:nvSpPr>
          <p:spPr>
            <a:xfrm>
              <a:off x="10150" y="6100"/>
              <a:ext cx="93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66" y="5564"/>
              <a:ext cx="1595" cy="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335" dirty="0">
                  <a:solidFill>
                    <a:srgbClr val="FFFFFF"/>
                  </a:solidFill>
                </a:rPr>
                <a:t>Option here</a:t>
              </a:r>
              <a:endParaRPr lang="zh-CN" altLang="en-US" sz="13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87670" y="4181475"/>
            <a:ext cx="1109980" cy="1142365"/>
            <a:chOff x="8642" y="6585"/>
            <a:chExt cx="1748" cy="1799"/>
          </a:xfrm>
        </p:grpSpPr>
        <p:sp>
          <p:nvSpPr>
            <p:cNvPr id="21" name="矩形 20"/>
            <p:cNvSpPr/>
            <p:nvPr/>
          </p:nvSpPr>
          <p:spPr>
            <a:xfrm>
              <a:off x="8642" y="6585"/>
              <a:ext cx="93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rgbClr val="FFFFFF"/>
                  </a:solidFill>
                </a:rPr>
                <a:t>04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796" y="7916"/>
              <a:ext cx="1595" cy="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335" dirty="0">
                  <a:solidFill>
                    <a:srgbClr val="FFFFFF"/>
                  </a:solidFill>
                </a:rPr>
                <a:t>Option here</a:t>
              </a:r>
              <a:endParaRPr lang="zh-CN" altLang="en-US" sz="1335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256943" y="2476780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257578" y="4930841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400891" y="2476780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400256" y="4930841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27" name="组合 26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28" name="图片 27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29" name="图片 2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37" name="图片 36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4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38" name="图片 37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807483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3" grpId="0"/>
      <p:bldP spid="24" grpId="0"/>
      <p:bldP spid="25" grpId="0"/>
      <p:bldP spid="26" grpId="0"/>
      <p:bldP spid="39" grpId="0" animBg="1"/>
      <p:bldP spid="39" grpId="1" bldLvl="0" animBg="1"/>
      <p:bldP spid="40" grpId="0" animBg="1"/>
      <p:bldP spid="40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/>
          <p:cNvGraphicFramePr/>
          <p:nvPr/>
        </p:nvGraphicFramePr>
        <p:xfrm>
          <a:off x="4337879" y="1764269"/>
          <a:ext cx="3516243" cy="361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4590019" y="2348993"/>
            <a:ext cx="3770856" cy="3772020"/>
            <a:chOff x="3491329" y="1261482"/>
            <a:chExt cx="3006725" cy="3006726"/>
          </a:xfrm>
        </p:grpSpPr>
        <p:grpSp>
          <p:nvGrpSpPr>
            <p:cNvPr id="31" name="组合 30"/>
            <p:cNvGrpSpPr/>
            <p:nvPr/>
          </p:nvGrpSpPr>
          <p:grpSpPr>
            <a:xfrm rot="900000">
              <a:off x="3491329" y="1261482"/>
              <a:ext cx="3006725" cy="3006726"/>
              <a:chOff x="3491329" y="1261482"/>
              <a:chExt cx="3006725" cy="30067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015329" y="2787070"/>
                <a:ext cx="1482725" cy="1481138"/>
                <a:chOff x="4549776" y="2547938"/>
                <a:chExt cx="1482725" cy="1481138"/>
              </a:xfrm>
            </p:grpSpPr>
            <p:sp>
              <p:nvSpPr>
                <p:cNvPr id="5" name="Freeform 5"/>
                <p:cNvSpPr/>
                <p:nvPr/>
              </p:nvSpPr>
              <p:spPr bwMode="auto">
                <a:xfrm>
                  <a:off x="4735513" y="2732088"/>
                  <a:ext cx="538163" cy="538163"/>
                </a:xfrm>
                <a:custGeom>
                  <a:avLst/>
                  <a:gdLst>
                    <a:gd name="T0" fmla="*/ 339 w 339"/>
                    <a:gd name="T1" fmla="*/ 270 h 339"/>
                    <a:gd name="T2" fmla="*/ 270 w 339"/>
                    <a:gd name="T3" fmla="*/ 339 h 339"/>
                    <a:gd name="T4" fmla="*/ 0 w 339"/>
                    <a:gd name="T5" fmla="*/ 71 h 339"/>
                    <a:gd name="T6" fmla="*/ 70 w 339"/>
                    <a:gd name="T7" fmla="*/ 0 h 339"/>
                    <a:gd name="T8" fmla="*/ 339 w 339"/>
                    <a:gd name="T9" fmla="*/ 27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339">
                      <a:moveTo>
                        <a:pt x="339" y="270"/>
                      </a:moveTo>
                      <a:lnTo>
                        <a:pt x="270" y="339"/>
                      </a:lnTo>
                      <a:lnTo>
                        <a:pt x="0" y="71"/>
                      </a:lnTo>
                      <a:lnTo>
                        <a:pt x="70" y="0"/>
                      </a:lnTo>
                      <a:lnTo>
                        <a:pt x="339" y="27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" name="Freeform 6"/>
                <p:cNvSpPr/>
                <p:nvPr/>
              </p:nvSpPr>
              <p:spPr bwMode="auto">
                <a:xfrm>
                  <a:off x="4549776" y="2547938"/>
                  <a:ext cx="388938" cy="388938"/>
                </a:xfrm>
                <a:custGeom>
                  <a:avLst/>
                  <a:gdLst>
                    <a:gd name="T0" fmla="*/ 188 w 197"/>
                    <a:gd name="T1" fmla="*/ 77 h 197"/>
                    <a:gd name="T2" fmla="*/ 188 w 197"/>
                    <a:gd name="T3" fmla="*/ 111 h 197"/>
                    <a:gd name="T4" fmla="*/ 112 w 197"/>
                    <a:gd name="T5" fmla="*/ 187 h 197"/>
                    <a:gd name="T6" fmla="*/ 78 w 197"/>
                    <a:gd name="T7" fmla="*/ 187 h 197"/>
                    <a:gd name="T8" fmla="*/ 10 w 197"/>
                    <a:gd name="T9" fmla="*/ 120 h 197"/>
                    <a:gd name="T10" fmla="*/ 10 w 197"/>
                    <a:gd name="T11" fmla="*/ 86 h 197"/>
                    <a:gd name="T12" fmla="*/ 86 w 197"/>
                    <a:gd name="T13" fmla="*/ 9 h 197"/>
                    <a:gd name="T14" fmla="*/ 120 w 197"/>
                    <a:gd name="T15" fmla="*/ 9 h 197"/>
                    <a:gd name="T16" fmla="*/ 188 w 197"/>
                    <a:gd name="T17" fmla="*/ 7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" h="197">
                      <a:moveTo>
                        <a:pt x="188" y="77"/>
                      </a:moveTo>
                      <a:cubicBezTo>
                        <a:pt x="197" y="87"/>
                        <a:pt x="197" y="102"/>
                        <a:pt x="188" y="111"/>
                      </a:cubicBezTo>
                      <a:cubicBezTo>
                        <a:pt x="112" y="187"/>
                        <a:pt x="112" y="187"/>
                        <a:pt x="112" y="187"/>
                      </a:cubicBezTo>
                      <a:cubicBezTo>
                        <a:pt x="102" y="197"/>
                        <a:pt x="87" y="197"/>
                        <a:pt x="78" y="18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0" y="110"/>
                        <a:pt x="0" y="95"/>
                        <a:pt x="10" y="86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95" y="0"/>
                        <a:pt x="111" y="0"/>
                        <a:pt x="120" y="9"/>
                      </a:cubicBezTo>
                      <a:lnTo>
                        <a:pt x="188" y="7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" name="Freeform 7"/>
                <p:cNvSpPr/>
                <p:nvPr/>
              </p:nvSpPr>
              <p:spPr bwMode="auto">
                <a:xfrm>
                  <a:off x="5057776" y="3052763"/>
                  <a:ext cx="974725" cy="976313"/>
                </a:xfrm>
                <a:custGeom>
                  <a:avLst/>
                  <a:gdLst>
                    <a:gd name="T0" fmla="*/ 86 w 494"/>
                    <a:gd name="T1" fmla="*/ 10 h 495"/>
                    <a:gd name="T2" fmla="*/ 41 w 494"/>
                    <a:gd name="T3" fmla="*/ 55 h 495"/>
                    <a:gd name="T4" fmla="*/ 31 w 494"/>
                    <a:gd name="T5" fmla="*/ 64 h 495"/>
                    <a:gd name="T6" fmla="*/ 26 w 494"/>
                    <a:gd name="T7" fmla="*/ 70 h 495"/>
                    <a:gd name="T8" fmla="*/ 9 w 494"/>
                    <a:gd name="T9" fmla="*/ 86 h 495"/>
                    <a:gd name="T10" fmla="*/ 9 w 494"/>
                    <a:gd name="T11" fmla="*/ 120 h 495"/>
                    <a:gd name="T12" fmla="*/ 374 w 494"/>
                    <a:gd name="T13" fmla="*/ 485 h 495"/>
                    <a:gd name="T14" fmla="*/ 408 w 494"/>
                    <a:gd name="T15" fmla="*/ 485 h 495"/>
                    <a:gd name="T16" fmla="*/ 425 w 494"/>
                    <a:gd name="T17" fmla="*/ 469 h 495"/>
                    <a:gd name="T18" fmla="*/ 430 w 494"/>
                    <a:gd name="T19" fmla="*/ 463 h 495"/>
                    <a:gd name="T20" fmla="*/ 440 w 494"/>
                    <a:gd name="T21" fmla="*/ 454 h 495"/>
                    <a:gd name="T22" fmla="*/ 485 w 494"/>
                    <a:gd name="T23" fmla="*/ 409 h 495"/>
                    <a:gd name="T24" fmla="*/ 485 w 494"/>
                    <a:gd name="T25" fmla="*/ 375 h 495"/>
                    <a:gd name="T26" fmla="*/ 119 w 494"/>
                    <a:gd name="T27" fmla="*/ 10 h 495"/>
                    <a:gd name="T28" fmla="*/ 86 w 494"/>
                    <a:gd name="T29" fmla="*/ 1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94" h="495">
                      <a:moveTo>
                        <a:pt x="86" y="10"/>
                      </a:move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0" y="95"/>
                        <a:pt x="0" y="111"/>
                        <a:pt x="9" y="120"/>
                      </a:cubicBezTo>
                      <a:cubicBezTo>
                        <a:pt x="374" y="485"/>
                        <a:pt x="374" y="485"/>
                        <a:pt x="374" y="485"/>
                      </a:cubicBezTo>
                      <a:cubicBezTo>
                        <a:pt x="384" y="495"/>
                        <a:pt x="399" y="495"/>
                        <a:pt x="408" y="485"/>
                      </a:cubicBezTo>
                      <a:cubicBezTo>
                        <a:pt x="425" y="469"/>
                        <a:pt x="425" y="469"/>
                        <a:pt x="425" y="469"/>
                      </a:cubicBezTo>
                      <a:cubicBezTo>
                        <a:pt x="430" y="463"/>
                        <a:pt x="430" y="463"/>
                        <a:pt x="430" y="463"/>
                      </a:cubicBezTo>
                      <a:cubicBezTo>
                        <a:pt x="440" y="454"/>
                        <a:pt x="440" y="454"/>
                        <a:pt x="440" y="454"/>
                      </a:cubicBezTo>
                      <a:cubicBezTo>
                        <a:pt x="485" y="409"/>
                        <a:pt x="485" y="409"/>
                        <a:pt x="485" y="409"/>
                      </a:cubicBezTo>
                      <a:cubicBezTo>
                        <a:pt x="494" y="399"/>
                        <a:pt x="494" y="384"/>
                        <a:pt x="485" y="375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0" y="0"/>
                        <a:pt x="95" y="0"/>
                        <a:pt x="86" y="10"/>
                      </a:cubicBez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8" name="Freeform 8"/>
                <p:cNvSpPr/>
                <p:nvPr/>
              </p:nvSpPr>
              <p:spPr bwMode="auto">
                <a:xfrm>
                  <a:off x="5057776" y="3190875"/>
                  <a:ext cx="838200" cy="838200"/>
                </a:xfrm>
                <a:custGeom>
                  <a:avLst/>
                  <a:gdLst>
                    <a:gd name="T0" fmla="*/ 9 w 425"/>
                    <a:gd name="T1" fmla="*/ 16 h 425"/>
                    <a:gd name="T2" fmla="*/ 9 w 425"/>
                    <a:gd name="T3" fmla="*/ 50 h 425"/>
                    <a:gd name="T4" fmla="*/ 374 w 425"/>
                    <a:gd name="T5" fmla="*/ 415 h 425"/>
                    <a:gd name="T6" fmla="*/ 408 w 425"/>
                    <a:gd name="T7" fmla="*/ 415 h 425"/>
                    <a:gd name="T8" fmla="*/ 425 w 425"/>
                    <a:gd name="T9" fmla="*/ 399 h 425"/>
                    <a:gd name="T10" fmla="*/ 26 w 425"/>
                    <a:gd name="T11" fmla="*/ 0 h 425"/>
                    <a:gd name="T12" fmla="*/ 9 w 425"/>
                    <a:gd name="T13" fmla="*/ 1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5" h="425">
                      <a:moveTo>
                        <a:pt x="9" y="16"/>
                      </a:moveTo>
                      <a:cubicBezTo>
                        <a:pt x="0" y="25"/>
                        <a:pt x="0" y="41"/>
                        <a:pt x="9" y="50"/>
                      </a:cubicBezTo>
                      <a:cubicBezTo>
                        <a:pt x="374" y="415"/>
                        <a:pt x="374" y="415"/>
                        <a:pt x="374" y="415"/>
                      </a:cubicBezTo>
                      <a:cubicBezTo>
                        <a:pt x="384" y="425"/>
                        <a:pt x="399" y="425"/>
                        <a:pt x="408" y="415"/>
                      </a:cubicBezTo>
                      <a:cubicBezTo>
                        <a:pt x="425" y="399"/>
                        <a:pt x="425" y="399"/>
                        <a:pt x="425" y="39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9" name="Freeform 9"/>
                <p:cNvSpPr/>
                <p:nvPr/>
              </p:nvSpPr>
              <p:spPr bwMode="auto">
                <a:xfrm>
                  <a:off x="5118101" y="3162300"/>
                  <a:ext cx="806450" cy="804863"/>
                </a:xfrm>
                <a:custGeom>
                  <a:avLst/>
                  <a:gdLst>
                    <a:gd name="T0" fmla="*/ 0 w 508"/>
                    <a:gd name="T1" fmla="*/ 11 h 507"/>
                    <a:gd name="T2" fmla="*/ 496 w 508"/>
                    <a:gd name="T3" fmla="*/ 507 h 507"/>
                    <a:gd name="T4" fmla="*/ 508 w 508"/>
                    <a:gd name="T5" fmla="*/ 496 h 507"/>
                    <a:gd name="T6" fmla="*/ 13 w 508"/>
                    <a:gd name="T7" fmla="*/ 0 h 507"/>
                    <a:gd name="T8" fmla="*/ 0 w 508"/>
                    <a:gd name="T9" fmla="*/ 11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507">
                      <a:moveTo>
                        <a:pt x="0" y="11"/>
                      </a:moveTo>
                      <a:lnTo>
                        <a:pt x="496" y="507"/>
                      </a:lnTo>
                      <a:lnTo>
                        <a:pt x="508" y="496"/>
                      </a:lnTo>
                      <a:lnTo>
                        <a:pt x="1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4619626" y="2768600"/>
                  <a:ext cx="182563" cy="168275"/>
                </a:xfrm>
                <a:custGeom>
                  <a:avLst/>
                  <a:gdLst>
                    <a:gd name="T0" fmla="*/ 0 w 93"/>
                    <a:gd name="T1" fmla="*/ 33 h 85"/>
                    <a:gd name="T2" fmla="*/ 43 w 93"/>
                    <a:gd name="T3" fmla="*/ 75 h 85"/>
                    <a:gd name="T4" fmla="*/ 77 w 93"/>
                    <a:gd name="T5" fmla="*/ 75 h 85"/>
                    <a:gd name="T6" fmla="*/ 93 w 93"/>
                    <a:gd name="T7" fmla="*/ 59 h 85"/>
                    <a:gd name="T8" fmla="*/ 34 w 93"/>
                    <a:gd name="T9" fmla="*/ 0 h 85"/>
                    <a:gd name="T10" fmla="*/ 0 w 93"/>
                    <a:gd name="T11" fmla="*/ 3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85">
                      <a:moveTo>
                        <a:pt x="0" y="33"/>
                      </a:move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52" y="85"/>
                        <a:pt x="67" y="85"/>
                        <a:pt x="77" y="75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4699001" y="2740025"/>
                  <a:ext cx="133350" cy="133350"/>
                </a:xfrm>
                <a:custGeom>
                  <a:avLst/>
                  <a:gdLst>
                    <a:gd name="T0" fmla="*/ 0 w 84"/>
                    <a:gd name="T1" fmla="*/ 11 h 84"/>
                    <a:gd name="T2" fmla="*/ 73 w 84"/>
                    <a:gd name="T3" fmla="*/ 84 h 84"/>
                    <a:gd name="T4" fmla="*/ 84 w 84"/>
                    <a:gd name="T5" fmla="*/ 73 h 84"/>
                    <a:gd name="T6" fmla="*/ 11 w 84"/>
                    <a:gd name="T7" fmla="*/ 0 h 84"/>
                    <a:gd name="T8" fmla="*/ 0 w 84"/>
                    <a:gd name="T9" fmla="*/ 1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84">
                      <a:moveTo>
                        <a:pt x="0" y="11"/>
                      </a:moveTo>
                      <a:lnTo>
                        <a:pt x="73" y="84"/>
                      </a:lnTo>
                      <a:lnTo>
                        <a:pt x="84" y="73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12" name="Freeform 12"/>
              <p:cNvSpPr/>
              <p:nvPr/>
            </p:nvSpPr>
            <p:spPr bwMode="auto">
              <a:xfrm>
                <a:off x="3491329" y="1261482"/>
                <a:ext cx="2147888" cy="2147888"/>
              </a:xfrm>
              <a:custGeom>
                <a:avLst/>
                <a:gdLst>
                  <a:gd name="T0" fmla="*/ 895 w 1089"/>
                  <a:gd name="T1" fmla="*/ 194 h 1089"/>
                  <a:gd name="T2" fmla="*/ 895 w 1089"/>
                  <a:gd name="T3" fmla="*/ 895 h 1089"/>
                  <a:gd name="T4" fmla="*/ 193 w 1089"/>
                  <a:gd name="T5" fmla="*/ 895 h 1089"/>
                  <a:gd name="T6" fmla="*/ 193 w 1089"/>
                  <a:gd name="T7" fmla="*/ 194 h 1089"/>
                  <a:gd name="T8" fmla="*/ 895 w 1089"/>
                  <a:gd name="T9" fmla="*/ 19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89">
                    <a:moveTo>
                      <a:pt x="895" y="194"/>
                    </a:moveTo>
                    <a:cubicBezTo>
                      <a:pt x="1089" y="388"/>
                      <a:pt x="1089" y="702"/>
                      <a:pt x="895" y="895"/>
                    </a:cubicBezTo>
                    <a:cubicBezTo>
                      <a:pt x="701" y="1089"/>
                      <a:pt x="387" y="1089"/>
                      <a:pt x="193" y="895"/>
                    </a:cubicBezTo>
                    <a:cubicBezTo>
                      <a:pt x="0" y="702"/>
                      <a:pt x="0" y="388"/>
                      <a:pt x="193" y="194"/>
                    </a:cubicBezTo>
                    <a:cubicBezTo>
                      <a:pt x="387" y="0"/>
                      <a:pt x="701" y="0"/>
                      <a:pt x="895" y="194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4" name="Freeform 14"/>
            <p:cNvSpPr/>
            <p:nvPr/>
          </p:nvSpPr>
          <p:spPr bwMode="auto">
            <a:xfrm rot="900000">
              <a:off x="3761175" y="1308636"/>
              <a:ext cx="1858620" cy="1858618"/>
            </a:xfrm>
            <a:custGeom>
              <a:avLst/>
              <a:gdLst>
                <a:gd name="T0" fmla="*/ 809 w 984"/>
                <a:gd name="T1" fmla="*/ 175 h 983"/>
                <a:gd name="T2" fmla="*/ 809 w 984"/>
                <a:gd name="T3" fmla="*/ 809 h 983"/>
                <a:gd name="T4" fmla="*/ 175 w 984"/>
                <a:gd name="T5" fmla="*/ 809 h 983"/>
                <a:gd name="T6" fmla="*/ 175 w 984"/>
                <a:gd name="T7" fmla="*/ 175 h 983"/>
                <a:gd name="T8" fmla="*/ 809 w 984"/>
                <a:gd name="T9" fmla="*/ 17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" h="983">
                  <a:moveTo>
                    <a:pt x="809" y="175"/>
                  </a:moveTo>
                  <a:cubicBezTo>
                    <a:pt x="984" y="350"/>
                    <a:pt x="984" y="634"/>
                    <a:pt x="809" y="809"/>
                  </a:cubicBezTo>
                  <a:cubicBezTo>
                    <a:pt x="634" y="983"/>
                    <a:pt x="350" y="983"/>
                    <a:pt x="175" y="809"/>
                  </a:cubicBezTo>
                  <a:cubicBezTo>
                    <a:pt x="0" y="634"/>
                    <a:pt x="0" y="350"/>
                    <a:pt x="175" y="175"/>
                  </a:cubicBezTo>
                  <a:cubicBezTo>
                    <a:pt x="350" y="0"/>
                    <a:pt x="634" y="0"/>
                    <a:pt x="809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8260" y="2756535"/>
            <a:ext cx="1935480" cy="1511300"/>
            <a:chOff x="8076" y="4341"/>
            <a:chExt cx="3048" cy="2380"/>
          </a:xfrm>
        </p:grpSpPr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9123" y="4341"/>
              <a:ext cx="926" cy="849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6FA8B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8076" y="5353"/>
              <a:ext cx="3048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TOPIC HEADER HERE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065" dirty="0">
                  <a:solidFill>
                    <a:schemeClr val="bg1">
                      <a:lumMod val="50000"/>
                    </a:schemeClr>
                  </a:solidFill>
                </a:rPr>
                <a:t>We have many PowerPoint templates that has been specifically designed. </a:t>
              </a:r>
            </a:p>
          </p:txBody>
        </p:sp>
      </p:grp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967899" y="2187796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656199" y="2252287"/>
            <a:ext cx="798993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8CA494"/>
                </a:solidFill>
              </a:rPr>
              <a:t>15%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159920" y="4596499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48220" y="4660989"/>
            <a:ext cx="798993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6FA8B9"/>
                </a:solidFill>
              </a:rPr>
              <a:t>40%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915335" y="1432443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872099" y="1492941"/>
            <a:ext cx="798993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chemeClr val="accent3"/>
                </a:solidFill>
              </a:rPr>
              <a:t>20%</a:t>
            </a:r>
            <a:endParaRPr lang="en-US" altLang="zh-CN" sz="2400" dirty="0">
              <a:solidFill>
                <a:schemeClr val="accent3"/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02013" y="3313640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7915336" y="3304831"/>
            <a:ext cx="798993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F39F69"/>
                </a:solidFill>
              </a:rPr>
              <a:t>25%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3" name="组合 12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4" name="图片 3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21" name="组合 20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23" name="图片 22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4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30" name="图片 29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807483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9" grpId="0"/>
      <p:bldP spid="32" grpId="0" animBg="1"/>
      <p:bldP spid="32" grpId="1" bldLvl="0" animBg="1"/>
      <p:bldP spid="34" grpId="0" animBg="1"/>
      <p:bldP spid="34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20" y="-4064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20"/>
              <a:ext cx="16334" cy="8133"/>
              <a:chOff x="-41" y="555"/>
              <a:chExt cx="19264" cy="893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3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55"/>
                <a:ext cx="19264" cy="8580"/>
                <a:chOff x="-41" y="555"/>
                <a:chExt cx="19264" cy="858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-41" y="113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3"/>
                <a:srcRect t="98603"/>
                <a:stretch>
                  <a:fillRect/>
                </a:stretch>
              </p:blipFill>
              <p:spPr>
                <a:xfrm>
                  <a:off x="-22" y="101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3"/>
                <a:srcRect t="98603"/>
                <a:stretch>
                  <a:fillRect/>
                </a:stretch>
              </p:blipFill>
              <p:spPr>
                <a:xfrm>
                  <a:off x="-41" y="55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3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3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43350" y="2966085"/>
            <a:ext cx="43173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</a:rPr>
              <a:t>标题栏输入文本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11777" y="2167510"/>
            <a:ext cx="9180511" cy="701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sz="4000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  <a:cs typeface="Baskerville Old Face" panose="02020602080505020303"/>
              </a:rPr>
              <a:t>第四章</a:t>
            </a:r>
          </a:p>
        </p:txBody>
      </p:sp>
      <p:sp>
        <p:nvSpPr>
          <p:cNvPr id="23" name="矩形 22"/>
          <p:cNvSpPr/>
          <p:nvPr/>
        </p:nvSpPr>
        <p:spPr>
          <a:xfrm>
            <a:off x="3225958" y="3545205"/>
            <a:ext cx="5728970" cy="73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807483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Please enter the text you want to express,not a large segment of text;not a large segment of text; Please enter the text you want to express,</a:t>
            </a:r>
          </a:p>
          <a:p>
            <a:pPr algn="ctr"/>
            <a:endParaRPr kumimoji="1" lang="zh-CN" altLang="en-US" sz="1400" dirty="0">
              <a:solidFill>
                <a:srgbClr val="807483"/>
              </a:solidFill>
              <a:latin typeface="Calibri" panose="020F0502020204030204" charset="0"/>
              <a:ea typeface="微软雅黑" panose="020B0503020204020204" charset="-122"/>
              <a:cs typeface="Baskerville Old Face" panose="02020602080505020303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39105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00837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45541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23" grpId="0"/>
      <p:bldP spid="24" grpId="0" bldLvl="0" animBg="1"/>
      <p:bldP spid="25" grpId="0" bldLvl="0" animBg="1"/>
      <p:bldP spid="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284235" y="4852820"/>
            <a:ext cx="1591753" cy="2016589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Freeform 11"/>
          <p:cNvSpPr/>
          <p:nvPr/>
        </p:nvSpPr>
        <p:spPr bwMode="auto">
          <a:xfrm>
            <a:off x="6804557" y="4035254"/>
            <a:ext cx="1790484" cy="1557839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rgbClr val="F39F6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Freeform 12"/>
          <p:cNvSpPr/>
          <p:nvPr/>
        </p:nvSpPr>
        <p:spPr bwMode="auto">
          <a:xfrm>
            <a:off x="5937656" y="2279282"/>
            <a:ext cx="1519141" cy="2723829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Freeform 13"/>
          <p:cNvSpPr/>
          <p:nvPr/>
        </p:nvSpPr>
        <p:spPr bwMode="auto">
          <a:xfrm>
            <a:off x="4443452" y="2396595"/>
            <a:ext cx="1704495" cy="2488720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rgbClr val="8CA494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Freeform 14"/>
          <p:cNvSpPr/>
          <p:nvPr/>
        </p:nvSpPr>
        <p:spPr bwMode="auto">
          <a:xfrm>
            <a:off x="3398207" y="4092059"/>
            <a:ext cx="1889849" cy="129214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6FA8B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256943" y="4930841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775520" y="2180476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336143" y="1508195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784299" y="4342435"/>
            <a:ext cx="2458104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8" name="组合 7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9" name="图片 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10" name="图片 9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21" name="组合 20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22" name="图片 21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23" name="图片 22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807483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24" grpId="0" animBg="1"/>
      <p:bldP spid="24" grpId="1" bldLvl="0" animBg="1"/>
      <p:bldP spid="25" grpId="0" animBg="1"/>
      <p:bldP spid="2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063552" y="2135781"/>
            <a:ext cx="2976331" cy="2977249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1103445" y="2194399"/>
            <a:ext cx="864096" cy="864363"/>
          </a:xfrm>
          <a:prstGeom prst="ellipse">
            <a:avLst/>
          </a:prstGeom>
          <a:solidFill>
            <a:srgbClr val="6FA8B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4751851" y="1654405"/>
            <a:ext cx="864096" cy="86436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椭圆 4"/>
          <p:cNvSpPr/>
          <p:nvPr/>
        </p:nvSpPr>
        <p:spPr>
          <a:xfrm>
            <a:off x="1487488" y="4020199"/>
            <a:ext cx="1510480" cy="1510947"/>
          </a:xfrm>
          <a:prstGeom prst="ellipse">
            <a:avLst/>
          </a:prstGeom>
          <a:solidFill>
            <a:srgbClr val="8CA49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3956147" y="4207863"/>
            <a:ext cx="1915797" cy="1916388"/>
          </a:xfrm>
          <a:prstGeom prst="ellipse">
            <a:avLst/>
          </a:prstGeom>
          <a:solidFill>
            <a:srgbClr val="F39F6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Freeform 24"/>
          <p:cNvSpPr>
            <a:spLocks noEditPoints="1"/>
          </p:cNvSpPr>
          <p:nvPr/>
        </p:nvSpPr>
        <p:spPr bwMode="auto">
          <a:xfrm>
            <a:off x="1360161" y="2460987"/>
            <a:ext cx="350664" cy="33118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0" name="Freeform 26"/>
          <p:cNvSpPr>
            <a:spLocks noEditPoints="1"/>
          </p:cNvSpPr>
          <p:nvPr/>
        </p:nvSpPr>
        <p:spPr bwMode="auto">
          <a:xfrm>
            <a:off x="4994397" y="1896067"/>
            <a:ext cx="379144" cy="381040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653819" y="4283077"/>
            <a:ext cx="1177819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templates that has been specifically designed.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175125" y="4511040"/>
            <a:ext cx="1478280" cy="1255395"/>
            <a:chOff x="6575" y="7104"/>
            <a:chExt cx="2328" cy="1977"/>
          </a:xfrm>
        </p:grpSpPr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7486" y="7104"/>
              <a:ext cx="505" cy="516"/>
            </a:xfrm>
            <a:custGeom>
              <a:avLst/>
              <a:gdLst>
                <a:gd name="T0" fmla="*/ 26 w 90"/>
                <a:gd name="T1" fmla="*/ 19 h 91"/>
                <a:gd name="T2" fmla="*/ 19 w 90"/>
                <a:gd name="T3" fmla="*/ 26 h 91"/>
                <a:gd name="T4" fmla="*/ 18 w 90"/>
                <a:gd name="T5" fmla="*/ 34 h 91"/>
                <a:gd name="T6" fmla="*/ 22 w 90"/>
                <a:gd name="T7" fmla="*/ 29 h 91"/>
                <a:gd name="T8" fmla="*/ 29 w 90"/>
                <a:gd name="T9" fmla="*/ 23 h 91"/>
                <a:gd name="T10" fmla="*/ 33 w 90"/>
                <a:gd name="T11" fmla="*/ 18 h 91"/>
                <a:gd name="T12" fmla="*/ 89 w 90"/>
                <a:gd name="T13" fmla="*/ 84 h 91"/>
                <a:gd name="T14" fmla="*/ 73 w 90"/>
                <a:gd name="T15" fmla="*/ 67 h 91"/>
                <a:gd name="T16" fmla="*/ 82 w 90"/>
                <a:gd name="T17" fmla="*/ 41 h 91"/>
                <a:gd name="T18" fmla="*/ 79 w 90"/>
                <a:gd name="T19" fmla="*/ 25 h 91"/>
                <a:gd name="T20" fmla="*/ 70 w 90"/>
                <a:gd name="T21" fmla="*/ 12 h 91"/>
                <a:gd name="T22" fmla="*/ 41 w 90"/>
                <a:gd name="T23" fmla="*/ 0 h 91"/>
                <a:gd name="T24" fmla="*/ 3 w 90"/>
                <a:gd name="T25" fmla="*/ 25 h 91"/>
                <a:gd name="T26" fmla="*/ 3 w 90"/>
                <a:gd name="T27" fmla="*/ 57 h 91"/>
                <a:gd name="T28" fmla="*/ 12 w 90"/>
                <a:gd name="T29" fmla="*/ 70 h 91"/>
                <a:gd name="T30" fmla="*/ 25 w 90"/>
                <a:gd name="T31" fmla="*/ 79 h 91"/>
                <a:gd name="T32" fmla="*/ 25 w 90"/>
                <a:gd name="T33" fmla="*/ 79 h 91"/>
                <a:gd name="T34" fmla="*/ 57 w 90"/>
                <a:gd name="T35" fmla="*/ 79 h 91"/>
                <a:gd name="T36" fmla="*/ 84 w 90"/>
                <a:gd name="T37" fmla="*/ 89 h 91"/>
                <a:gd name="T38" fmla="*/ 89 w 90"/>
                <a:gd name="T39" fmla="*/ 84 h 91"/>
                <a:gd name="T40" fmla="*/ 65 w 90"/>
                <a:gd name="T41" fmla="*/ 65 h 91"/>
                <a:gd name="T42" fmla="*/ 54 w 90"/>
                <a:gd name="T43" fmla="*/ 72 h 91"/>
                <a:gd name="T44" fmla="*/ 28 w 90"/>
                <a:gd name="T45" fmla="*/ 72 h 91"/>
                <a:gd name="T46" fmla="*/ 17 w 90"/>
                <a:gd name="T47" fmla="*/ 65 h 91"/>
                <a:gd name="T48" fmla="*/ 17 w 90"/>
                <a:gd name="T49" fmla="*/ 65 h 91"/>
                <a:gd name="T50" fmla="*/ 10 w 90"/>
                <a:gd name="T51" fmla="*/ 54 h 91"/>
                <a:gd name="T52" fmla="*/ 10 w 90"/>
                <a:gd name="T53" fmla="*/ 28 h 91"/>
                <a:gd name="T54" fmla="*/ 41 w 90"/>
                <a:gd name="T55" fmla="*/ 7 h 91"/>
                <a:gd name="T56" fmla="*/ 65 w 90"/>
                <a:gd name="T57" fmla="*/ 17 h 91"/>
                <a:gd name="T58" fmla="*/ 72 w 90"/>
                <a:gd name="T59" fmla="*/ 28 h 91"/>
                <a:gd name="T60" fmla="*/ 75 w 90"/>
                <a:gd name="T61" fmla="*/ 41 h 91"/>
                <a:gd name="T62" fmla="*/ 65 w 90"/>
                <a:gd name="T63" fmla="*/ 65 h 91"/>
                <a:gd name="T64" fmla="*/ 65 w 90"/>
                <a:gd name="T65" fmla="*/ 39 h 91"/>
                <a:gd name="T66" fmla="*/ 61 w 90"/>
                <a:gd name="T67" fmla="*/ 50 h 91"/>
                <a:gd name="T68" fmla="*/ 57 w 90"/>
                <a:gd name="T69" fmla="*/ 57 h 91"/>
                <a:gd name="T70" fmla="*/ 41 w 90"/>
                <a:gd name="T71" fmla="*/ 63 h 91"/>
                <a:gd name="T72" fmla="*/ 41 w 90"/>
                <a:gd name="T73" fmla="*/ 68 h 91"/>
                <a:gd name="T74" fmla="*/ 60 w 90"/>
                <a:gd name="T75" fmla="*/ 60 h 91"/>
                <a:gd name="T76" fmla="*/ 66 w 90"/>
                <a:gd name="T77" fmla="*/ 51 h 91"/>
                <a:gd name="T78" fmla="*/ 65 w 90"/>
                <a:gd name="T7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91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6575" y="7849"/>
              <a:ext cx="2328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065" dirty="0">
                  <a:solidFill>
                    <a:schemeClr val="bg1"/>
                  </a:solidFill>
                </a:rPr>
                <a:t>We have many PowerPoint templates that has been specifically designed. </a:t>
              </a:r>
            </a:p>
          </p:txBody>
        </p:sp>
      </p:grp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576053" y="2264013"/>
            <a:ext cx="4680080" cy="67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576055" y="3228693"/>
            <a:ext cx="4680079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of PowerPoint for the very first time. 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6" name="组合 15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18" name="图片 17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19" name="图片 1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26" name="图片 25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4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27" name="图片 26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rgbClr val="807483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  <p:bldP spid="11" grpId="0"/>
      <p:bldP spid="13" grpId="0"/>
      <p:bldP spid="14" grpId="0"/>
      <p:bldP spid="28" grpId="0" animBg="1"/>
      <p:bldP spid="28" grpId="1" bldLvl="0" animBg="1"/>
      <p:bldP spid="29" grpId="0" animBg="1"/>
      <p:bldP spid="29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20" y="-4064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38"/>
              <a:ext cx="16334" cy="8115"/>
              <a:chOff x="-41" y="575"/>
              <a:chExt cx="19264" cy="891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2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75"/>
                <a:ext cx="19264" cy="8560"/>
                <a:chOff x="-41" y="575"/>
                <a:chExt cx="19264" cy="856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-41" y="113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22" y="101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41" y="57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950259" y="3052581"/>
            <a:ext cx="64954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4000">
                <a:solidFill>
                  <a:srgbClr val="807483"/>
                </a:solidFill>
                <a:latin typeface="锐字云字库细黑体1.0" panose="02010604000000000000" charset="-122"/>
                <a:ea typeface="锐字云字库细黑体1.0" panose="02010604000000000000" charset="-122"/>
              </a:rPr>
              <a:t>再次衷心感谢您的聆听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83237" y="2229621"/>
            <a:ext cx="2163494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807483"/>
                </a:solidFill>
                <a:latin typeface="锐字云字库细黑体1.0" panose="02010604000000000000" charset="-122"/>
                <a:ea typeface="锐字云字库细黑体1.0" panose="02010604000000000000" charset="-122"/>
              </a:rPr>
              <a:t>2019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73119" y="3650751"/>
            <a:ext cx="6411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>
                <a:solidFill>
                  <a:srgbClr val="807483"/>
                </a:solidFill>
              </a:rPr>
              <a:t>Cool summer cool wind is concise and general template</a:t>
            </a:r>
            <a:endParaRPr lang="en-US" altLang="zh-CN">
              <a:solidFill>
                <a:srgbClr val="807483"/>
              </a:solidFill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CA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3335" y="-2921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38"/>
              <a:ext cx="16334" cy="8115"/>
              <a:chOff x="-41" y="575"/>
              <a:chExt cx="19264" cy="891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3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75"/>
                <a:ext cx="19264" cy="8560"/>
                <a:chOff x="-41" y="575"/>
                <a:chExt cx="19264" cy="856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-41" y="113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3"/>
                <a:srcRect t="98603"/>
                <a:stretch>
                  <a:fillRect/>
                </a:stretch>
              </p:blipFill>
              <p:spPr>
                <a:xfrm>
                  <a:off x="-22" y="101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3"/>
                <a:srcRect t="98603"/>
                <a:stretch>
                  <a:fillRect/>
                </a:stretch>
              </p:blipFill>
              <p:spPr>
                <a:xfrm>
                  <a:off x="-41" y="57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3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3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5212398" y="1160145"/>
            <a:ext cx="17545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rgbClr val="807483"/>
                </a:solidFill>
                <a:latin typeface="锐字云字库细黑体1.0" panose="02010604000000000000" charset="-122"/>
                <a:ea typeface="锐字云字库细黑体1.0" panose="02010604000000000000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2019" y="2540563"/>
            <a:ext cx="103949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807483"/>
                </a:solidFill>
                <a:latin typeface="锐字云字库细黑体1.0" pitchFamily="2" charset="-122"/>
                <a:ea typeface="锐字云字库细黑体1.0" pitchFamily="2" charset="-122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41162" y="3721335"/>
            <a:ext cx="10388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807483"/>
                </a:solidFill>
                <a:latin typeface="锐字云字库细黑体1.0" pitchFamily="2" charset="-122"/>
                <a:ea typeface="锐字云字库细黑体1.0" pitchFamily="2" charset="-122"/>
              </a:rPr>
              <a:t>04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2968" y="3721335"/>
            <a:ext cx="10585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807483"/>
                </a:solidFill>
                <a:latin typeface="锐字云字库细黑体1.0" pitchFamily="2" charset="-122"/>
                <a:ea typeface="锐字云字库细黑体1.0" pitchFamily="2" charset="-122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55769" y="2491105"/>
            <a:ext cx="103949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807483"/>
                </a:solidFill>
                <a:latin typeface="锐字云字库细黑体1.0" pitchFamily="2" charset="-122"/>
                <a:ea typeface="锐字云字库细黑体1.0" pitchFamily="2" charset="-122"/>
              </a:rPr>
              <a:t>02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922270" y="2618740"/>
            <a:ext cx="252857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标题栏文本</a:t>
            </a:r>
          </a:p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CLICK TO ADD TITLE IN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22270" y="3783965"/>
            <a:ext cx="252857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标题栏文本</a:t>
            </a:r>
          </a:p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CLICK TO ADD TITLE IN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50480" y="2618740"/>
            <a:ext cx="252857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标题栏文本</a:t>
            </a:r>
          </a:p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CLICK TO ADD TITLE IN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50480" y="3783965"/>
            <a:ext cx="252857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标题栏文本</a:t>
            </a:r>
          </a:p>
          <a:p>
            <a:pPr algn="dist"/>
            <a:r>
              <a:rPr lang="zh-CN" altLang="en-US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rgbClr val="80748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CLICK TO ADD TITLE IN HERE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99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9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99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9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99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99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9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8" grpId="0"/>
      <p:bldP spid="19" grpId="0"/>
      <p:bldP spid="53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20" y="-4064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38"/>
              <a:ext cx="16334" cy="8115"/>
              <a:chOff x="-41" y="575"/>
              <a:chExt cx="19264" cy="891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3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75"/>
                <a:ext cx="19264" cy="8560"/>
                <a:chOff x="-41" y="575"/>
                <a:chExt cx="19264" cy="856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-41" y="113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3"/>
                <a:srcRect t="98603"/>
                <a:stretch>
                  <a:fillRect/>
                </a:stretch>
              </p:blipFill>
              <p:spPr>
                <a:xfrm>
                  <a:off x="-22" y="101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3"/>
                <a:srcRect t="98603"/>
                <a:stretch>
                  <a:fillRect/>
                </a:stretch>
              </p:blipFill>
              <p:spPr>
                <a:xfrm>
                  <a:off x="-41" y="57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3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3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43350" y="2966085"/>
            <a:ext cx="43173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</a:rPr>
              <a:t>标题栏输入文本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11777" y="2167510"/>
            <a:ext cx="9180511" cy="701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sz="40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  <a:cs typeface="Baskerville Old Face" panose="02020602080505020303"/>
              </a:rPr>
              <a:t>第一章</a:t>
            </a:r>
          </a:p>
        </p:txBody>
      </p:sp>
      <p:sp>
        <p:nvSpPr>
          <p:cNvPr id="23" name="矩形 22"/>
          <p:cNvSpPr/>
          <p:nvPr/>
        </p:nvSpPr>
        <p:spPr>
          <a:xfrm>
            <a:off x="3225958" y="3545205"/>
            <a:ext cx="5728970" cy="73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807483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Please enter the text you want to express,not a large segment of text;not a large segment of text; Please enter the text you want to express,</a:t>
            </a:r>
          </a:p>
          <a:p>
            <a:pPr algn="ctr"/>
            <a:endParaRPr kumimoji="1" lang="zh-CN" altLang="en-US" sz="1400" dirty="0">
              <a:solidFill>
                <a:srgbClr val="807483"/>
              </a:solidFill>
              <a:latin typeface="Calibri" panose="020F0502020204030204" charset="0"/>
              <a:ea typeface="微软雅黑" panose="020B0503020204020204" charset="-122"/>
              <a:cs typeface="Baskerville Old Face" panose="02020602080505020303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39105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00837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45541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23" grpId="0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3" name="组合 12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12" name="图片 11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9" name="图片 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10" name="图片 9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1519767" y="1931670"/>
            <a:ext cx="621453" cy="626533"/>
            <a:chOff x="1795" y="2280"/>
            <a:chExt cx="734" cy="740"/>
          </a:xfrm>
        </p:grpSpPr>
        <p:sp>
          <p:nvSpPr>
            <p:cNvPr id="5260" name="Oval 140"/>
            <p:cNvSpPr>
              <a:spLocks noChangeArrowheads="1"/>
            </p:cNvSpPr>
            <p:nvPr/>
          </p:nvSpPr>
          <p:spPr bwMode="auto">
            <a:xfrm>
              <a:off x="1795" y="2280"/>
              <a:ext cx="735" cy="740"/>
            </a:xfrm>
            <a:prstGeom prst="ellipse">
              <a:avLst/>
            </a:prstGeom>
            <a:solidFill>
              <a:srgbClr val="F39F69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5261" name="Group 141"/>
            <p:cNvGrpSpPr/>
            <p:nvPr/>
          </p:nvGrpSpPr>
          <p:grpSpPr bwMode="auto">
            <a:xfrm>
              <a:off x="2018" y="2458"/>
              <a:ext cx="300" cy="382"/>
              <a:chOff x="0" y="0"/>
              <a:chExt cx="120" cy="153"/>
            </a:xfrm>
          </p:grpSpPr>
          <p:sp>
            <p:nvSpPr>
              <p:cNvPr id="5262" name="Freeform 142"/>
              <p:cNvSpPr>
                <a:spLocks noEditPoints="1"/>
              </p:cNvSpPr>
              <p:nvPr/>
            </p:nvSpPr>
            <p:spPr bwMode="auto">
              <a:xfrm>
                <a:off x="0" y="0"/>
                <a:ext cx="116" cy="116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63" name="Freeform 143"/>
              <p:cNvSpPr>
                <a:spLocks noEditPoints="1"/>
              </p:cNvSpPr>
              <p:nvPr/>
            </p:nvSpPr>
            <p:spPr bwMode="auto">
              <a:xfrm>
                <a:off x="18" y="28"/>
                <a:ext cx="102" cy="125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6705600" y="3057737"/>
            <a:ext cx="622300" cy="624417"/>
          </a:xfrm>
          <a:prstGeom prst="ellipse">
            <a:avLst/>
          </a:prstGeom>
          <a:solidFill>
            <a:srgbClr val="6FA8B9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5266" name="Group 146"/>
          <p:cNvGrpSpPr/>
          <p:nvPr/>
        </p:nvGrpSpPr>
        <p:grpSpPr bwMode="auto">
          <a:xfrm>
            <a:off x="6851651" y="3210983"/>
            <a:ext cx="317500" cy="309033"/>
            <a:chOff x="0" y="0"/>
            <a:chExt cx="150" cy="146"/>
          </a:xfrm>
        </p:grpSpPr>
        <p:sp>
          <p:nvSpPr>
            <p:cNvPr id="5267" name="Freeform 147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68" name="Freeform 148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5600" y="1931670"/>
            <a:ext cx="621453" cy="626533"/>
            <a:chOff x="7920" y="2280"/>
            <a:chExt cx="734" cy="740"/>
          </a:xfrm>
        </p:grpSpPr>
        <p:sp>
          <p:nvSpPr>
            <p:cNvPr id="5270" name="Oval 150"/>
            <p:cNvSpPr>
              <a:spLocks noChangeArrowheads="1"/>
            </p:cNvSpPr>
            <p:nvPr/>
          </p:nvSpPr>
          <p:spPr bwMode="auto">
            <a:xfrm>
              <a:off x="7920" y="2280"/>
              <a:ext cx="735" cy="740"/>
            </a:xfrm>
            <a:prstGeom prst="ellipse">
              <a:avLst/>
            </a:prstGeom>
            <a:solidFill>
              <a:srgbClr val="F39F69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71" name="Freeform 151"/>
            <p:cNvSpPr/>
            <p:nvPr/>
          </p:nvSpPr>
          <p:spPr bwMode="auto">
            <a:xfrm>
              <a:off x="8165" y="2500"/>
              <a:ext cx="245" cy="298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60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6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60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1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6"/>
                  </a:cubicBezTo>
                  <a:cubicBezTo>
                    <a:pt x="56" y="67"/>
                    <a:pt x="55" y="67"/>
                    <a:pt x="54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19767" y="3057737"/>
            <a:ext cx="621453" cy="624840"/>
            <a:chOff x="1795" y="3610"/>
            <a:chExt cx="734" cy="738"/>
          </a:xfrm>
        </p:grpSpPr>
        <p:sp>
          <p:nvSpPr>
            <p:cNvPr id="5273" name="Oval 153"/>
            <p:cNvSpPr>
              <a:spLocks noChangeArrowheads="1"/>
            </p:cNvSpPr>
            <p:nvPr/>
          </p:nvSpPr>
          <p:spPr bwMode="auto">
            <a:xfrm>
              <a:off x="1795" y="3610"/>
              <a:ext cx="735" cy="738"/>
            </a:xfrm>
            <a:prstGeom prst="ellipse">
              <a:avLst/>
            </a:prstGeom>
            <a:solidFill>
              <a:srgbClr val="6FA8B9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74" name="Freeform 154"/>
            <p:cNvSpPr>
              <a:spLocks noEditPoints="1"/>
            </p:cNvSpPr>
            <p:nvPr/>
          </p:nvSpPr>
          <p:spPr bwMode="auto">
            <a:xfrm>
              <a:off x="1983" y="3790"/>
              <a:ext cx="315" cy="370"/>
            </a:xfrm>
            <a:custGeom>
              <a:avLst/>
              <a:gdLst>
                <a:gd name="T0" fmla="*/ 24 w 72"/>
                <a:gd name="T1" fmla="*/ 71 h 85"/>
                <a:gd name="T2" fmla="*/ 30 w 72"/>
                <a:gd name="T3" fmla="*/ 73 h 85"/>
                <a:gd name="T4" fmla="*/ 18 w 72"/>
                <a:gd name="T5" fmla="*/ 30 h 85"/>
                <a:gd name="T6" fmla="*/ 18 w 72"/>
                <a:gd name="T7" fmla="*/ 32 h 85"/>
                <a:gd name="T8" fmla="*/ 4 w 72"/>
                <a:gd name="T9" fmla="*/ 55 h 85"/>
                <a:gd name="T10" fmla="*/ 3 w 72"/>
                <a:gd name="T11" fmla="*/ 55 h 85"/>
                <a:gd name="T12" fmla="*/ 17 w 72"/>
                <a:gd name="T13" fmla="*/ 29 h 85"/>
                <a:gd name="T14" fmla="*/ 18 w 72"/>
                <a:gd name="T15" fmla="*/ 30 h 85"/>
                <a:gd name="T16" fmla="*/ 68 w 72"/>
                <a:gd name="T17" fmla="*/ 59 h 85"/>
                <a:gd name="T18" fmla="*/ 54 w 72"/>
                <a:gd name="T19" fmla="*/ 82 h 85"/>
                <a:gd name="T20" fmla="*/ 54 w 72"/>
                <a:gd name="T21" fmla="*/ 84 h 85"/>
                <a:gd name="T22" fmla="*/ 55 w 72"/>
                <a:gd name="T23" fmla="*/ 84 h 85"/>
                <a:gd name="T24" fmla="*/ 69 w 72"/>
                <a:gd name="T25" fmla="*/ 59 h 85"/>
                <a:gd name="T26" fmla="*/ 60 w 72"/>
                <a:gd name="T27" fmla="*/ 59 h 85"/>
                <a:gd name="T28" fmla="*/ 59 w 72"/>
                <a:gd name="T29" fmla="*/ 59 h 85"/>
                <a:gd name="T30" fmla="*/ 50 w 72"/>
                <a:gd name="T31" fmla="*/ 75 h 85"/>
                <a:gd name="T32" fmla="*/ 50 w 72"/>
                <a:gd name="T33" fmla="*/ 76 h 85"/>
                <a:gd name="T34" fmla="*/ 51 w 72"/>
                <a:gd name="T35" fmla="*/ 78 h 85"/>
                <a:gd name="T36" fmla="*/ 60 w 72"/>
                <a:gd name="T37" fmla="*/ 59 h 85"/>
                <a:gd name="T38" fmla="*/ 22 w 72"/>
                <a:gd name="T39" fmla="*/ 37 h 85"/>
                <a:gd name="T40" fmla="*/ 22 w 72"/>
                <a:gd name="T41" fmla="*/ 39 h 85"/>
                <a:gd name="T42" fmla="*/ 13 w 72"/>
                <a:gd name="T43" fmla="*/ 54 h 85"/>
                <a:gd name="T44" fmla="*/ 12 w 72"/>
                <a:gd name="T45" fmla="*/ 55 h 85"/>
                <a:gd name="T46" fmla="*/ 21 w 72"/>
                <a:gd name="T47" fmla="*/ 36 h 85"/>
                <a:gd name="T48" fmla="*/ 51 w 72"/>
                <a:gd name="T49" fmla="*/ 57 h 85"/>
                <a:gd name="T50" fmla="*/ 46 w 72"/>
                <a:gd name="T51" fmla="*/ 76 h 85"/>
                <a:gd name="T52" fmla="*/ 14 w 72"/>
                <a:gd name="T53" fmla="*/ 62 h 85"/>
                <a:gd name="T54" fmla="*/ 22 w 72"/>
                <a:gd name="T55" fmla="*/ 53 h 85"/>
                <a:gd name="T56" fmla="*/ 41 w 72"/>
                <a:gd name="T57" fmla="*/ 38 h 85"/>
                <a:gd name="T58" fmla="*/ 45 w 72"/>
                <a:gd name="T59" fmla="*/ 33 h 85"/>
                <a:gd name="T60" fmla="*/ 52 w 72"/>
                <a:gd name="T61" fmla="*/ 35 h 85"/>
                <a:gd name="T62" fmla="*/ 51 w 72"/>
                <a:gd name="T63" fmla="*/ 37 h 85"/>
                <a:gd name="T64" fmla="*/ 51 w 72"/>
                <a:gd name="T65" fmla="*/ 57 h 85"/>
                <a:gd name="T66" fmla="*/ 59 w 72"/>
                <a:gd name="T67" fmla="*/ 7 h 85"/>
                <a:gd name="T68" fmla="*/ 67 w 72"/>
                <a:gd name="T69" fmla="*/ 11 h 85"/>
                <a:gd name="T70" fmla="*/ 54 w 72"/>
                <a:gd name="T71" fmla="*/ 34 h 85"/>
                <a:gd name="T72" fmla="*/ 47 w 72"/>
                <a:gd name="T73" fmla="*/ 31 h 85"/>
                <a:gd name="T74" fmla="*/ 61 w 72"/>
                <a:gd name="T75" fmla="*/ 5 h 85"/>
                <a:gd name="T76" fmla="*/ 68 w 72"/>
                <a:gd name="T77" fmla="*/ 9 h 85"/>
                <a:gd name="T78" fmla="*/ 61 w 72"/>
                <a:gd name="T7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85">
                  <a:moveTo>
                    <a:pt x="30" y="74"/>
                  </a:moveTo>
                  <a:cubicBezTo>
                    <a:pt x="27" y="78"/>
                    <a:pt x="22" y="74"/>
                    <a:pt x="24" y="71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1" y="74"/>
                    <a:pt x="30" y="74"/>
                  </a:cubicBezTo>
                  <a:close/>
                  <a:moveTo>
                    <a:pt x="18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9" y="35"/>
                    <a:pt x="3" y="44"/>
                    <a:pt x="5" y="54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0" y="43"/>
                    <a:pt x="7" y="33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7" y="59"/>
                    <a:pt x="67" y="59"/>
                    <a:pt x="67" y="60"/>
                  </a:cubicBezTo>
                  <a:cubicBezTo>
                    <a:pt x="69" y="69"/>
                    <a:pt x="63" y="79"/>
                    <a:pt x="54" y="82"/>
                  </a:cubicBezTo>
                  <a:cubicBezTo>
                    <a:pt x="54" y="82"/>
                    <a:pt x="53" y="83"/>
                    <a:pt x="53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65" y="81"/>
                    <a:pt x="72" y="70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8" y="59"/>
                    <a:pt x="68" y="59"/>
                  </a:cubicBezTo>
                  <a:close/>
                  <a:moveTo>
                    <a:pt x="60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1" y="67"/>
                    <a:pt x="57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9" y="76"/>
                    <a:pt x="64" y="67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15" y="40"/>
                    <a:pt x="11" y="47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3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5"/>
                    <a:pt x="11" y="54"/>
                  </a:cubicBezTo>
                  <a:cubicBezTo>
                    <a:pt x="8" y="46"/>
                    <a:pt x="13" y="38"/>
                    <a:pt x="21" y="36"/>
                  </a:cubicBezTo>
                  <a:cubicBezTo>
                    <a:pt x="22" y="36"/>
                    <a:pt x="22" y="36"/>
                    <a:pt x="22" y="37"/>
                  </a:cubicBezTo>
                  <a:close/>
                  <a:moveTo>
                    <a:pt x="51" y="57"/>
                  </a:moveTo>
                  <a:cubicBezTo>
                    <a:pt x="48" y="62"/>
                    <a:pt x="47" y="65"/>
                    <a:pt x="46" y="68"/>
                  </a:cubicBezTo>
                  <a:cubicBezTo>
                    <a:pt x="46" y="70"/>
                    <a:pt x="46" y="72"/>
                    <a:pt x="46" y="76"/>
                  </a:cubicBezTo>
                  <a:cubicBezTo>
                    <a:pt x="46" y="79"/>
                    <a:pt x="45" y="80"/>
                    <a:pt x="42" y="79"/>
                  </a:cubicBezTo>
                  <a:cubicBezTo>
                    <a:pt x="33" y="73"/>
                    <a:pt x="23" y="68"/>
                    <a:pt x="14" y="62"/>
                  </a:cubicBezTo>
                  <a:cubicBezTo>
                    <a:pt x="12" y="61"/>
                    <a:pt x="12" y="59"/>
                    <a:pt x="14" y="58"/>
                  </a:cubicBezTo>
                  <a:cubicBezTo>
                    <a:pt x="18" y="56"/>
                    <a:pt x="20" y="55"/>
                    <a:pt x="22" y="53"/>
                  </a:cubicBezTo>
                  <a:cubicBezTo>
                    <a:pt x="24" y="51"/>
                    <a:pt x="25" y="49"/>
                    <a:pt x="28" y="44"/>
                  </a:cubicBezTo>
                  <a:cubicBezTo>
                    <a:pt x="31" y="38"/>
                    <a:pt x="37" y="37"/>
                    <a:pt x="41" y="38"/>
                  </a:cubicBezTo>
                  <a:cubicBezTo>
                    <a:pt x="44" y="38"/>
                    <a:pt x="44" y="37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49" y="40"/>
                    <a:pt x="49" y="41"/>
                    <a:pt x="50" y="43"/>
                  </a:cubicBezTo>
                  <a:cubicBezTo>
                    <a:pt x="53" y="46"/>
                    <a:pt x="54" y="52"/>
                    <a:pt x="51" y="57"/>
                  </a:cubicBezTo>
                  <a:close/>
                  <a:moveTo>
                    <a:pt x="46" y="30"/>
                  </a:moveTo>
                  <a:cubicBezTo>
                    <a:pt x="49" y="23"/>
                    <a:pt x="54" y="13"/>
                    <a:pt x="59" y="7"/>
                  </a:cubicBezTo>
                  <a:cubicBezTo>
                    <a:pt x="59" y="7"/>
                    <a:pt x="60" y="7"/>
                    <a:pt x="60" y="7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5" y="19"/>
                    <a:pt x="59" y="29"/>
                    <a:pt x="54" y="34"/>
                  </a:cubicBezTo>
                  <a:cubicBezTo>
                    <a:pt x="54" y="35"/>
                    <a:pt x="54" y="35"/>
                    <a:pt x="53" y="3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0"/>
                    <a:pt x="46" y="30"/>
                  </a:cubicBezTo>
                  <a:close/>
                  <a:moveTo>
                    <a:pt x="61" y="5"/>
                  </a:moveTo>
                  <a:cubicBezTo>
                    <a:pt x="64" y="2"/>
                    <a:pt x="66" y="0"/>
                    <a:pt x="68" y="1"/>
                  </a:cubicBezTo>
                  <a:cubicBezTo>
                    <a:pt x="70" y="2"/>
                    <a:pt x="70" y="5"/>
                    <a:pt x="68" y="9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19767" y="4179570"/>
            <a:ext cx="621453" cy="624840"/>
            <a:chOff x="1795" y="4935"/>
            <a:chExt cx="734" cy="738"/>
          </a:xfrm>
        </p:grpSpPr>
        <p:sp>
          <p:nvSpPr>
            <p:cNvPr id="5276" name="Oval 156"/>
            <p:cNvSpPr>
              <a:spLocks noChangeArrowheads="1"/>
            </p:cNvSpPr>
            <p:nvPr/>
          </p:nvSpPr>
          <p:spPr bwMode="auto">
            <a:xfrm>
              <a:off x="1795" y="4935"/>
              <a:ext cx="735" cy="738"/>
            </a:xfrm>
            <a:prstGeom prst="ellipse">
              <a:avLst/>
            </a:prstGeom>
            <a:solidFill>
              <a:srgbClr val="8CA49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77" name="Freeform 157"/>
            <p:cNvSpPr>
              <a:spLocks noEditPoints="1"/>
            </p:cNvSpPr>
            <p:nvPr/>
          </p:nvSpPr>
          <p:spPr bwMode="auto">
            <a:xfrm>
              <a:off x="2053" y="5180"/>
              <a:ext cx="265" cy="295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5600" y="5301403"/>
            <a:ext cx="621453" cy="624840"/>
            <a:chOff x="7920" y="6260"/>
            <a:chExt cx="734" cy="738"/>
          </a:xfrm>
        </p:grpSpPr>
        <p:sp>
          <p:nvSpPr>
            <p:cNvPr id="5279" name="Oval 159"/>
            <p:cNvSpPr>
              <a:spLocks noChangeArrowheads="1"/>
            </p:cNvSpPr>
            <p:nvPr/>
          </p:nvSpPr>
          <p:spPr bwMode="auto">
            <a:xfrm>
              <a:off x="7920" y="6260"/>
              <a:ext cx="735" cy="738"/>
            </a:xfrm>
            <a:prstGeom prst="ellipse">
              <a:avLst/>
            </a:prstGeom>
            <a:solidFill>
              <a:srgbClr val="F3D97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80" name="Freeform 160"/>
            <p:cNvSpPr>
              <a:spLocks noEditPoints="1"/>
            </p:cNvSpPr>
            <p:nvPr/>
          </p:nvSpPr>
          <p:spPr bwMode="auto">
            <a:xfrm>
              <a:off x="8170" y="6460"/>
              <a:ext cx="240" cy="343"/>
            </a:xfrm>
            <a:custGeom>
              <a:avLst/>
              <a:gdLst>
                <a:gd name="T0" fmla="*/ 6 w 55"/>
                <a:gd name="T1" fmla="*/ 68 h 78"/>
                <a:gd name="T2" fmla="*/ 3 w 55"/>
                <a:gd name="T3" fmla="*/ 51 h 78"/>
                <a:gd name="T4" fmla="*/ 0 w 55"/>
                <a:gd name="T5" fmla="*/ 44 h 78"/>
                <a:gd name="T6" fmla="*/ 5 w 55"/>
                <a:gd name="T7" fmla="*/ 36 h 78"/>
                <a:gd name="T8" fmla="*/ 21 w 55"/>
                <a:gd name="T9" fmla="*/ 16 h 78"/>
                <a:gd name="T10" fmla="*/ 17 w 55"/>
                <a:gd name="T11" fmla="*/ 8 h 78"/>
                <a:gd name="T12" fmla="*/ 15 w 55"/>
                <a:gd name="T13" fmla="*/ 8 h 78"/>
                <a:gd name="T14" fmla="*/ 15 w 55"/>
                <a:gd name="T15" fmla="*/ 5 h 78"/>
                <a:gd name="T16" fmla="*/ 26 w 55"/>
                <a:gd name="T17" fmla="*/ 1 h 78"/>
                <a:gd name="T18" fmla="*/ 28 w 55"/>
                <a:gd name="T19" fmla="*/ 1 h 78"/>
                <a:gd name="T20" fmla="*/ 29 w 55"/>
                <a:gd name="T21" fmla="*/ 4 h 78"/>
                <a:gd name="T22" fmla="*/ 28 w 55"/>
                <a:gd name="T23" fmla="*/ 5 h 78"/>
                <a:gd name="T24" fmla="*/ 41 w 55"/>
                <a:gd name="T25" fmla="*/ 42 h 78"/>
                <a:gd name="T26" fmla="*/ 41 w 55"/>
                <a:gd name="T27" fmla="*/ 43 h 78"/>
                <a:gd name="T28" fmla="*/ 40 w 55"/>
                <a:gd name="T29" fmla="*/ 47 h 78"/>
                <a:gd name="T30" fmla="*/ 35 w 55"/>
                <a:gd name="T31" fmla="*/ 46 h 78"/>
                <a:gd name="T32" fmla="*/ 33 w 55"/>
                <a:gd name="T33" fmla="*/ 45 h 78"/>
                <a:gd name="T34" fmla="*/ 32 w 55"/>
                <a:gd name="T35" fmla="*/ 45 h 78"/>
                <a:gd name="T36" fmla="*/ 23 w 55"/>
                <a:gd name="T37" fmla="*/ 27 h 78"/>
                <a:gd name="T38" fmla="*/ 14 w 55"/>
                <a:gd name="T39" fmla="*/ 41 h 78"/>
                <a:gd name="T40" fmla="*/ 13 w 55"/>
                <a:gd name="T41" fmla="*/ 49 h 78"/>
                <a:gd name="T42" fmla="*/ 23 w 55"/>
                <a:gd name="T43" fmla="*/ 68 h 78"/>
                <a:gd name="T44" fmla="*/ 50 w 55"/>
                <a:gd name="T45" fmla="*/ 68 h 78"/>
                <a:gd name="T46" fmla="*/ 54 w 55"/>
                <a:gd name="T47" fmla="*/ 74 h 78"/>
                <a:gd name="T48" fmla="*/ 6 w 55"/>
                <a:gd name="T49" fmla="*/ 78 h 78"/>
                <a:gd name="T50" fmla="*/ 3 w 55"/>
                <a:gd name="T51" fmla="*/ 72 h 78"/>
                <a:gd name="T52" fmla="*/ 7 w 55"/>
                <a:gd name="T53" fmla="*/ 41 h 78"/>
                <a:gd name="T54" fmla="*/ 7 w 55"/>
                <a:gd name="T55" fmla="*/ 48 h 78"/>
                <a:gd name="T56" fmla="*/ 7 w 55"/>
                <a:gd name="T57" fmla="*/ 41 h 78"/>
                <a:gd name="T58" fmla="*/ 51 w 55"/>
                <a:gd name="T59" fmla="*/ 45 h 78"/>
                <a:gd name="T60" fmla="*/ 54 w 55"/>
                <a:gd name="T61" fmla="*/ 48 h 78"/>
                <a:gd name="T62" fmla="*/ 31 w 55"/>
                <a:gd name="T63" fmla="*/ 59 h 78"/>
                <a:gd name="T64" fmla="*/ 27 w 55"/>
                <a:gd name="T65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8">
                  <a:moveTo>
                    <a:pt x="6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8" y="68"/>
                    <a:pt x="8" y="67"/>
                    <a:pt x="8" y="66"/>
                  </a:cubicBezTo>
                  <a:cubicBezTo>
                    <a:pt x="5" y="61"/>
                    <a:pt x="3" y="56"/>
                    <a:pt x="3" y="51"/>
                  </a:cubicBezTo>
                  <a:cubicBezTo>
                    <a:pt x="3" y="51"/>
                    <a:pt x="2" y="50"/>
                    <a:pt x="2" y="49"/>
                  </a:cubicBezTo>
                  <a:cubicBezTo>
                    <a:pt x="0" y="48"/>
                    <a:pt x="0" y="46"/>
                    <a:pt x="0" y="44"/>
                  </a:cubicBezTo>
                  <a:cubicBezTo>
                    <a:pt x="0" y="41"/>
                    <a:pt x="1" y="39"/>
                    <a:pt x="3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7" y="28"/>
                    <a:pt x="13" y="22"/>
                    <a:pt x="20" y="18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5"/>
                    <a:pt x="28" y="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3"/>
                    <a:pt x="41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5"/>
                    <a:pt x="41" y="46"/>
                    <a:pt x="4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8"/>
                    <a:pt x="35" y="47"/>
                    <a:pt x="35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2" y="45"/>
                    <a:pt x="32" y="4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7"/>
                    <a:pt x="24" y="27"/>
                    <a:pt x="23" y="27"/>
                  </a:cubicBezTo>
                  <a:cubicBezTo>
                    <a:pt x="19" y="30"/>
                    <a:pt x="16" y="34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6"/>
                    <a:pt x="14" y="48"/>
                    <a:pt x="13" y="49"/>
                  </a:cubicBezTo>
                  <a:cubicBezTo>
                    <a:pt x="13" y="50"/>
                    <a:pt x="12" y="51"/>
                    <a:pt x="13" y="52"/>
                  </a:cubicBezTo>
                  <a:cubicBezTo>
                    <a:pt x="14" y="58"/>
                    <a:pt x="17" y="64"/>
                    <a:pt x="23" y="68"/>
                  </a:cubicBezTo>
                  <a:cubicBezTo>
                    <a:pt x="24" y="68"/>
                    <a:pt x="24" y="68"/>
                    <a:pt x="25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8"/>
                    <a:pt x="54" y="70"/>
                    <a:pt x="54" y="72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6"/>
                    <a:pt x="52" y="78"/>
                    <a:pt x="50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78"/>
                    <a:pt x="3" y="76"/>
                    <a:pt x="3" y="74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0"/>
                    <a:pt x="4" y="68"/>
                    <a:pt x="6" y="68"/>
                  </a:cubicBezTo>
                  <a:close/>
                  <a:moveTo>
                    <a:pt x="7" y="41"/>
                  </a:moveTo>
                  <a:cubicBezTo>
                    <a:pt x="9" y="41"/>
                    <a:pt x="11" y="42"/>
                    <a:pt x="11" y="44"/>
                  </a:cubicBezTo>
                  <a:cubicBezTo>
                    <a:pt x="11" y="46"/>
                    <a:pt x="9" y="48"/>
                    <a:pt x="7" y="48"/>
                  </a:cubicBezTo>
                  <a:cubicBezTo>
                    <a:pt x="5" y="48"/>
                    <a:pt x="4" y="46"/>
                    <a:pt x="4" y="44"/>
                  </a:cubicBezTo>
                  <a:cubicBezTo>
                    <a:pt x="4" y="42"/>
                    <a:pt x="5" y="41"/>
                    <a:pt x="7" y="41"/>
                  </a:cubicBezTo>
                  <a:close/>
                  <a:moveTo>
                    <a:pt x="28" y="54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2" y="45"/>
                    <a:pt x="53" y="45"/>
                    <a:pt x="54" y="46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9"/>
                    <a:pt x="54" y="50"/>
                    <a:pt x="53" y="50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0" y="60"/>
                    <a:pt x="28" y="59"/>
                    <a:pt x="28" y="58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5"/>
                    <a:pt x="28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05600" y="4179570"/>
            <a:ext cx="621453" cy="624840"/>
            <a:chOff x="7920" y="4935"/>
            <a:chExt cx="734" cy="738"/>
          </a:xfrm>
        </p:grpSpPr>
        <p:sp>
          <p:nvSpPr>
            <p:cNvPr id="5282" name="Oval 162"/>
            <p:cNvSpPr>
              <a:spLocks noChangeArrowheads="1"/>
            </p:cNvSpPr>
            <p:nvPr/>
          </p:nvSpPr>
          <p:spPr bwMode="auto">
            <a:xfrm>
              <a:off x="7920" y="4935"/>
              <a:ext cx="735" cy="738"/>
            </a:xfrm>
            <a:prstGeom prst="ellipse">
              <a:avLst/>
            </a:prstGeom>
            <a:solidFill>
              <a:srgbClr val="8CA49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83" name="Freeform 163"/>
            <p:cNvSpPr>
              <a:spLocks noEditPoints="1"/>
            </p:cNvSpPr>
            <p:nvPr/>
          </p:nvSpPr>
          <p:spPr bwMode="auto">
            <a:xfrm>
              <a:off x="8105" y="5145"/>
              <a:ext cx="363" cy="373"/>
            </a:xfrm>
            <a:custGeom>
              <a:avLst/>
              <a:gdLst>
                <a:gd name="T0" fmla="*/ 58 w 83"/>
                <a:gd name="T1" fmla="*/ 28 h 85"/>
                <a:gd name="T2" fmla="*/ 35 w 83"/>
                <a:gd name="T3" fmla="*/ 14 h 85"/>
                <a:gd name="T4" fmla="*/ 20 w 83"/>
                <a:gd name="T5" fmla="*/ 34 h 85"/>
                <a:gd name="T6" fmla="*/ 33 w 83"/>
                <a:gd name="T7" fmla="*/ 15 h 85"/>
                <a:gd name="T8" fmla="*/ 34 w 83"/>
                <a:gd name="T9" fmla="*/ 16 h 85"/>
                <a:gd name="T10" fmla="*/ 23 w 83"/>
                <a:gd name="T11" fmla="*/ 41 h 85"/>
                <a:gd name="T12" fmla="*/ 35 w 83"/>
                <a:gd name="T13" fmla="*/ 56 h 85"/>
                <a:gd name="T14" fmla="*/ 23 w 83"/>
                <a:gd name="T15" fmla="*/ 55 h 85"/>
                <a:gd name="T16" fmla="*/ 20 w 83"/>
                <a:gd name="T17" fmla="*/ 52 h 85"/>
                <a:gd name="T18" fmla="*/ 44 w 83"/>
                <a:gd name="T19" fmla="*/ 64 h 85"/>
                <a:gd name="T20" fmla="*/ 22 w 83"/>
                <a:gd name="T21" fmla="*/ 63 h 85"/>
                <a:gd name="T22" fmla="*/ 22 w 83"/>
                <a:gd name="T23" fmla="*/ 57 h 85"/>
                <a:gd name="T24" fmla="*/ 67 w 83"/>
                <a:gd name="T25" fmla="*/ 41 h 85"/>
                <a:gd name="T26" fmla="*/ 65 w 83"/>
                <a:gd name="T27" fmla="*/ 46 h 85"/>
                <a:gd name="T28" fmla="*/ 54 w 83"/>
                <a:gd name="T29" fmla="*/ 50 h 85"/>
                <a:gd name="T30" fmla="*/ 40 w 83"/>
                <a:gd name="T31" fmla="*/ 11 h 85"/>
                <a:gd name="T32" fmla="*/ 57 w 83"/>
                <a:gd name="T33" fmla="*/ 24 h 85"/>
                <a:gd name="T34" fmla="*/ 52 w 83"/>
                <a:gd name="T35" fmla="*/ 40 h 85"/>
                <a:gd name="T36" fmla="*/ 52 w 83"/>
                <a:gd name="T37" fmla="*/ 40 h 85"/>
                <a:gd name="T38" fmla="*/ 34 w 83"/>
                <a:gd name="T39" fmla="*/ 43 h 85"/>
                <a:gd name="T40" fmla="*/ 58 w 83"/>
                <a:gd name="T41" fmla="*/ 61 h 85"/>
                <a:gd name="T42" fmla="*/ 9 w 83"/>
                <a:gd name="T43" fmla="*/ 34 h 85"/>
                <a:gd name="T44" fmla="*/ 33 w 83"/>
                <a:gd name="T45" fmla="*/ 10 h 85"/>
                <a:gd name="T46" fmla="*/ 66 w 83"/>
                <a:gd name="T47" fmla="*/ 18 h 85"/>
                <a:gd name="T48" fmla="*/ 76 w 83"/>
                <a:gd name="T49" fmla="*/ 47 h 85"/>
                <a:gd name="T50" fmla="*/ 75 w 83"/>
                <a:gd name="T51" fmla="*/ 47 h 85"/>
                <a:gd name="T52" fmla="*/ 73 w 83"/>
                <a:gd name="T53" fmla="*/ 39 h 85"/>
                <a:gd name="T54" fmla="*/ 68 w 83"/>
                <a:gd name="T55" fmla="*/ 25 h 85"/>
                <a:gd name="T56" fmla="*/ 68 w 83"/>
                <a:gd name="T57" fmla="*/ 37 h 85"/>
                <a:gd name="T58" fmla="*/ 52 w 83"/>
                <a:gd name="T59" fmla="*/ 71 h 85"/>
                <a:gd name="T60" fmla="*/ 58 w 83"/>
                <a:gd name="T61" fmla="*/ 66 h 85"/>
                <a:gd name="T62" fmla="*/ 70 w 83"/>
                <a:gd name="T63" fmla="*/ 53 h 85"/>
                <a:gd name="T64" fmla="*/ 58 w 83"/>
                <a:gd name="T65" fmla="*/ 61 h 85"/>
                <a:gd name="T66" fmla="*/ 17 w 83"/>
                <a:gd name="T67" fmla="*/ 49 h 85"/>
                <a:gd name="T68" fmla="*/ 12 w 83"/>
                <a:gd name="T69" fmla="*/ 38 h 85"/>
                <a:gd name="T70" fmla="*/ 15 w 83"/>
                <a:gd name="T7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85"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9"/>
                    <a:pt x="58" y="29"/>
                    <a:pt x="57" y="29"/>
                  </a:cubicBezTo>
                  <a:cubicBezTo>
                    <a:pt x="51" y="22"/>
                    <a:pt x="44" y="17"/>
                    <a:pt x="35" y="14"/>
                  </a:cubicBezTo>
                  <a:cubicBezTo>
                    <a:pt x="21" y="10"/>
                    <a:pt x="12" y="19"/>
                    <a:pt x="19" y="34"/>
                  </a:cubicBezTo>
                  <a:cubicBezTo>
                    <a:pt x="19" y="35"/>
                    <a:pt x="20" y="35"/>
                    <a:pt x="20" y="34"/>
                  </a:cubicBezTo>
                  <a:cubicBezTo>
                    <a:pt x="22" y="28"/>
                    <a:pt x="25" y="22"/>
                    <a:pt x="30" y="16"/>
                  </a:cubicBezTo>
                  <a:cubicBezTo>
                    <a:pt x="30" y="15"/>
                    <a:pt x="32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28" y="22"/>
                    <a:pt x="25" y="31"/>
                    <a:pt x="22" y="38"/>
                  </a:cubicBezTo>
                  <a:cubicBezTo>
                    <a:pt x="22" y="39"/>
                    <a:pt x="22" y="40"/>
                    <a:pt x="23" y="41"/>
                  </a:cubicBezTo>
                  <a:cubicBezTo>
                    <a:pt x="26" y="46"/>
                    <a:pt x="30" y="51"/>
                    <a:pt x="35" y="55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31" y="56"/>
                    <a:pt x="28" y="56"/>
                    <a:pt x="25" y="56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2" y="54"/>
                    <a:pt x="22" y="53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72"/>
                    <a:pt x="32" y="78"/>
                    <a:pt x="45" y="65"/>
                  </a:cubicBezTo>
                  <a:cubicBezTo>
                    <a:pt x="45" y="65"/>
                    <a:pt x="45" y="64"/>
                    <a:pt x="44" y="64"/>
                  </a:cubicBezTo>
                  <a:cubicBezTo>
                    <a:pt x="37" y="66"/>
                    <a:pt x="30" y="66"/>
                    <a:pt x="25" y="65"/>
                  </a:cubicBezTo>
                  <a:cubicBezTo>
                    <a:pt x="24" y="65"/>
                    <a:pt x="23" y="64"/>
                    <a:pt x="22" y="63"/>
                  </a:cubicBezTo>
                  <a:cubicBezTo>
                    <a:pt x="22" y="61"/>
                    <a:pt x="21" y="59"/>
                    <a:pt x="21" y="57"/>
                  </a:cubicBezTo>
                  <a:cubicBezTo>
                    <a:pt x="21" y="57"/>
                    <a:pt x="21" y="56"/>
                    <a:pt x="22" y="57"/>
                  </a:cubicBezTo>
                  <a:cubicBezTo>
                    <a:pt x="36" y="60"/>
                    <a:pt x="59" y="54"/>
                    <a:pt x="69" y="44"/>
                  </a:cubicBezTo>
                  <a:cubicBezTo>
                    <a:pt x="68" y="43"/>
                    <a:pt x="68" y="42"/>
                    <a:pt x="67" y="41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3"/>
                    <a:pt x="65" y="44"/>
                    <a:pt x="65" y="46"/>
                  </a:cubicBezTo>
                  <a:cubicBezTo>
                    <a:pt x="62" y="48"/>
                    <a:pt x="59" y="49"/>
                    <a:pt x="55" y="51"/>
                  </a:cubicBezTo>
                  <a:cubicBezTo>
                    <a:pt x="55" y="51"/>
                    <a:pt x="54" y="50"/>
                    <a:pt x="54" y="50"/>
                  </a:cubicBezTo>
                  <a:cubicBezTo>
                    <a:pt x="55" y="49"/>
                    <a:pt x="55" y="48"/>
                    <a:pt x="56" y="46"/>
                  </a:cubicBezTo>
                  <a:cubicBezTo>
                    <a:pt x="67" y="17"/>
                    <a:pt x="54" y="2"/>
                    <a:pt x="40" y="11"/>
                  </a:cubicBezTo>
                  <a:cubicBezTo>
                    <a:pt x="39" y="11"/>
                    <a:pt x="39" y="12"/>
                    <a:pt x="40" y="12"/>
                  </a:cubicBezTo>
                  <a:cubicBezTo>
                    <a:pt x="46" y="15"/>
                    <a:pt x="52" y="19"/>
                    <a:pt x="57" y="24"/>
                  </a:cubicBezTo>
                  <a:cubicBezTo>
                    <a:pt x="58" y="25"/>
                    <a:pt x="58" y="26"/>
                    <a:pt x="58" y="27"/>
                  </a:cubicBezTo>
                  <a:close/>
                  <a:moveTo>
                    <a:pt x="52" y="40"/>
                  </a:moveTo>
                  <a:cubicBezTo>
                    <a:pt x="53" y="55"/>
                    <a:pt x="31" y="55"/>
                    <a:pt x="31" y="41"/>
                  </a:cubicBezTo>
                  <a:cubicBezTo>
                    <a:pt x="31" y="28"/>
                    <a:pt x="51" y="27"/>
                    <a:pt x="52" y="40"/>
                  </a:cubicBezTo>
                  <a:close/>
                  <a:moveTo>
                    <a:pt x="44" y="43"/>
                  </a:moveTo>
                  <a:cubicBezTo>
                    <a:pt x="44" y="49"/>
                    <a:pt x="34" y="50"/>
                    <a:pt x="34" y="43"/>
                  </a:cubicBezTo>
                  <a:cubicBezTo>
                    <a:pt x="34" y="37"/>
                    <a:pt x="43" y="37"/>
                    <a:pt x="44" y="43"/>
                  </a:cubicBezTo>
                  <a:close/>
                  <a:moveTo>
                    <a:pt x="58" y="61"/>
                  </a:moveTo>
                  <a:cubicBezTo>
                    <a:pt x="44" y="85"/>
                    <a:pt x="22" y="83"/>
                    <a:pt x="17" y="63"/>
                  </a:cubicBezTo>
                  <a:cubicBezTo>
                    <a:pt x="4" y="58"/>
                    <a:pt x="0" y="45"/>
                    <a:pt x="9" y="34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7" y="16"/>
                    <a:pt x="18" y="7"/>
                    <a:pt x="33" y="10"/>
                  </a:cubicBezTo>
                  <a:cubicBezTo>
                    <a:pt x="34" y="10"/>
                    <a:pt x="35" y="10"/>
                    <a:pt x="36" y="9"/>
                  </a:cubicBezTo>
                  <a:cubicBezTo>
                    <a:pt x="48" y="0"/>
                    <a:pt x="62" y="4"/>
                    <a:pt x="66" y="18"/>
                  </a:cubicBezTo>
                  <a:cubicBezTo>
                    <a:pt x="67" y="19"/>
                    <a:pt x="67" y="19"/>
                    <a:pt x="68" y="20"/>
                  </a:cubicBezTo>
                  <a:cubicBezTo>
                    <a:pt x="80" y="25"/>
                    <a:pt x="83" y="37"/>
                    <a:pt x="76" y="47"/>
                  </a:cubicBezTo>
                  <a:cubicBezTo>
                    <a:pt x="76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5"/>
                    <a:pt x="73" y="43"/>
                    <a:pt x="73" y="42"/>
                  </a:cubicBezTo>
                  <a:cubicBezTo>
                    <a:pt x="72" y="41"/>
                    <a:pt x="72" y="40"/>
                    <a:pt x="73" y="39"/>
                  </a:cubicBezTo>
                  <a:cubicBezTo>
                    <a:pt x="75" y="33"/>
                    <a:pt x="74" y="28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7"/>
                    <a:pt x="68" y="30"/>
                    <a:pt x="67" y="34"/>
                  </a:cubicBezTo>
                  <a:cubicBezTo>
                    <a:pt x="67" y="35"/>
                    <a:pt x="67" y="36"/>
                    <a:pt x="68" y="37"/>
                  </a:cubicBezTo>
                  <a:cubicBezTo>
                    <a:pt x="82" y="58"/>
                    <a:pt x="71" y="76"/>
                    <a:pt x="52" y="72"/>
                  </a:cubicBezTo>
                  <a:cubicBezTo>
                    <a:pt x="52" y="72"/>
                    <a:pt x="51" y="72"/>
                    <a:pt x="52" y="71"/>
                  </a:cubicBezTo>
                  <a:cubicBezTo>
                    <a:pt x="53" y="70"/>
                    <a:pt x="54" y="68"/>
                    <a:pt x="55" y="67"/>
                  </a:cubicBezTo>
                  <a:cubicBezTo>
                    <a:pt x="56" y="66"/>
                    <a:pt x="57" y="66"/>
                    <a:pt x="58" y="66"/>
                  </a:cubicBezTo>
                  <a:cubicBezTo>
                    <a:pt x="66" y="66"/>
                    <a:pt x="71" y="61"/>
                    <a:pt x="71" y="54"/>
                  </a:cubicBezTo>
                  <a:cubicBezTo>
                    <a:pt x="71" y="53"/>
                    <a:pt x="70" y="53"/>
                    <a:pt x="70" y="53"/>
                  </a:cubicBezTo>
                  <a:cubicBezTo>
                    <a:pt x="67" y="55"/>
                    <a:pt x="64" y="57"/>
                    <a:pt x="60" y="59"/>
                  </a:cubicBezTo>
                  <a:cubicBezTo>
                    <a:pt x="59" y="60"/>
                    <a:pt x="58" y="60"/>
                    <a:pt x="58" y="61"/>
                  </a:cubicBezTo>
                  <a:close/>
                  <a:moveTo>
                    <a:pt x="16" y="53"/>
                  </a:moveTo>
                  <a:cubicBezTo>
                    <a:pt x="16" y="52"/>
                    <a:pt x="16" y="50"/>
                    <a:pt x="17" y="49"/>
                  </a:cubicBezTo>
                  <a:cubicBezTo>
                    <a:pt x="17" y="48"/>
                    <a:pt x="17" y="47"/>
                    <a:pt x="16" y="46"/>
                  </a:cubicBezTo>
                  <a:cubicBezTo>
                    <a:pt x="14" y="43"/>
                    <a:pt x="13" y="40"/>
                    <a:pt x="12" y="38"/>
                  </a:cubicBezTo>
                  <a:cubicBezTo>
                    <a:pt x="12" y="37"/>
                    <a:pt x="11" y="37"/>
                    <a:pt x="11" y="38"/>
                  </a:cubicBezTo>
                  <a:cubicBezTo>
                    <a:pt x="7" y="44"/>
                    <a:pt x="9" y="50"/>
                    <a:pt x="15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19767" y="5310717"/>
            <a:ext cx="621453" cy="624840"/>
            <a:chOff x="1795" y="6260"/>
            <a:chExt cx="734" cy="738"/>
          </a:xfrm>
        </p:grpSpPr>
        <p:sp>
          <p:nvSpPr>
            <p:cNvPr id="5285" name="Oval 165"/>
            <p:cNvSpPr>
              <a:spLocks noChangeArrowheads="1"/>
            </p:cNvSpPr>
            <p:nvPr/>
          </p:nvSpPr>
          <p:spPr bwMode="auto">
            <a:xfrm>
              <a:off x="1795" y="6260"/>
              <a:ext cx="735" cy="738"/>
            </a:xfrm>
            <a:prstGeom prst="ellipse">
              <a:avLst/>
            </a:prstGeom>
            <a:solidFill>
              <a:srgbClr val="F3D97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86" name="Freeform 166"/>
            <p:cNvSpPr>
              <a:spLocks noEditPoints="1"/>
            </p:cNvSpPr>
            <p:nvPr/>
          </p:nvSpPr>
          <p:spPr bwMode="auto">
            <a:xfrm>
              <a:off x="1948" y="6449"/>
              <a:ext cx="360" cy="360"/>
            </a:xfrm>
            <a:custGeom>
              <a:avLst/>
              <a:gdLst>
                <a:gd name="T0" fmla="*/ 82 w 82"/>
                <a:gd name="T1" fmla="*/ 41 h 82"/>
                <a:gd name="T2" fmla="*/ 0 w 82"/>
                <a:gd name="T3" fmla="*/ 41 h 82"/>
                <a:gd name="T4" fmla="*/ 63 w 82"/>
                <a:gd name="T5" fmla="*/ 43 h 82"/>
                <a:gd name="T6" fmla="*/ 67 w 82"/>
                <a:gd name="T7" fmla="*/ 35 h 82"/>
                <a:gd name="T8" fmla="*/ 74 w 82"/>
                <a:gd name="T9" fmla="*/ 39 h 82"/>
                <a:gd name="T10" fmla="*/ 76 w 82"/>
                <a:gd name="T11" fmla="*/ 33 h 82"/>
                <a:gd name="T12" fmla="*/ 76 w 82"/>
                <a:gd name="T13" fmla="*/ 41 h 82"/>
                <a:gd name="T14" fmla="*/ 76 w 82"/>
                <a:gd name="T15" fmla="*/ 44 h 82"/>
                <a:gd name="T16" fmla="*/ 76 w 82"/>
                <a:gd name="T17" fmla="*/ 46 h 82"/>
                <a:gd name="T18" fmla="*/ 75 w 82"/>
                <a:gd name="T19" fmla="*/ 46 h 82"/>
                <a:gd name="T20" fmla="*/ 72 w 82"/>
                <a:gd name="T21" fmla="*/ 44 h 82"/>
                <a:gd name="T22" fmla="*/ 72 w 82"/>
                <a:gd name="T23" fmla="*/ 47 h 82"/>
                <a:gd name="T24" fmla="*/ 75 w 82"/>
                <a:gd name="T25" fmla="*/ 49 h 82"/>
                <a:gd name="T26" fmla="*/ 41 w 82"/>
                <a:gd name="T27" fmla="*/ 76 h 82"/>
                <a:gd name="T28" fmla="*/ 41 w 82"/>
                <a:gd name="T29" fmla="*/ 5 h 82"/>
                <a:gd name="T30" fmla="*/ 52 w 82"/>
                <a:gd name="T31" fmla="*/ 8 h 82"/>
                <a:gd name="T32" fmla="*/ 37 w 82"/>
                <a:gd name="T33" fmla="*/ 15 h 82"/>
                <a:gd name="T34" fmla="*/ 30 w 82"/>
                <a:gd name="T35" fmla="*/ 17 h 82"/>
                <a:gd name="T36" fmla="*/ 29 w 82"/>
                <a:gd name="T37" fmla="*/ 24 h 82"/>
                <a:gd name="T38" fmla="*/ 26 w 82"/>
                <a:gd name="T39" fmla="*/ 29 h 82"/>
                <a:gd name="T40" fmla="*/ 24 w 82"/>
                <a:gd name="T41" fmla="*/ 31 h 82"/>
                <a:gd name="T42" fmla="*/ 26 w 82"/>
                <a:gd name="T43" fmla="*/ 33 h 82"/>
                <a:gd name="T44" fmla="*/ 29 w 82"/>
                <a:gd name="T45" fmla="*/ 32 h 82"/>
                <a:gd name="T46" fmla="*/ 33 w 82"/>
                <a:gd name="T47" fmla="*/ 28 h 82"/>
                <a:gd name="T48" fmla="*/ 38 w 82"/>
                <a:gd name="T49" fmla="*/ 30 h 82"/>
                <a:gd name="T50" fmla="*/ 41 w 82"/>
                <a:gd name="T51" fmla="*/ 34 h 82"/>
                <a:gd name="T52" fmla="*/ 35 w 82"/>
                <a:gd name="T53" fmla="*/ 34 h 82"/>
                <a:gd name="T54" fmla="*/ 32 w 82"/>
                <a:gd name="T55" fmla="*/ 32 h 82"/>
                <a:gd name="T56" fmla="*/ 25 w 82"/>
                <a:gd name="T57" fmla="*/ 37 h 82"/>
                <a:gd name="T58" fmla="*/ 23 w 82"/>
                <a:gd name="T59" fmla="*/ 46 h 82"/>
                <a:gd name="T60" fmla="*/ 28 w 82"/>
                <a:gd name="T61" fmla="*/ 51 h 82"/>
                <a:gd name="T62" fmla="*/ 35 w 82"/>
                <a:gd name="T63" fmla="*/ 51 h 82"/>
                <a:gd name="T64" fmla="*/ 43 w 82"/>
                <a:gd name="T65" fmla="*/ 70 h 82"/>
                <a:gd name="T66" fmla="*/ 49 w 82"/>
                <a:gd name="T67" fmla="*/ 57 h 82"/>
                <a:gd name="T68" fmla="*/ 49 w 82"/>
                <a:gd name="T69" fmla="*/ 44 h 82"/>
                <a:gd name="T70" fmla="*/ 44 w 82"/>
                <a:gd name="T71" fmla="*/ 38 h 82"/>
                <a:gd name="T72" fmla="*/ 47 w 82"/>
                <a:gd name="T73" fmla="*/ 41 h 82"/>
                <a:gd name="T74" fmla="*/ 53 w 82"/>
                <a:gd name="T75" fmla="*/ 37 h 82"/>
                <a:gd name="T76" fmla="*/ 50 w 82"/>
                <a:gd name="T77" fmla="*/ 34 h 82"/>
                <a:gd name="T78" fmla="*/ 55 w 82"/>
                <a:gd name="T79" fmla="*/ 34 h 82"/>
                <a:gd name="T80" fmla="*/ 62 w 82"/>
                <a:gd name="T81" fmla="*/ 43 h 82"/>
                <a:gd name="T82" fmla="*/ 51 w 82"/>
                <a:gd name="T83" fmla="*/ 58 h 82"/>
                <a:gd name="T84" fmla="*/ 49 w 82"/>
                <a:gd name="T85" fmla="*/ 63 h 82"/>
                <a:gd name="T86" fmla="*/ 52 w 82"/>
                <a:gd name="T87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64" y="0"/>
                    <a:pt x="82" y="18"/>
                    <a:pt x="82" y="41"/>
                  </a:cubicBezTo>
                  <a:cubicBezTo>
                    <a:pt x="82" y="63"/>
                    <a:pt x="64" y="82"/>
                    <a:pt x="41" y="82"/>
                  </a:cubicBezTo>
                  <a:cubicBezTo>
                    <a:pt x="18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lose/>
                  <a:moveTo>
                    <a:pt x="63" y="43"/>
                  </a:moveTo>
                  <a:cubicBezTo>
                    <a:pt x="64" y="40"/>
                    <a:pt x="64" y="38"/>
                    <a:pt x="65" y="35"/>
                  </a:cubicBezTo>
                  <a:cubicBezTo>
                    <a:pt x="65" y="34"/>
                    <a:pt x="65" y="34"/>
                    <a:pt x="67" y="35"/>
                  </a:cubicBezTo>
                  <a:cubicBezTo>
                    <a:pt x="68" y="37"/>
                    <a:pt x="70" y="38"/>
                    <a:pt x="72" y="40"/>
                  </a:cubicBezTo>
                  <a:cubicBezTo>
                    <a:pt x="73" y="41"/>
                    <a:pt x="74" y="41"/>
                    <a:pt x="74" y="39"/>
                  </a:cubicBezTo>
                  <a:cubicBezTo>
                    <a:pt x="74" y="37"/>
                    <a:pt x="74" y="35"/>
                    <a:pt x="75" y="33"/>
                  </a:cubicBezTo>
                  <a:cubicBezTo>
                    <a:pt x="75" y="32"/>
                    <a:pt x="75" y="32"/>
                    <a:pt x="76" y="33"/>
                  </a:cubicBezTo>
                  <a:cubicBezTo>
                    <a:pt x="76" y="36"/>
                    <a:pt x="76" y="38"/>
                    <a:pt x="76" y="41"/>
                  </a:cubicBezTo>
                  <a:cubicBezTo>
                    <a:pt x="76" y="41"/>
                    <a:pt x="77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4"/>
                    <a:pt x="75" y="44"/>
                    <a:pt x="76" y="44"/>
                  </a:cubicBezTo>
                  <a:cubicBezTo>
                    <a:pt x="76" y="44"/>
                    <a:pt x="76" y="45"/>
                    <a:pt x="76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7"/>
                    <a:pt x="76" y="47"/>
                  </a:cubicBezTo>
                  <a:cubicBezTo>
                    <a:pt x="75" y="47"/>
                    <a:pt x="75" y="46"/>
                    <a:pt x="75" y="46"/>
                  </a:cubicBezTo>
                  <a:cubicBezTo>
                    <a:pt x="74" y="46"/>
                    <a:pt x="74" y="47"/>
                    <a:pt x="73" y="45"/>
                  </a:cubicBezTo>
                  <a:cubicBezTo>
                    <a:pt x="73" y="45"/>
                    <a:pt x="73" y="45"/>
                    <a:pt x="72" y="44"/>
                  </a:cubicBezTo>
                  <a:cubicBezTo>
                    <a:pt x="70" y="39"/>
                    <a:pt x="70" y="39"/>
                    <a:pt x="71" y="45"/>
                  </a:cubicBezTo>
                  <a:cubicBezTo>
                    <a:pt x="72" y="46"/>
                    <a:pt x="72" y="47"/>
                    <a:pt x="72" y="47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9"/>
                    <a:pt x="76" y="49"/>
                    <a:pt x="75" y="49"/>
                  </a:cubicBezTo>
                  <a:cubicBezTo>
                    <a:pt x="72" y="65"/>
                    <a:pt x="58" y="76"/>
                    <a:pt x="41" y="76"/>
                  </a:cubicBezTo>
                  <a:cubicBezTo>
                    <a:pt x="21" y="76"/>
                    <a:pt x="6" y="60"/>
                    <a:pt x="6" y="41"/>
                  </a:cubicBezTo>
                  <a:cubicBezTo>
                    <a:pt x="6" y="21"/>
                    <a:pt x="21" y="5"/>
                    <a:pt x="41" y="5"/>
                  </a:cubicBezTo>
                  <a:cubicBezTo>
                    <a:pt x="45" y="5"/>
                    <a:pt x="48" y="6"/>
                    <a:pt x="52" y="7"/>
                  </a:cubicBezTo>
                  <a:cubicBezTo>
                    <a:pt x="52" y="7"/>
                    <a:pt x="52" y="8"/>
                    <a:pt x="52" y="8"/>
                  </a:cubicBezTo>
                  <a:cubicBezTo>
                    <a:pt x="48" y="10"/>
                    <a:pt x="44" y="12"/>
                    <a:pt x="41" y="14"/>
                  </a:cubicBezTo>
                  <a:cubicBezTo>
                    <a:pt x="39" y="15"/>
                    <a:pt x="39" y="15"/>
                    <a:pt x="37" y="15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1" y="16"/>
                    <a:pt x="31" y="16"/>
                    <a:pt x="30" y="17"/>
                  </a:cubicBezTo>
                  <a:cubicBezTo>
                    <a:pt x="30" y="19"/>
                    <a:pt x="30" y="20"/>
                    <a:pt x="30" y="22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6"/>
                    <a:pt x="28" y="27"/>
                    <a:pt x="27" y="28"/>
                  </a:cubicBezTo>
                  <a:cubicBezTo>
                    <a:pt x="27" y="29"/>
                    <a:pt x="27" y="29"/>
                    <a:pt x="26" y="29"/>
                  </a:cubicBezTo>
                  <a:cubicBezTo>
                    <a:pt x="26" y="29"/>
                    <a:pt x="25" y="30"/>
                    <a:pt x="25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4" y="32"/>
                    <a:pt x="25" y="32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8" y="33"/>
                    <a:pt x="28" y="33"/>
                    <a:pt x="29" y="32"/>
                  </a:cubicBezTo>
                  <a:cubicBezTo>
                    <a:pt x="29" y="31"/>
                    <a:pt x="30" y="30"/>
                    <a:pt x="31" y="29"/>
                  </a:cubicBezTo>
                  <a:cubicBezTo>
                    <a:pt x="31" y="28"/>
                    <a:pt x="32" y="28"/>
                    <a:pt x="33" y="28"/>
                  </a:cubicBezTo>
                  <a:cubicBezTo>
                    <a:pt x="34" y="29"/>
                    <a:pt x="35" y="29"/>
                    <a:pt x="36" y="29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9" y="31"/>
                    <a:pt x="40" y="32"/>
                    <a:pt x="41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39" y="34"/>
                    <a:pt x="38" y="34"/>
                    <a:pt x="37" y="34"/>
                  </a:cubicBezTo>
                  <a:cubicBezTo>
                    <a:pt x="36" y="35"/>
                    <a:pt x="36" y="34"/>
                    <a:pt x="35" y="34"/>
                  </a:cubicBezTo>
                  <a:cubicBezTo>
                    <a:pt x="35" y="33"/>
                    <a:pt x="34" y="33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4" y="39"/>
                    <a:pt x="24" y="42"/>
                    <a:pt x="23" y="44"/>
                  </a:cubicBezTo>
                  <a:cubicBezTo>
                    <a:pt x="22" y="45"/>
                    <a:pt x="22" y="45"/>
                    <a:pt x="23" y="46"/>
                  </a:cubicBezTo>
                  <a:cubicBezTo>
                    <a:pt x="24" y="48"/>
                    <a:pt x="25" y="49"/>
                    <a:pt x="26" y="51"/>
                  </a:cubicBezTo>
                  <a:cubicBezTo>
                    <a:pt x="27" y="52"/>
                    <a:pt x="27" y="52"/>
                    <a:pt x="28" y="51"/>
                  </a:cubicBezTo>
                  <a:cubicBezTo>
                    <a:pt x="30" y="51"/>
                    <a:pt x="32" y="51"/>
                    <a:pt x="33" y="50"/>
                  </a:cubicBezTo>
                  <a:cubicBezTo>
                    <a:pt x="34" y="50"/>
                    <a:pt x="35" y="50"/>
                    <a:pt x="35" y="51"/>
                  </a:cubicBezTo>
                  <a:cubicBezTo>
                    <a:pt x="37" y="57"/>
                    <a:pt x="39" y="63"/>
                    <a:pt x="41" y="69"/>
                  </a:cubicBezTo>
                  <a:cubicBezTo>
                    <a:pt x="42" y="71"/>
                    <a:pt x="42" y="71"/>
                    <a:pt x="43" y="70"/>
                  </a:cubicBezTo>
                  <a:cubicBezTo>
                    <a:pt x="45" y="67"/>
                    <a:pt x="46" y="64"/>
                    <a:pt x="48" y="61"/>
                  </a:cubicBezTo>
                  <a:cubicBezTo>
                    <a:pt x="49" y="59"/>
                    <a:pt x="49" y="59"/>
                    <a:pt x="49" y="57"/>
                  </a:cubicBezTo>
                  <a:cubicBezTo>
                    <a:pt x="50" y="53"/>
                    <a:pt x="50" y="50"/>
                    <a:pt x="51" y="46"/>
                  </a:cubicBezTo>
                  <a:cubicBezTo>
                    <a:pt x="51" y="44"/>
                    <a:pt x="51" y="44"/>
                    <a:pt x="49" y="44"/>
                  </a:cubicBezTo>
                  <a:cubicBezTo>
                    <a:pt x="48" y="45"/>
                    <a:pt x="48" y="44"/>
                    <a:pt x="47" y="43"/>
                  </a:cubicBezTo>
                  <a:cubicBezTo>
                    <a:pt x="46" y="41"/>
                    <a:pt x="45" y="39"/>
                    <a:pt x="44" y="38"/>
                  </a:cubicBezTo>
                  <a:cubicBezTo>
                    <a:pt x="43" y="36"/>
                    <a:pt x="43" y="36"/>
                    <a:pt x="44" y="37"/>
                  </a:cubicBezTo>
                  <a:cubicBezTo>
                    <a:pt x="45" y="38"/>
                    <a:pt x="46" y="40"/>
                    <a:pt x="47" y="41"/>
                  </a:cubicBezTo>
                  <a:cubicBezTo>
                    <a:pt x="49" y="42"/>
                    <a:pt x="49" y="42"/>
                    <a:pt x="50" y="41"/>
                  </a:cubicBezTo>
                  <a:cubicBezTo>
                    <a:pt x="51" y="40"/>
                    <a:pt x="52" y="38"/>
                    <a:pt x="53" y="37"/>
                  </a:cubicBezTo>
                  <a:cubicBezTo>
                    <a:pt x="54" y="36"/>
                    <a:pt x="54" y="36"/>
                    <a:pt x="52" y="35"/>
                  </a:cubicBezTo>
                  <a:cubicBezTo>
                    <a:pt x="51" y="35"/>
                    <a:pt x="51" y="34"/>
                    <a:pt x="50" y="34"/>
                  </a:cubicBezTo>
                  <a:cubicBezTo>
                    <a:pt x="49" y="33"/>
                    <a:pt x="48" y="33"/>
                    <a:pt x="50" y="34"/>
                  </a:cubicBezTo>
                  <a:cubicBezTo>
                    <a:pt x="52" y="34"/>
                    <a:pt x="53" y="34"/>
                    <a:pt x="55" y="34"/>
                  </a:cubicBezTo>
                  <a:cubicBezTo>
                    <a:pt x="57" y="35"/>
                    <a:pt x="57" y="35"/>
                    <a:pt x="58" y="36"/>
                  </a:cubicBezTo>
                  <a:cubicBezTo>
                    <a:pt x="59" y="39"/>
                    <a:pt x="60" y="41"/>
                    <a:pt x="62" y="43"/>
                  </a:cubicBezTo>
                  <a:cubicBezTo>
                    <a:pt x="62" y="45"/>
                    <a:pt x="63" y="44"/>
                    <a:pt x="63" y="43"/>
                  </a:cubicBezTo>
                  <a:close/>
                  <a:moveTo>
                    <a:pt x="51" y="58"/>
                  </a:moveTo>
                  <a:cubicBezTo>
                    <a:pt x="51" y="58"/>
                    <a:pt x="50" y="59"/>
                    <a:pt x="50" y="59"/>
                  </a:cubicBezTo>
                  <a:cubicBezTo>
                    <a:pt x="49" y="61"/>
                    <a:pt x="49" y="61"/>
                    <a:pt x="49" y="63"/>
                  </a:cubicBezTo>
                  <a:cubicBezTo>
                    <a:pt x="50" y="66"/>
                    <a:pt x="50" y="66"/>
                    <a:pt x="51" y="63"/>
                  </a:cubicBezTo>
                  <a:cubicBezTo>
                    <a:pt x="51" y="61"/>
                    <a:pt x="52" y="60"/>
                    <a:pt x="52" y="58"/>
                  </a:cubicBezTo>
                  <a:cubicBezTo>
                    <a:pt x="53" y="55"/>
                    <a:pt x="53" y="55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2290233" y="1933787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5288" name="Rectangle 168"/>
          <p:cNvSpPr>
            <a:spLocks noChangeArrowheads="1"/>
          </p:cNvSpPr>
          <p:nvPr/>
        </p:nvSpPr>
        <p:spPr bwMode="auto">
          <a:xfrm>
            <a:off x="2290233" y="3068321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5289" name="Rectangle 169"/>
          <p:cNvSpPr>
            <a:spLocks noChangeArrowheads="1"/>
          </p:cNvSpPr>
          <p:nvPr/>
        </p:nvSpPr>
        <p:spPr bwMode="auto">
          <a:xfrm>
            <a:off x="2290233" y="4177454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5290" name="Rectangle 170"/>
          <p:cNvSpPr>
            <a:spLocks noChangeArrowheads="1"/>
          </p:cNvSpPr>
          <p:nvPr/>
        </p:nvSpPr>
        <p:spPr bwMode="auto">
          <a:xfrm>
            <a:off x="2290233" y="5320454"/>
            <a:ext cx="3744384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5291" name="Rectangle 171"/>
          <p:cNvSpPr>
            <a:spLocks noChangeArrowheads="1"/>
          </p:cNvSpPr>
          <p:nvPr/>
        </p:nvSpPr>
        <p:spPr bwMode="auto">
          <a:xfrm>
            <a:off x="7473951" y="1933787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5292" name="Rectangle 172"/>
          <p:cNvSpPr>
            <a:spLocks noChangeArrowheads="1"/>
          </p:cNvSpPr>
          <p:nvPr/>
        </p:nvSpPr>
        <p:spPr bwMode="auto">
          <a:xfrm>
            <a:off x="7473951" y="3068321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2"/>
              </a:solidFill>
            </a:endParaRPr>
          </a:p>
        </p:txBody>
      </p:sp>
      <p:sp>
        <p:nvSpPr>
          <p:cNvPr id="5293" name="Rectangle 173"/>
          <p:cNvSpPr>
            <a:spLocks noChangeArrowheads="1"/>
          </p:cNvSpPr>
          <p:nvPr/>
        </p:nvSpPr>
        <p:spPr bwMode="auto">
          <a:xfrm>
            <a:off x="7473951" y="4177454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5294" name="Rectangle 174"/>
          <p:cNvSpPr>
            <a:spLocks noChangeArrowheads="1"/>
          </p:cNvSpPr>
          <p:nvPr/>
        </p:nvSpPr>
        <p:spPr bwMode="auto">
          <a:xfrm>
            <a:off x="7473951" y="5320454"/>
            <a:ext cx="3744383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5" grpId="0" animBg="1"/>
      <p:bldP spid="5265" grpId="1" bldLvl="0" animBg="1"/>
      <p:bldP spid="5287" grpId="0"/>
      <p:bldP spid="5288" grpId="0"/>
      <p:bldP spid="5289" grpId="0"/>
      <p:bldP spid="5290" grpId="0"/>
      <p:bldP spid="5291" grpId="0"/>
      <p:bldP spid="5292" grpId="0"/>
      <p:bldP spid="5293" grpId="0"/>
      <p:bldP spid="5294" grpId="0"/>
      <p:bldP spid="39" grpId="0" animBg="1"/>
      <p:bldP spid="39" grpId="1" bldLvl="0" animBg="1"/>
      <p:bldP spid="40" grpId="0" animBg="1"/>
      <p:bldP spid="40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3" name="组合 12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12" name="图片 11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9" name="图片 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10" name="图片 9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18441" name="Freeform 9"/>
          <p:cNvSpPr/>
          <p:nvPr/>
        </p:nvSpPr>
        <p:spPr bwMode="auto">
          <a:xfrm>
            <a:off x="3331633" y="3883138"/>
            <a:ext cx="2110317" cy="1056216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6FA8B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42" name="Freeform 10"/>
          <p:cNvSpPr/>
          <p:nvPr/>
        </p:nvSpPr>
        <p:spPr bwMode="auto">
          <a:xfrm>
            <a:off x="5039784" y="2826921"/>
            <a:ext cx="2112433" cy="1056217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F3D97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43" name="Freeform 11"/>
          <p:cNvSpPr/>
          <p:nvPr/>
        </p:nvSpPr>
        <p:spPr bwMode="auto">
          <a:xfrm>
            <a:off x="6750051" y="3883138"/>
            <a:ext cx="2110316" cy="1056216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6FA8B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44" name="Freeform 12"/>
          <p:cNvSpPr/>
          <p:nvPr/>
        </p:nvSpPr>
        <p:spPr bwMode="auto">
          <a:xfrm>
            <a:off x="1621367" y="2826921"/>
            <a:ext cx="2112433" cy="1255184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F39F6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45" name="Freeform 13"/>
          <p:cNvSpPr/>
          <p:nvPr/>
        </p:nvSpPr>
        <p:spPr bwMode="auto">
          <a:xfrm>
            <a:off x="8458200" y="2826921"/>
            <a:ext cx="2112433" cy="1255184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F39F6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1"/>
          <p:cNvGrpSpPr/>
          <p:nvPr/>
        </p:nvGrpSpPr>
        <p:grpSpPr>
          <a:xfrm>
            <a:off x="2483273" y="3633470"/>
            <a:ext cx="389467" cy="1531620"/>
            <a:chOff x="2933" y="4290"/>
            <a:chExt cx="460" cy="1809"/>
          </a:xfrm>
        </p:grpSpPr>
        <p:grpSp>
          <p:nvGrpSpPr>
            <p:cNvPr id="18446" name="Group 14"/>
            <p:cNvGrpSpPr/>
            <p:nvPr/>
          </p:nvGrpSpPr>
          <p:grpSpPr bwMode="auto">
            <a:xfrm>
              <a:off x="2933" y="4290"/>
              <a:ext cx="460" cy="590"/>
              <a:chOff x="0" y="0"/>
              <a:chExt cx="184" cy="236"/>
            </a:xfrm>
            <a:solidFill>
              <a:schemeClr val="bg2"/>
            </a:solidFill>
          </p:grpSpPr>
          <p:sp>
            <p:nvSpPr>
              <p:cNvPr id="18447" name="Freeform 15"/>
              <p:cNvSpPr/>
              <p:nvPr/>
            </p:nvSpPr>
            <p:spPr bwMode="auto">
              <a:xfrm>
                <a:off x="0" y="0"/>
                <a:ext cx="184" cy="236"/>
              </a:xfrm>
              <a:custGeom>
                <a:avLst/>
                <a:gdLst>
                  <a:gd name="T0" fmla="*/ 19 w 84"/>
                  <a:gd name="T1" fmla="*/ 98 h 108"/>
                  <a:gd name="T2" fmla="*/ 10 w 84"/>
                  <a:gd name="T3" fmla="*/ 98 h 108"/>
                  <a:gd name="T4" fmla="*/ 10 w 84"/>
                  <a:gd name="T5" fmla="*/ 9 h 108"/>
                  <a:gd name="T6" fmla="*/ 79 w 84"/>
                  <a:gd name="T7" fmla="*/ 9 h 108"/>
                  <a:gd name="T8" fmla="*/ 84 w 84"/>
                  <a:gd name="T9" fmla="*/ 5 h 108"/>
                  <a:gd name="T10" fmla="*/ 79 w 84"/>
                  <a:gd name="T11" fmla="*/ 0 h 108"/>
                  <a:gd name="T12" fmla="*/ 5 w 84"/>
                  <a:gd name="T13" fmla="*/ 0 h 108"/>
                  <a:gd name="T14" fmla="*/ 0 w 84"/>
                  <a:gd name="T15" fmla="*/ 5 h 108"/>
                  <a:gd name="T16" fmla="*/ 0 w 84"/>
                  <a:gd name="T17" fmla="*/ 103 h 108"/>
                  <a:gd name="T18" fmla="*/ 5 w 84"/>
                  <a:gd name="T19" fmla="*/ 108 h 108"/>
                  <a:gd name="T20" fmla="*/ 19 w 84"/>
                  <a:gd name="T21" fmla="*/ 108 h 108"/>
                  <a:gd name="T22" fmla="*/ 23 w 84"/>
                  <a:gd name="T23" fmla="*/ 103 h 108"/>
                  <a:gd name="T24" fmla="*/ 19 w 84"/>
                  <a:gd name="T25" fmla="*/ 9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8">
                    <a:moveTo>
                      <a:pt x="19" y="98"/>
                    </a:move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2" y="9"/>
                      <a:pt x="84" y="7"/>
                      <a:pt x="84" y="5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6"/>
                      <a:pt x="3" y="108"/>
                      <a:pt x="5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8"/>
                      <a:pt x="23" y="106"/>
                      <a:pt x="23" y="103"/>
                    </a:cubicBezTo>
                    <a:cubicBezTo>
                      <a:pt x="23" y="100"/>
                      <a:pt x="21" y="98"/>
                      <a:pt x="1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48" name="Freeform 16"/>
              <p:cNvSpPr/>
              <p:nvPr/>
            </p:nvSpPr>
            <p:spPr bwMode="auto">
              <a:xfrm>
                <a:off x="116" y="138"/>
                <a:ext cx="68" cy="98"/>
              </a:xfrm>
              <a:custGeom>
                <a:avLst/>
                <a:gdLst>
                  <a:gd name="T0" fmla="*/ 26 w 31"/>
                  <a:gd name="T1" fmla="*/ 0 h 45"/>
                  <a:gd name="T2" fmla="*/ 21 w 31"/>
                  <a:gd name="T3" fmla="*/ 5 h 45"/>
                  <a:gd name="T4" fmla="*/ 21 w 31"/>
                  <a:gd name="T5" fmla="*/ 35 h 45"/>
                  <a:gd name="T6" fmla="*/ 4 w 31"/>
                  <a:gd name="T7" fmla="*/ 35 h 45"/>
                  <a:gd name="T8" fmla="*/ 0 w 31"/>
                  <a:gd name="T9" fmla="*/ 40 h 45"/>
                  <a:gd name="T10" fmla="*/ 4 w 31"/>
                  <a:gd name="T11" fmla="*/ 45 h 45"/>
                  <a:gd name="T12" fmla="*/ 26 w 31"/>
                  <a:gd name="T13" fmla="*/ 45 h 45"/>
                  <a:gd name="T14" fmla="*/ 29 w 31"/>
                  <a:gd name="T15" fmla="*/ 43 h 45"/>
                  <a:gd name="T16" fmla="*/ 31 w 31"/>
                  <a:gd name="T17" fmla="*/ 40 h 45"/>
                  <a:gd name="T18" fmla="*/ 31 w 31"/>
                  <a:gd name="T19" fmla="*/ 5 h 45"/>
                  <a:gd name="T20" fmla="*/ 26 w 31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23" y="0"/>
                      <a:pt x="21" y="2"/>
                      <a:pt x="21" y="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5"/>
                      <a:pt x="28" y="44"/>
                      <a:pt x="29" y="43"/>
                    </a:cubicBezTo>
                    <a:cubicBezTo>
                      <a:pt x="30" y="42"/>
                      <a:pt x="31" y="41"/>
                      <a:pt x="31" y="4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49" name="Freeform 17"/>
              <p:cNvSpPr>
                <a:spLocks noEditPoints="1"/>
              </p:cNvSpPr>
              <p:nvPr/>
            </p:nvSpPr>
            <p:spPr bwMode="auto">
              <a:xfrm>
                <a:off x="66" y="51"/>
                <a:ext cx="113" cy="163"/>
              </a:xfrm>
              <a:custGeom>
                <a:avLst/>
                <a:gdLst>
                  <a:gd name="T0" fmla="*/ 45 w 52"/>
                  <a:gd name="T1" fmla="*/ 1 h 75"/>
                  <a:gd name="T2" fmla="*/ 40 w 52"/>
                  <a:gd name="T3" fmla="*/ 0 h 75"/>
                  <a:gd name="T4" fmla="*/ 30 w 52"/>
                  <a:gd name="T5" fmla="*/ 5 h 75"/>
                  <a:gd name="T6" fmla="*/ 1 w 52"/>
                  <a:gd name="T7" fmla="*/ 57 h 75"/>
                  <a:gd name="T8" fmla="*/ 0 w 52"/>
                  <a:gd name="T9" fmla="*/ 59 h 75"/>
                  <a:gd name="T10" fmla="*/ 0 w 52"/>
                  <a:gd name="T11" fmla="*/ 71 h 75"/>
                  <a:gd name="T12" fmla="*/ 3 w 52"/>
                  <a:gd name="T13" fmla="*/ 75 h 75"/>
                  <a:gd name="T14" fmla="*/ 5 w 52"/>
                  <a:gd name="T15" fmla="*/ 75 h 75"/>
                  <a:gd name="T16" fmla="*/ 7 w 52"/>
                  <a:gd name="T17" fmla="*/ 75 h 75"/>
                  <a:gd name="T18" fmla="*/ 18 w 52"/>
                  <a:gd name="T19" fmla="*/ 69 h 75"/>
                  <a:gd name="T20" fmla="*/ 19 w 52"/>
                  <a:gd name="T21" fmla="*/ 67 h 75"/>
                  <a:gd name="T22" fmla="*/ 49 w 52"/>
                  <a:gd name="T23" fmla="*/ 16 h 75"/>
                  <a:gd name="T24" fmla="*/ 45 w 52"/>
                  <a:gd name="T25" fmla="*/ 1 h 75"/>
                  <a:gd name="T26" fmla="*/ 41 w 52"/>
                  <a:gd name="T27" fmla="*/ 11 h 75"/>
                  <a:gd name="T28" fmla="*/ 12 w 52"/>
                  <a:gd name="T29" fmla="*/ 62 h 75"/>
                  <a:gd name="T30" fmla="*/ 9 w 52"/>
                  <a:gd name="T31" fmla="*/ 63 h 75"/>
                  <a:gd name="T32" fmla="*/ 9 w 52"/>
                  <a:gd name="T33" fmla="*/ 60 h 75"/>
                  <a:gd name="T34" fmla="*/ 38 w 52"/>
                  <a:gd name="T35" fmla="*/ 10 h 75"/>
                  <a:gd name="T36" fmla="*/ 41 w 52"/>
                  <a:gd name="T37" fmla="*/ 9 h 75"/>
                  <a:gd name="T38" fmla="*/ 41 w 52"/>
                  <a:gd name="T3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45" y="1"/>
                    </a:moveTo>
                    <a:cubicBezTo>
                      <a:pt x="44" y="0"/>
                      <a:pt x="42" y="0"/>
                      <a:pt x="40" y="0"/>
                    </a:cubicBezTo>
                    <a:cubicBezTo>
                      <a:pt x="36" y="0"/>
                      <a:pt x="32" y="2"/>
                      <a:pt x="30" y="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4"/>
                      <a:pt x="3" y="75"/>
                    </a:cubicBezTo>
                    <a:cubicBezTo>
                      <a:pt x="3" y="75"/>
                      <a:pt x="4" y="75"/>
                      <a:pt x="5" y="75"/>
                    </a:cubicBezTo>
                    <a:cubicBezTo>
                      <a:pt x="6" y="75"/>
                      <a:pt x="7" y="75"/>
                      <a:pt x="7" y="75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9" y="68"/>
                      <a:pt x="19" y="6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1"/>
                      <a:pt x="50" y="4"/>
                      <a:pt x="45" y="1"/>
                    </a:cubicBezTo>
                    <a:close/>
                    <a:moveTo>
                      <a:pt x="41" y="11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50" name="Freeform 18"/>
              <p:cNvSpPr/>
              <p:nvPr/>
            </p:nvSpPr>
            <p:spPr bwMode="auto">
              <a:xfrm>
                <a:off x="35" y="68"/>
                <a:ext cx="70" cy="20"/>
              </a:xfrm>
              <a:custGeom>
                <a:avLst/>
                <a:gdLst>
                  <a:gd name="T0" fmla="*/ 32 w 32"/>
                  <a:gd name="T1" fmla="*/ 4 h 9"/>
                  <a:gd name="T2" fmla="*/ 28 w 32"/>
                  <a:gd name="T3" fmla="*/ 0 h 9"/>
                  <a:gd name="T4" fmla="*/ 4 w 32"/>
                  <a:gd name="T5" fmla="*/ 0 h 9"/>
                  <a:gd name="T6" fmla="*/ 0 w 32"/>
                  <a:gd name="T7" fmla="*/ 4 h 9"/>
                  <a:gd name="T8" fmla="*/ 4 w 32"/>
                  <a:gd name="T9" fmla="*/ 9 h 9"/>
                  <a:gd name="T10" fmla="*/ 28 w 32"/>
                  <a:gd name="T11" fmla="*/ 9 h 9"/>
                  <a:gd name="T12" fmla="*/ 32 w 32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51" name="Freeform 19"/>
              <p:cNvSpPr/>
              <p:nvPr/>
            </p:nvSpPr>
            <p:spPr bwMode="auto">
              <a:xfrm>
                <a:off x="35" y="107"/>
                <a:ext cx="46" cy="20"/>
              </a:xfrm>
              <a:custGeom>
                <a:avLst/>
                <a:gdLst>
                  <a:gd name="T0" fmla="*/ 4 w 21"/>
                  <a:gd name="T1" fmla="*/ 0 h 9"/>
                  <a:gd name="T2" fmla="*/ 0 w 21"/>
                  <a:gd name="T3" fmla="*/ 4 h 9"/>
                  <a:gd name="T4" fmla="*/ 4 w 21"/>
                  <a:gd name="T5" fmla="*/ 9 h 9"/>
                  <a:gd name="T6" fmla="*/ 16 w 21"/>
                  <a:gd name="T7" fmla="*/ 9 h 9"/>
                  <a:gd name="T8" fmla="*/ 21 w 21"/>
                  <a:gd name="T9" fmla="*/ 4 h 9"/>
                  <a:gd name="T10" fmla="*/ 16 w 21"/>
                  <a:gd name="T11" fmla="*/ 0 h 9"/>
                  <a:gd name="T12" fmla="*/ 4 w 2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1" y="7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3163" y="5037"/>
              <a:ext cx="0" cy="106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50467" y="3633470"/>
            <a:ext cx="491067" cy="1531620"/>
            <a:chOff x="6910" y="4290"/>
            <a:chExt cx="580" cy="1809"/>
          </a:xfrm>
        </p:grpSpPr>
        <p:grpSp>
          <p:nvGrpSpPr>
            <p:cNvPr id="18455" name="Group 23"/>
            <p:cNvGrpSpPr/>
            <p:nvPr/>
          </p:nvGrpSpPr>
          <p:grpSpPr bwMode="auto">
            <a:xfrm>
              <a:off x="6910" y="4290"/>
              <a:ext cx="580" cy="590"/>
              <a:chOff x="0" y="0"/>
              <a:chExt cx="232" cy="236"/>
            </a:xfrm>
            <a:solidFill>
              <a:schemeClr val="bg2"/>
            </a:solidFill>
          </p:grpSpPr>
          <p:sp>
            <p:nvSpPr>
              <p:cNvPr id="18456" name="Freeform 24"/>
              <p:cNvSpPr/>
              <p:nvPr/>
            </p:nvSpPr>
            <p:spPr bwMode="auto">
              <a:xfrm>
                <a:off x="0" y="0"/>
                <a:ext cx="232" cy="168"/>
              </a:xfrm>
              <a:custGeom>
                <a:avLst/>
                <a:gdLst>
                  <a:gd name="T0" fmla="*/ 82 w 106"/>
                  <a:gd name="T1" fmla="*/ 28 h 77"/>
                  <a:gd name="T2" fmla="*/ 77 w 106"/>
                  <a:gd name="T3" fmla="*/ 29 h 77"/>
                  <a:gd name="T4" fmla="*/ 77 w 106"/>
                  <a:gd name="T5" fmla="*/ 27 h 77"/>
                  <a:gd name="T6" fmla="*/ 50 w 106"/>
                  <a:gd name="T7" fmla="*/ 0 h 77"/>
                  <a:gd name="T8" fmla="*/ 25 w 106"/>
                  <a:gd name="T9" fmla="*/ 22 h 77"/>
                  <a:gd name="T10" fmla="*/ 17 w 106"/>
                  <a:gd name="T11" fmla="*/ 23 h 77"/>
                  <a:gd name="T12" fmla="*/ 17 w 106"/>
                  <a:gd name="T13" fmla="*/ 23 h 77"/>
                  <a:gd name="T14" fmla="*/ 6 w 106"/>
                  <a:gd name="T15" fmla="*/ 39 h 77"/>
                  <a:gd name="T16" fmla="*/ 8 w 106"/>
                  <a:gd name="T17" fmla="*/ 46 h 77"/>
                  <a:gd name="T18" fmla="*/ 0 w 106"/>
                  <a:gd name="T19" fmla="*/ 60 h 77"/>
                  <a:gd name="T20" fmla="*/ 17 w 106"/>
                  <a:gd name="T21" fmla="*/ 77 h 77"/>
                  <a:gd name="T22" fmla="*/ 35 w 106"/>
                  <a:gd name="T23" fmla="*/ 77 h 77"/>
                  <a:gd name="T24" fmla="*/ 39 w 106"/>
                  <a:gd name="T25" fmla="*/ 73 h 77"/>
                  <a:gd name="T26" fmla="*/ 35 w 106"/>
                  <a:gd name="T27" fmla="*/ 68 h 77"/>
                  <a:gd name="T28" fmla="*/ 17 w 106"/>
                  <a:gd name="T29" fmla="*/ 68 h 77"/>
                  <a:gd name="T30" fmla="*/ 9 w 106"/>
                  <a:gd name="T31" fmla="*/ 60 h 77"/>
                  <a:gd name="T32" fmla="*/ 16 w 106"/>
                  <a:gd name="T33" fmla="*/ 53 h 77"/>
                  <a:gd name="T34" fmla="*/ 20 w 106"/>
                  <a:gd name="T35" fmla="*/ 50 h 77"/>
                  <a:gd name="T36" fmla="*/ 18 w 106"/>
                  <a:gd name="T37" fmla="*/ 45 h 77"/>
                  <a:gd name="T38" fmla="*/ 15 w 106"/>
                  <a:gd name="T39" fmla="*/ 39 h 77"/>
                  <a:gd name="T40" fmla="*/ 20 w 106"/>
                  <a:gd name="T41" fmla="*/ 32 h 77"/>
                  <a:gd name="T42" fmla="*/ 20 w 106"/>
                  <a:gd name="T43" fmla="*/ 32 h 77"/>
                  <a:gd name="T44" fmla="*/ 27 w 106"/>
                  <a:gd name="T45" fmla="*/ 32 h 77"/>
                  <a:gd name="T46" fmla="*/ 31 w 106"/>
                  <a:gd name="T47" fmla="*/ 32 h 77"/>
                  <a:gd name="T48" fmla="*/ 34 w 106"/>
                  <a:gd name="T49" fmla="*/ 28 h 77"/>
                  <a:gd name="T50" fmla="*/ 33 w 106"/>
                  <a:gd name="T51" fmla="*/ 27 h 77"/>
                  <a:gd name="T52" fmla="*/ 33 w 106"/>
                  <a:gd name="T53" fmla="*/ 27 h 77"/>
                  <a:gd name="T54" fmla="*/ 50 w 106"/>
                  <a:gd name="T55" fmla="*/ 9 h 77"/>
                  <a:gd name="T56" fmla="*/ 67 w 106"/>
                  <a:gd name="T57" fmla="*/ 27 h 77"/>
                  <a:gd name="T58" fmla="*/ 65 w 106"/>
                  <a:gd name="T59" fmla="*/ 35 h 77"/>
                  <a:gd name="T60" fmla="*/ 66 w 106"/>
                  <a:gd name="T61" fmla="*/ 41 h 77"/>
                  <a:gd name="T62" fmla="*/ 72 w 106"/>
                  <a:gd name="T63" fmla="*/ 41 h 77"/>
                  <a:gd name="T64" fmla="*/ 82 w 106"/>
                  <a:gd name="T65" fmla="*/ 38 h 77"/>
                  <a:gd name="T66" fmla="*/ 97 w 106"/>
                  <a:gd name="T67" fmla="*/ 53 h 77"/>
                  <a:gd name="T68" fmla="*/ 82 w 106"/>
                  <a:gd name="T69" fmla="*/ 68 h 77"/>
                  <a:gd name="T70" fmla="*/ 71 w 106"/>
                  <a:gd name="T71" fmla="*/ 68 h 77"/>
                  <a:gd name="T72" fmla="*/ 67 w 106"/>
                  <a:gd name="T73" fmla="*/ 73 h 77"/>
                  <a:gd name="T74" fmla="*/ 71 w 106"/>
                  <a:gd name="T75" fmla="*/ 77 h 77"/>
                  <a:gd name="T76" fmla="*/ 82 w 106"/>
                  <a:gd name="T77" fmla="*/ 77 h 77"/>
                  <a:gd name="T78" fmla="*/ 106 w 106"/>
                  <a:gd name="T79" fmla="*/ 53 h 77"/>
                  <a:gd name="T80" fmla="*/ 82 w 106"/>
                  <a:gd name="T81" fmla="*/ 2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77">
                    <a:moveTo>
                      <a:pt x="82" y="28"/>
                    </a:moveTo>
                    <a:cubicBezTo>
                      <a:pt x="80" y="28"/>
                      <a:pt x="78" y="29"/>
                      <a:pt x="77" y="29"/>
                    </a:cubicBezTo>
                    <a:cubicBezTo>
                      <a:pt x="77" y="28"/>
                      <a:pt x="77" y="27"/>
                      <a:pt x="77" y="27"/>
                    </a:cubicBezTo>
                    <a:cubicBezTo>
                      <a:pt x="77" y="12"/>
                      <a:pt x="65" y="0"/>
                      <a:pt x="50" y="0"/>
                    </a:cubicBezTo>
                    <a:cubicBezTo>
                      <a:pt x="37" y="0"/>
                      <a:pt x="27" y="10"/>
                      <a:pt x="25" y="22"/>
                    </a:cubicBezTo>
                    <a:cubicBezTo>
                      <a:pt x="22" y="22"/>
                      <a:pt x="19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6"/>
                      <a:pt x="6" y="32"/>
                      <a:pt x="6" y="39"/>
                    </a:cubicBezTo>
                    <a:cubicBezTo>
                      <a:pt x="6" y="41"/>
                      <a:pt x="7" y="44"/>
                      <a:pt x="8" y="46"/>
                    </a:cubicBezTo>
                    <a:cubicBezTo>
                      <a:pt x="3" y="49"/>
                      <a:pt x="0" y="55"/>
                      <a:pt x="0" y="60"/>
                    </a:cubicBezTo>
                    <a:cubicBezTo>
                      <a:pt x="0" y="70"/>
                      <a:pt x="8" y="77"/>
                      <a:pt x="1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7" y="77"/>
                      <a:pt x="39" y="75"/>
                      <a:pt x="39" y="73"/>
                    </a:cubicBezTo>
                    <a:cubicBezTo>
                      <a:pt x="39" y="70"/>
                      <a:pt x="37" y="68"/>
                      <a:pt x="3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3" y="68"/>
                      <a:pt x="9" y="65"/>
                      <a:pt x="9" y="60"/>
                    </a:cubicBezTo>
                    <a:cubicBezTo>
                      <a:pt x="9" y="57"/>
                      <a:pt x="12" y="53"/>
                      <a:pt x="16" y="53"/>
                    </a:cubicBezTo>
                    <a:cubicBezTo>
                      <a:pt x="18" y="53"/>
                      <a:pt x="19" y="51"/>
                      <a:pt x="20" y="50"/>
                    </a:cubicBezTo>
                    <a:cubicBezTo>
                      <a:pt x="20" y="48"/>
                      <a:pt x="20" y="46"/>
                      <a:pt x="18" y="45"/>
                    </a:cubicBezTo>
                    <a:cubicBezTo>
                      <a:pt x="16" y="43"/>
                      <a:pt x="15" y="41"/>
                      <a:pt x="15" y="39"/>
                    </a:cubicBezTo>
                    <a:cubicBezTo>
                      <a:pt x="15" y="36"/>
                      <a:pt x="17" y="33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1"/>
                      <a:pt x="25" y="31"/>
                      <a:pt x="27" y="32"/>
                    </a:cubicBezTo>
                    <a:cubicBezTo>
                      <a:pt x="28" y="33"/>
                      <a:pt x="30" y="33"/>
                      <a:pt x="31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17"/>
                      <a:pt x="41" y="9"/>
                      <a:pt x="50" y="9"/>
                    </a:cubicBezTo>
                    <a:cubicBezTo>
                      <a:pt x="60" y="9"/>
                      <a:pt x="67" y="17"/>
                      <a:pt x="67" y="27"/>
                    </a:cubicBezTo>
                    <a:cubicBezTo>
                      <a:pt x="67" y="30"/>
                      <a:pt x="67" y="33"/>
                      <a:pt x="65" y="35"/>
                    </a:cubicBezTo>
                    <a:cubicBezTo>
                      <a:pt x="64" y="37"/>
                      <a:pt x="64" y="40"/>
                      <a:pt x="66" y="41"/>
                    </a:cubicBezTo>
                    <a:cubicBezTo>
                      <a:pt x="68" y="43"/>
                      <a:pt x="70" y="43"/>
                      <a:pt x="72" y="41"/>
                    </a:cubicBezTo>
                    <a:cubicBezTo>
                      <a:pt x="74" y="40"/>
                      <a:pt x="77" y="38"/>
                      <a:pt x="82" y="38"/>
                    </a:cubicBezTo>
                    <a:cubicBezTo>
                      <a:pt x="90" y="38"/>
                      <a:pt x="97" y="44"/>
                      <a:pt x="97" y="53"/>
                    </a:cubicBezTo>
                    <a:cubicBezTo>
                      <a:pt x="97" y="61"/>
                      <a:pt x="90" y="68"/>
                      <a:pt x="82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69" y="68"/>
                      <a:pt x="67" y="70"/>
                      <a:pt x="67" y="73"/>
                    </a:cubicBezTo>
                    <a:cubicBezTo>
                      <a:pt x="67" y="75"/>
                      <a:pt x="69" y="77"/>
                      <a:pt x="71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5" y="77"/>
                      <a:pt x="106" y="66"/>
                      <a:pt x="106" y="53"/>
                    </a:cubicBezTo>
                    <a:cubicBezTo>
                      <a:pt x="106" y="39"/>
                      <a:pt x="95" y="28"/>
                      <a:pt x="8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57" name="Freeform 25"/>
              <p:cNvSpPr/>
              <p:nvPr/>
            </p:nvSpPr>
            <p:spPr bwMode="auto">
              <a:xfrm>
                <a:off x="70" y="94"/>
                <a:ext cx="92" cy="142"/>
              </a:xfrm>
              <a:custGeom>
                <a:avLst/>
                <a:gdLst>
                  <a:gd name="T0" fmla="*/ 33 w 42"/>
                  <a:gd name="T1" fmla="*/ 41 h 65"/>
                  <a:gd name="T2" fmla="*/ 26 w 42"/>
                  <a:gd name="T3" fmla="*/ 49 h 65"/>
                  <a:gd name="T4" fmla="*/ 26 w 42"/>
                  <a:gd name="T5" fmla="*/ 5 h 65"/>
                  <a:gd name="T6" fmla="*/ 21 w 42"/>
                  <a:gd name="T7" fmla="*/ 0 h 65"/>
                  <a:gd name="T8" fmla="*/ 16 w 42"/>
                  <a:gd name="T9" fmla="*/ 5 h 65"/>
                  <a:gd name="T10" fmla="*/ 16 w 42"/>
                  <a:gd name="T11" fmla="*/ 49 h 65"/>
                  <a:gd name="T12" fmla="*/ 9 w 42"/>
                  <a:gd name="T13" fmla="*/ 41 h 65"/>
                  <a:gd name="T14" fmla="*/ 2 w 42"/>
                  <a:gd name="T15" fmla="*/ 41 h 65"/>
                  <a:gd name="T16" fmla="*/ 2 w 42"/>
                  <a:gd name="T17" fmla="*/ 48 h 65"/>
                  <a:gd name="T18" fmla="*/ 18 w 42"/>
                  <a:gd name="T19" fmla="*/ 63 h 65"/>
                  <a:gd name="T20" fmla="*/ 21 w 42"/>
                  <a:gd name="T21" fmla="*/ 65 h 65"/>
                  <a:gd name="T22" fmla="*/ 24 w 42"/>
                  <a:gd name="T23" fmla="*/ 63 h 65"/>
                  <a:gd name="T24" fmla="*/ 40 w 42"/>
                  <a:gd name="T25" fmla="*/ 48 h 65"/>
                  <a:gd name="T26" fmla="*/ 40 w 42"/>
                  <a:gd name="T27" fmla="*/ 41 h 65"/>
                  <a:gd name="T28" fmla="*/ 33 w 42"/>
                  <a:gd name="T29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65">
                    <a:moveTo>
                      <a:pt x="33" y="41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3"/>
                      <a:pt x="24" y="0"/>
                      <a:pt x="21" y="0"/>
                    </a:cubicBezTo>
                    <a:cubicBezTo>
                      <a:pt x="18" y="0"/>
                      <a:pt x="16" y="3"/>
                      <a:pt x="16" y="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9"/>
                      <a:pt x="4" y="39"/>
                      <a:pt x="2" y="41"/>
                    </a:cubicBezTo>
                    <a:cubicBezTo>
                      <a:pt x="0" y="43"/>
                      <a:pt x="0" y="46"/>
                      <a:pt x="2" y="4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2" y="65"/>
                      <a:pt x="23" y="64"/>
                      <a:pt x="24" y="6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46"/>
                      <a:pt x="42" y="43"/>
                      <a:pt x="40" y="41"/>
                    </a:cubicBezTo>
                    <a:cubicBezTo>
                      <a:pt x="38" y="39"/>
                      <a:pt x="35" y="39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>
              <a:off x="7200" y="5037"/>
              <a:ext cx="0" cy="106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271000" y="3639397"/>
            <a:ext cx="489373" cy="1525693"/>
            <a:chOff x="10950" y="4297"/>
            <a:chExt cx="578" cy="1802"/>
          </a:xfrm>
        </p:grpSpPr>
        <p:grpSp>
          <p:nvGrpSpPr>
            <p:cNvPr id="18461" name="Group 29"/>
            <p:cNvGrpSpPr/>
            <p:nvPr/>
          </p:nvGrpSpPr>
          <p:grpSpPr bwMode="auto">
            <a:xfrm>
              <a:off x="10950" y="4297"/>
              <a:ext cx="578" cy="575"/>
              <a:chOff x="0" y="0"/>
              <a:chExt cx="231" cy="230"/>
            </a:xfrm>
            <a:solidFill>
              <a:schemeClr val="bg2"/>
            </a:solidFill>
          </p:grpSpPr>
          <p:sp>
            <p:nvSpPr>
              <p:cNvPr id="1846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31" cy="230"/>
              </a:xfrm>
              <a:custGeom>
                <a:avLst/>
                <a:gdLst>
                  <a:gd name="T0" fmla="*/ 53 w 106"/>
                  <a:gd name="T1" fmla="*/ 106 h 106"/>
                  <a:gd name="T2" fmla="*/ 0 w 106"/>
                  <a:gd name="T3" fmla="*/ 53 h 106"/>
                  <a:gd name="T4" fmla="*/ 53 w 106"/>
                  <a:gd name="T5" fmla="*/ 0 h 106"/>
                  <a:gd name="T6" fmla="*/ 106 w 106"/>
                  <a:gd name="T7" fmla="*/ 53 h 106"/>
                  <a:gd name="T8" fmla="*/ 53 w 106"/>
                  <a:gd name="T9" fmla="*/ 106 h 106"/>
                  <a:gd name="T10" fmla="*/ 53 w 106"/>
                  <a:gd name="T11" fmla="*/ 9 h 106"/>
                  <a:gd name="T12" fmla="*/ 9 w 106"/>
                  <a:gd name="T13" fmla="*/ 53 h 106"/>
                  <a:gd name="T14" fmla="*/ 53 w 106"/>
                  <a:gd name="T15" fmla="*/ 97 h 106"/>
                  <a:gd name="T16" fmla="*/ 97 w 106"/>
                  <a:gd name="T17" fmla="*/ 53 h 106"/>
                  <a:gd name="T18" fmla="*/ 53 w 106"/>
                  <a:gd name="T19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06">
                    <a:moveTo>
                      <a:pt x="53" y="106"/>
                    </a:moveTo>
                    <a:cubicBezTo>
                      <a:pt x="24" y="106"/>
                      <a:pt x="0" y="82"/>
                      <a:pt x="0" y="53"/>
                    </a:cubicBezTo>
                    <a:cubicBezTo>
                      <a:pt x="0" y="24"/>
                      <a:pt x="24" y="0"/>
                      <a:pt x="53" y="0"/>
                    </a:cubicBezTo>
                    <a:cubicBezTo>
                      <a:pt x="82" y="0"/>
                      <a:pt x="106" y="24"/>
                      <a:pt x="106" y="53"/>
                    </a:cubicBezTo>
                    <a:cubicBezTo>
                      <a:pt x="106" y="82"/>
                      <a:pt x="82" y="106"/>
                      <a:pt x="53" y="106"/>
                    </a:cubicBezTo>
                    <a:close/>
                    <a:moveTo>
                      <a:pt x="53" y="9"/>
                    </a:moveTo>
                    <a:cubicBezTo>
                      <a:pt x="29" y="9"/>
                      <a:pt x="9" y="29"/>
                      <a:pt x="9" y="53"/>
                    </a:cubicBezTo>
                    <a:cubicBezTo>
                      <a:pt x="9" y="77"/>
                      <a:pt x="29" y="97"/>
                      <a:pt x="53" y="97"/>
                    </a:cubicBezTo>
                    <a:cubicBezTo>
                      <a:pt x="77" y="97"/>
                      <a:pt x="97" y="77"/>
                      <a:pt x="97" y="53"/>
                    </a:cubicBezTo>
                    <a:cubicBezTo>
                      <a:pt x="97" y="29"/>
                      <a:pt x="77" y="9"/>
                      <a:pt x="5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63" name="Freeform 31"/>
              <p:cNvSpPr/>
              <p:nvPr/>
            </p:nvSpPr>
            <p:spPr bwMode="auto">
              <a:xfrm>
                <a:off x="104" y="43"/>
                <a:ext cx="72" cy="81"/>
              </a:xfrm>
              <a:custGeom>
                <a:avLst/>
                <a:gdLst>
                  <a:gd name="T0" fmla="*/ 28 w 33"/>
                  <a:gd name="T1" fmla="*/ 37 h 37"/>
                  <a:gd name="T2" fmla="*/ 5 w 33"/>
                  <a:gd name="T3" fmla="*/ 37 h 37"/>
                  <a:gd name="T4" fmla="*/ 0 w 33"/>
                  <a:gd name="T5" fmla="*/ 33 h 37"/>
                  <a:gd name="T6" fmla="*/ 0 w 33"/>
                  <a:gd name="T7" fmla="*/ 5 h 37"/>
                  <a:gd name="T8" fmla="*/ 5 w 33"/>
                  <a:gd name="T9" fmla="*/ 0 h 37"/>
                  <a:gd name="T10" fmla="*/ 9 w 33"/>
                  <a:gd name="T11" fmla="*/ 5 h 37"/>
                  <a:gd name="T12" fmla="*/ 9 w 33"/>
                  <a:gd name="T13" fmla="*/ 28 h 37"/>
                  <a:gd name="T14" fmla="*/ 28 w 33"/>
                  <a:gd name="T15" fmla="*/ 28 h 37"/>
                  <a:gd name="T16" fmla="*/ 33 w 33"/>
                  <a:gd name="T17" fmla="*/ 33 h 37"/>
                  <a:gd name="T18" fmla="*/ 28 w 33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7">
                    <a:moveTo>
                      <a:pt x="28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1" y="28"/>
                      <a:pt x="33" y="30"/>
                      <a:pt x="33" y="33"/>
                    </a:cubicBezTo>
                    <a:cubicBezTo>
                      <a:pt x="33" y="35"/>
                      <a:pt x="31" y="37"/>
                      <a:pt x="2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11238" y="5037"/>
              <a:ext cx="0" cy="106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59673" y="2597997"/>
            <a:ext cx="496147" cy="1496907"/>
            <a:chOff x="4913" y="3067"/>
            <a:chExt cx="586" cy="1768"/>
          </a:xfrm>
        </p:grpSpPr>
        <p:grpSp>
          <p:nvGrpSpPr>
            <p:cNvPr id="18458" name="Group 26"/>
            <p:cNvGrpSpPr/>
            <p:nvPr/>
          </p:nvGrpSpPr>
          <p:grpSpPr bwMode="auto">
            <a:xfrm>
              <a:off x="4913" y="4335"/>
              <a:ext cx="587" cy="500"/>
              <a:chOff x="0" y="0"/>
              <a:chExt cx="235" cy="200"/>
            </a:xfrm>
            <a:solidFill>
              <a:schemeClr val="bg2"/>
            </a:solidFill>
          </p:grpSpPr>
          <p:sp>
            <p:nvSpPr>
              <p:cNvPr id="18459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35" cy="200"/>
              </a:xfrm>
              <a:custGeom>
                <a:avLst/>
                <a:gdLst>
                  <a:gd name="T0" fmla="*/ 94 w 108"/>
                  <a:gd name="T1" fmla="*/ 15 h 92"/>
                  <a:gd name="T2" fmla="*/ 77 w 108"/>
                  <a:gd name="T3" fmla="*/ 15 h 92"/>
                  <a:gd name="T4" fmla="*/ 77 w 108"/>
                  <a:gd name="T5" fmla="*/ 14 h 92"/>
                  <a:gd name="T6" fmla="*/ 77 w 108"/>
                  <a:gd name="T7" fmla="*/ 11 h 92"/>
                  <a:gd name="T8" fmla="*/ 66 w 108"/>
                  <a:gd name="T9" fmla="*/ 0 h 92"/>
                  <a:gd name="T10" fmla="*/ 54 w 108"/>
                  <a:gd name="T11" fmla="*/ 0 h 92"/>
                  <a:gd name="T12" fmla="*/ 43 w 108"/>
                  <a:gd name="T13" fmla="*/ 11 h 92"/>
                  <a:gd name="T14" fmla="*/ 43 w 108"/>
                  <a:gd name="T15" fmla="*/ 15 h 92"/>
                  <a:gd name="T16" fmla="*/ 14 w 108"/>
                  <a:gd name="T17" fmla="*/ 15 h 92"/>
                  <a:gd name="T18" fmla="*/ 0 w 108"/>
                  <a:gd name="T19" fmla="*/ 29 h 92"/>
                  <a:gd name="T20" fmla="*/ 0 w 108"/>
                  <a:gd name="T21" fmla="*/ 78 h 92"/>
                  <a:gd name="T22" fmla="*/ 14 w 108"/>
                  <a:gd name="T23" fmla="*/ 92 h 92"/>
                  <a:gd name="T24" fmla="*/ 94 w 108"/>
                  <a:gd name="T25" fmla="*/ 92 h 92"/>
                  <a:gd name="T26" fmla="*/ 108 w 108"/>
                  <a:gd name="T27" fmla="*/ 78 h 92"/>
                  <a:gd name="T28" fmla="*/ 108 w 108"/>
                  <a:gd name="T29" fmla="*/ 29 h 92"/>
                  <a:gd name="T30" fmla="*/ 94 w 108"/>
                  <a:gd name="T31" fmla="*/ 15 h 92"/>
                  <a:gd name="T32" fmla="*/ 10 w 108"/>
                  <a:gd name="T33" fmla="*/ 78 h 92"/>
                  <a:gd name="T34" fmla="*/ 10 w 108"/>
                  <a:gd name="T35" fmla="*/ 29 h 92"/>
                  <a:gd name="T36" fmla="*/ 14 w 108"/>
                  <a:gd name="T37" fmla="*/ 24 h 92"/>
                  <a:gd name="T38" fmla="*/ 26 w 108"/>
                  <a:gd name="T39" fmla="*/ 24 h 92"/>
                  <a:gd name="T40" fmla="*/ 26 w 108"/>
                  <a:gd name="T41" fmla="*/ 83 h 92"/>
                  <a:gd name="T42" fmla="*/ 14 w 108"/>
                  <a:gd name="T43" fmla="*/ 83 h 92"/>
                  <a:gd name="T44" fmla="*/ 10 w 108"/>
                  <a:gd name="T45" fmla="*/ 78 h 92"/>
                  <a:gd name="T46" fmla="*/ 99 w 108"/>
                  <a:gd name="T47" fmla="*/ 78 h 92"/>
                  <a:gd name="T48" fmla="*/ 94 w 108"/>
                  <a:gd name="T49" fmla="*/ 83 h 92"/>
                  <a:gd name="T50" fmla="*/ 35 w 108"/>
                  <a:gd name="T51" fmla="*/ 83 h 92"/>
                  <a:gd name="T52" fmla="*/ 35 w 108"/>
                  <a:gd name="T53" fmla="*/ 24 h 92"/>
                  <a:gd name="T54" fmla="*/ 43 w 108"/>
                  <a:gd name="T55" fmla="*/ 24 h 92"/>
                  <a:gd name="T56" fmla="*/ 77 w 108"/>
                  <a:gd name="T57" fmla="*/ 24 h 92"/>
                  <a:gd name="T58" fmla="*/ 94 w 108"/>
                  <a:gd name="T59" fmla="*/ 24 h 92"/>
                  <a:gd name="T60" fmla="*/ 99 w 108"/>
                  <a:gd name="T61" fmla="*/ 29 h 92"/>
                  <a:gd name="T62" fmla="*/ 99 w 108"/>
                  <a:gd name="T63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2">
                    <a:moveTo>
                      <a:pt x="94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0" y="21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6"/>
                      <a:pt x="6" y="92"/>
                      <a:pt x="1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101" y="92"/>
                      <a:pt x="108" y="86"/>
                      <a:pt x="108" y="78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1"/>
                      <a:pt x="101" y="15"/>
                      <a:pt x="94" y="15"/>
                    </a:cubicBezTo>
                    <a:close/>
                    <a:moveTo>
                      <a:pt x="10" y="78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7"/>
                      <a:pt x="12" y="24"/>
                      <a:pt x="1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1" y="83"/>
                      <a:pt x="10" y="80"/>
                      <a:pt x="10" y="78"/>
                    </a:cubicBezTo>
                    <a:close/>
                    <a:moveTo>
                      <a:pt x="99" y="78"/>
                    </a:moveTo>
                    <a:cubicBezTo>
                      <a:pt x="99" y="80"/>
                      <a:pt x="96" y="83"/>
                      <a:pt x="94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6" y="24"/>
                      <a:pt x="99" y="27"/>
                      <a:pt x="99" y="29"/>
                    </a:cubicBezTo>
                    <a:lnTo>
                      <a:pt x="9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60" name="Freeform 28"/>
              <p:cNvSpPr>
                <a:spLocks noEditPoints="1"/>
              </p:cNvSpPr>
              <p:nvPr/>
            </p:nvSpPr>
            <p:spPr bwMode="auto">
              <a:xfrm>
                <a:off x="93" y="83"/>
                <a:ext cx="74" cy="74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5 h 34"/>
                  <a:gd name="T12" fmla="*/ 9 w 34"/>
                  <a:gd name="T13" fmla="*/ 17 h 34"/>
                  <a:gd name="T14" fmla="*/ 17 w 34"/>
                  <a:gd name="T15" fmla="*/ 10 h 34"/>
                  <a:gd name="T16" fmla="*/ 25 w 34"/>
                  <a:gd name="T17" fmla="*/ 17 h 34"/>
                  <a:gd name="T18" fmla="*/ 17 w 34"/>
                  <a:gd name="T1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7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1" y="10"/>
                      <a:pt x="25" y="13"/>
                      <a:pt x="25" y="17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5205" y="3067"/>
              <a:ext cx="0" cy="106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59040" y="2597997"/>
            <a:ext cx="492760" cy="1535007"/>
            <a:chOff x="8928" y="3067"/>
            <a:chExt cx="582" cy="1813"/>
          </a:xfrm>
        </p:grpSpPr>
        <p:grpSp>
          <p:nvGrpSpPr>
            <p:cNvPr id="18452" name="Group 20"/>
            <p:cNvGrpSpPr/>
            <p:nvPr/>
          </p:nvGrpSpPr>
          <p:grpSpPr bwMode="auto">
            <a:xfrm>
              <a:off x="8928" y="4290"/>
              <a:ext cx="582" cy="590"/>
              <a:chOff x="0" y="0"/>
              <a:chExt cx="233" cy="236"/>
            </a:xfrm>
            <a:solidFill>
              <a:schemeClr val="bg2"/>
            </a:solidFill>
          </p:grpSpPr>
          <p:sp>
            <p:nvSpPr>
              <p:cNvPr id="18453" name="Freeform 21"/>
              <p:cNvSpPr>
                <a:spLocks noEditPoints="1"/>
              </p:cNvSpPr>
              <p:nvPr/>
            </p:nvSpPr>
            <p:spPr bwMode="auto">
              <a:xfrm>
                <a:off x="0" y="0"/>
                <a:ext cx="233" cy="236"/>
              </a:xfrm>
              <a:custGeom>
                <a:avLst/>
                <a:gdLst>
                  <a:gd name="T0" fmla="*/ 103 w 107"/>
                  <a:gd name="T1" fmla="*/ 42 h 108"/>
                  <a:gd name="T2" fmla="*/ 93 w 107"/>
                  <a:gd name="T3" fmla="*/ 35 h 108"/>
                  <a:gd name="T4" fmla="*/ 97 w 107"/>
                  <a:gd name="T5" fmla="*/ 22 h 108"/>
                  <a:gd name="T6" fmla="*/ 80 w 107"/>
                  <a:gd name="T7" fmla="*/ 10 h 108"/>
                  <a:gd name="T8" fmla="*/ 68 w 107"/>
                  <a:gd name="T9" fmla="*/ 12 h 108"/>
                  <a:gd name="T10" fmla="*/ 62 w 107"/>
                  <a:gd name="T11" fmla="*/ 1 h 108"/>
                  <a:gd name="T12" fmla="*/ 42 w 107"/>
                  <a:gd name="T13" fmla="*/ 4 h 108"/>
                  <a:gd name="T14" fmla="*/ 34 w 107"/>
                  <a:gd name="T15" fmla="*/ 14 h 108"/>
                  <a:gd name="T16" fmla="*/ 22 w 107"/>
                  <a:gd name="T17" fmla="*/ 11 h 108"/>
                  <a:gd name="T18" fmla="*/ 10 w 107"/>
                  <a:gd name="T19" fmla="*/ 27 h 108"/>
                  <a:gd name="T20" fmla="*/ 12 w 107"/>
                  <a:gd name="T21" fmla="*/ 39 h 108"/>
                  <a:gd name="T22" fmla="*/ 0 w 107"/>
                  <a:gd name="T23" fmla="*/ 46 h 108"/>
                  <a:gd name="T24" fmla="*/ 0 w 107"/>
                  <a:gd name="T25" fmla="*/ 62 h 108"/>
                  <a:gd name="T26" fmla="*/ 12 w 107"/>
                  <a:gd name="T27" fmla="*/ 69 h 108"/>
                  <a:gd name="T28" fmla="*/ 10 w 107"/>
                  <a:gd name="T29" fmla="*/ 81 h 108"/>
                  <a:gd name="T30" fmla="*/ 22 w 107"/>
                  <a:gd name="T31" fmla="*/ 97 h 108"/>
                  <a:gd name="T32" fmla="*/ 34 w 107"/>
                  <a:gd name="T33" fmla="*/ 94 h 108"/>
                  <a:gd name="T34" fmla="*/ 42 w 107"/>
                  <a:gd name="T35" fmla="*/ 104 h 108"/>
                  <a:gd name="T36" fmla="*/ 53 w 107"/>
                  <a:gd name="T37" fmla="*/ 108 h 108"/>
                  <a:gd name="T38" fmla="*/ 65 w 107"/>
                  <a:gd name="T39" fmla="*/ 104 h 108"/>
                  <a:gd name="T40" fmla="*/ 72 w 107"/>
                  <a:gd name="T41" fmla="*/ 94 h 108"/>
                  <a:gd name="T42" fmla="*/ 85 w 107"/>
                  <a:gd name="T43" fmla="*/ 97 h 108"/>
                  <a:gd name="T44" fmla="*/ 97 w 107"/>
                  <a:gd name="T45" fmla="*/ 81 h 108"/>
                  <a:gd name="T46" fmla="*/ 95 w 107"/>
                  <a:gd name="T47" fmla="*/ 69 h 108"/>
                  <a:gd name="T48" fmla="*/ 106 w 107"/>
                  <a:gd name="T49" fmla="*/ 62 h 108"/>
                  <a:gd name="T50" fmla="*/ 106 w 107"/>
                  <a:gd name="T51" fmla="*/ 46 h 108"/>
                  <a:gd name="T52" fmla="*/ 90 w 107"/>
                  <a:gd name="T53" fmla="*/ 61 h 108"/>
                  <a:gd name="T54" fmla="*/ 84 w 107"/>
                  <a:gd name="T55" fmla="*/ 71 h 108"/>
                  <a:gd name="T56" fmla="*/ 88 w 107"/>
                  <a:gd name="T57" fmla="*/ 82 h 108"/>
                  <a:gd name="T58" fmla="*/ 74 w 107"/>
                  <a:gd name="T59" fmla="*/ 84 h 108"/>
                  <a:gd name="T60" fmla="*/ 63 w 107"/>
                  <a:gd name="T61" fmla="*/ 87 h 108"/>
                  <a:gd name="T62" fmla="*/ 57 w 107"/>
                  <a:gd name="T63" fmla="*/ 98 h 108"/>
                  <a:gd name="T64" fmla="*/ 47 w 107"/>
                  <a:gd name="T65" fmla="*/ 90 h 108"/>
                  <a:gd name="T66" fmla="*/ 37 w 107"/>
                  <a:gd name="T67" fmla="*/ 85 h 108"/>
                  <a:gd name="T68" fmla="*/ 25 w 107"/>
                  <a:gd name="T69" fmla="*/ 88 h 108"/>
                  <a:gd name="T70" fmla="*/ 23 w 107"/>
                  <a:gd name="T71" fmla="*/ 75 h 108"/>
                  <a:gd name="T72" fmla="*/ 20 w 107"/>
                  <a:gd name="T73" fmla="*/ 64 h 108"/>
                  <a:gd name="T74" fmla="*/ 9 w 107"/>
                  <a:gd name="T75" fmla="*/ 58 h 108"/>
                  <a:gd name="T76" fmla="*/ 9 w 107"/>
                  <a:gd name="T77" fmla="*/ 50 h 108"/>
                  <a:gd name="T78" fmla="*/ 20 w 107"/>
                  <a:gd name="T79" fmla="*/ 44 h 108"/>
                  <a:gd name="T80" fmla="*/ 23 w 107"/>
                  <a:gd name="T81" fmla="*/ 33 h 108"/>
                  <a:gd name="T82" fmla="*/ 25 w 107"/>
                  <a:gd name="T83" fmla="*/ 20 h 108"/>
                  <a:gd name="T84" fmla="*/ 37 w 107"/>
                  <a:gd name="T85" fmla="*/ 23 h 108"/>
                  <a:gd name="T86" fmla="*/ 47 w 107"/>
                  <a:gd name="T87" fmla="*/ 18 h 108"/>
                  <a:gd name="T88" fmla="*/ 57 w 107"/>
                  <a:gd name="T89" fmla="*/ 10 h 108"/>
                  <a:gd name="T90" fmla="*/ 63 w 107"/>
                  <a:gd name="T91" fmla="*/ 21 h 108"/>
                  <a:gd name="T92" fmla="*/ 74 w 107"/>
                  <a:gd name="T93" fmla="*/ 23 h 108"/>
                  <a:gd name="T94" fmla="*/ 88 w 107"/>
                  <a:gd name="T95" fmla="*/ 26 h 108"/>
                  <a:gd name="T96" fmla="*/ 84 w 107"/>
                  <a:gd name="T97" fmla="*/ 37 h 108"/>
                  <a:gd name="T98" fmla="*/ 90 w 107"/>
                  <a:gd name="T99" fmla="*/ 47 h 108"/>
                  <a:gd name="T100" fmla="*/ 98 w 107"/>
                  <a:gd name="T101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08">
                    <a:moveTo>
                      <a:pt x="106" y="46"/>
                    </a:moveTo>
                    <a:cubicBezTo>
                      <a:pt x="106" y="44"/>
                      <a:pt x="105" y="43"/>
                      <a:pt x="103" y="42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4" y="38"/>
                      <a:pt x="94" y="36"/>
                      <a:pt x="93" y="35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5"/>
                      <a:pt x="98" y="24"/>
                      <a:pt x="97" y="22"/>
                    </a:cubicBezTo>
                    <a:cubicBezTo>
                      <a:pt x="93" y="18"/>
                      <a:pt x="89" y="14"/>
                      <a:pt x="85" y="11"/>
                    </a:cubicBezTo>
                    <a:cubicBezTo>
                      <a:pt x="84" y="10"/>
                      <a:pt x="82" y="10"/>
                      <a:pt x="80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8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1"/>
                      <a:pt x="62" y="1"/>
                    </a:cubicBezTo>
                    <a:cubicBezTo>
                      <a:pt x="56" y="0"/>
                      <a:pt x="51" y="0"/>
                      <a:pt x="45" y="1"/>
                    </a:cubicBezTo>
                    <a:cubicBezTo>
                      <a:pt x="44" y="1"/>
                      <a:pt x="42" y="2"/>
                      <a:pt x="42" y="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3"/>
                      <a:pt x="36" y="14"/>
                      <a:pt x="34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3" y="10"/>
                      <a:pt x="22" y="11"/>
                    </a:cubicBezTo>
                    <a:cubicBezTo>
                      <a:pt x="17" y="14"/>
                      <a:pt x="13" y="18"/>
                      <a:pt x="10" y="22"/>
                    </a:cubicBezTo>
                    <a:cubicBezTo>
                      <a:pt x="9" y="24"/>
                      <a:pt x="9" y="25"/>
                      <a:pt x="10" y="2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6"/>
                      <a:pt x="12" y="38"/>
                      <a:pt x="12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3"/>
                      <a:pt x="1" y="44"/>
                      <a:pt x="0" y="46"/>
                    </a:cubicBezTo>
                    <a:cubicBezTo>
                      <a:pt x="0" y="49"/>
                      <a:pt x="0" y="51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1" y="64"/>
                      <a:pt x="2" y="65"/>
                      <a:pt x="3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3" y="72"/>
                      <a:pt x="14" y="73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2"/>
                      <a:pt x="9" y="84"/>
                      <a:pt x="10" y="86"/>
                    </a:cubicBezTo>
                    <a:cubicBezTo>
                      <a:pt x="13" y="90"/>
                      <a:pt x="17" y="94"/>
                      <a:pt x="22" y="97"/>
                    </a:cubicBezTo>
                    <a:cubicBezTo>
                      <a:pt x="23" y="98"/>
                      <a:pt x="25" y="98"/>
                      <a:pt x="26" y="98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6" y="94"/>
                      <a:pt x="37" y="95"/>
                      <a:pt x="39" y="95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4" y="107"/>
                      <a:pt x="45" y="107"/>
                    </a:cubicBezTo>
                    <a:cubicBezTo>
                      <a:pt x="48" y="107"/>
                      <a:pt x="51" y="108"/>
                      <a:pt x="53" y="108"/>
                    </a:cubicBezTo>
                    <a:cubicBezTo>
                      <a:pt x="56" y="108"/>
                      <a:pt x="59" y="107"/>
                      <a:pt x="62" y="107"/>
                    </a:cubicBezTo>
                    <a:cubicBezTo>
                      <a:pt x="63" y="107"/>
                      <a:pt x="65" y="106"/>
                      <a:pt x="65" y="10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0" y="95"/>
                      <a:pt x="71" y="94"/>
                      <a:pt x="72" y="94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2" y="98"/>
                      <a:pt x="84" y="98"/>
                      <a:pt x="85" y="97"/>
                    </a:cubicBezTo>
                    <a:cubicBezTo>
                      <a:pt x="89" y="94"/>
                      <a:pt x="93" y="90"/>
                      <a:pt x="97" y="86"/>
                    </a:cubicBezTo>
                    <a:cubicBezTo>
                      <a:pt x="98" y="84"/>
                      <a:pt x="98" y="82"/>
                      <a:pt x="97" y="8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4" y="70"/>
                      <a:pt x="95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5" y="65"/>
                      <a:pt x="106" y="64"/>
                      <a:pt x="106" y="62"/>
                    </a:cubicBezTo>
                    <a:cubicBezTo>
                      <a:pt x="107" y="59"/>
                      <a:pt x="107" y="56"/>
                      <a:pt x="107" y="54"/>
                    </a:cubicBezTo>
                    <a:cubicBezTo>
                      <a:pt x="107" y="51"/>
                      <a:pt x="107" y="49"/>
                      <a:pt x="106" y="46"/>
                    </a:cubicBezTo>
                    <a:close/>
                    <a:moveTo>
                      <a:pt x="98" y="58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88" y="61"/>
                      <a:pt x="87" y="62"/>
                      <a:pt x="87" y="64"/>
                    </a:cubicBezTo>
                    <a:cubicBezTo>
                      <a:pt x="86" y="66"/>
                      <a:pt x="85" y="69"/>
                      <a:pt x="84" y="71"/>
                    </a:cubicBezTo>
                    <a:cubicBezTo>
                      <a:pt x="83" y="72"/>
                      <a:pt x="83" y="73"/>
                      <a:pt x="84" y="75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6" y="84"/>
                      <a:pt x="84" y="86"/>
                      <a:pt x="82" y="88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3" y="84"/>
                      <a:pt x="71" y="84"/>
                      <a:pt x="70" y="85"/>
                    </a:cubicBezTo>
                    <a:cubicBezTo>
                      <a:pt x="68" y="86"/>
                      <a:pt x="66" y="87"/>
                      <a:pt x="63" y="87"/>
                    </a:cubicBezTo>
                    <a:cubicBezTo>
                      <a:pt x="62" y="88"/>
                      <a:pt x="61" y="89"/>
                      <a:pt x="60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5" y="98"/>
                      <a:pt x="52" y="98"/>
                      <a:pt x="49" y="9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5" y="88"/>
                      <a:pt x="43" y="87"/>
                    </a:cubicBezTo>
                    <a:cubicBezTo>
                      <a:pt x="41" y="87"/>
                      <a:pt x="39" y="86"/>
                      <a:pt x="37" y="85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3" y="86"/>
                      <a:pt x="21" y="84"/>
                      <a:pt x="19" y="82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2" y="69"/>
                      <a:pt x="21" y="66"/>
                      <a:pt x="20" y="64"/>
                    </a:cubicBezTo>
                    <a:cubicBezTo>
                      <a:pt x="20" y="62"/>
                      <a:pt x="18" y="61"/>
                      <a:pt x="17" y="6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5"/>
                      <a:pt x="9" y="54"/>
                    </a:cubicBezTo>
                    <a:cubicBezTo>
                      <a:pt x="9" y="53"/>
                      <a:pt x="9" y="51"/>
                      <a:pt x="9" y="50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20" y="45"/>
                      <a:pt x="20" y="44"/>
                    </a:cubicBezTo>
                    <a:cubicBezTo>
                      <a:pt x="21" y="42"/>
                      <a:pt x="22" y="39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3" y="22"/>
                      <a:pt x="25" y="2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4"/>
                      <a:pt x="35" y="24"/>
                      <a:pt x="37" y="23"/>
                    </a:cubicBezTo>
                    <a:cubicBezTo>
                      <a:pt x="39" y="22"/>
                      <a:pt x="41" y="21"/>
                      <a:pt x="43" y="21"/>
                    </a:cubicBezTo>
                    <a:cubicBezTo>
                      <a:pt x="45" y="20"/>
                      <a:pt x="46" y="19"/>
                      <a:pt x="47" y="18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2" y="9"/>
                      <a:pt x="55" y="9"/>
                      <a:pt x="57" y="1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9"/>
                      <a:pt x="62" y="20"/>
                      <a:pt x="63" y="21"/>
                    </a:cubicBezTo>
                    <a:cubicBezTo>
                      <a:pt x="66" y="21"/>
                      <a:pt x="68" y="22"/>
                      <a:pt x="70" y="23"/>
                    </a:cubicBezTo>
                    <a:cubicBezTo>
                      <a:pt x="71" y="24"/>
                      <a:pt x="73" y="24"/>
                      <a:pt x="74" y="23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2"/>
                      <a:pt x="86" y="23"/>
                      <a:pt x="88" y="26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3" y="34"/>
                      <a:pt x="83" y="36"/>
                      <a:pt x="84" y="37"/>
                    </a:cubicBezTo>
                    <a:cubicBezTo>
                      <a:pt x="85" y="39"/>
                      <a:pt x="86" y="42"/>
                      <a:pt x="87" y="44"/>
                    </a:cubicBezTo>
                    <a:cubicBezTo>
                      <a:pt x="87" y="45"/>
                      <a:pt x="88" y="47"/>
                      <a:pt x="90" y="4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1"/>
                      <a:pt x="98" y="53"/>
                      <a:pt x="98" y="54"/>
                    </a:cubicBezTo>
                    <a:cubicBezTo>
                      <a:pt x="98" y="55"/>
                      <a:pt x="98" y="57"/>
                      <a:pt x="9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454" name="Freeform 22"/>
              <p:cNvSpPr>
                <a:spLocks noEditPoints="1"/>
              </p:cNvSpPr>
              <p:nvPr/>
            </p:nvSpPr>
            <p:spPr bwMode="auto">
              <a:xfrm>
                <a:off x="70" y="70"/>
                <a:ext cx="93" cy="92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3 h 42"/>
                  <a:gd name="T12" fmla="*/ 9 w 43"/>
                  <a:gd name="T13" fmla="*/ 21 h 42"/>
                  <a:gd name="T14" fmla="*/ 21 w 43"/>
                  <a:gd name="T15" fmla="*/ 9 h 42"/>
                  <a:gd name="T16" fmla="*/ 33 w 43"/>
                  <a:gd name="T17" fmla="*/ 21 h 42"/>
                  <a:gd name="T18" fmla="*/ 21 w 43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3" y="33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5" y="33"/>
                      <a:pt x="9" y="28"/>
                      <a:pt x="9" y="21"/>
                    </a:cubicBezTo>
                    <a:cubicBezTo>
                      <a:pt x="9" y="14"/>
                      <a:pt x="15" y="9"/>
                      <a:pt x="21" y="9"/>
                    </a:cubicBezTo>
                    <a:cubicBezTo>
                      <a:pt x="28" y="9"/>
                      <a:pt x="33" y="14"/>
                      <a:pt x="33" y="21"/>
                    </a:cubicBezTo>
                    <a:cubicBezTo>
                      <a:pt x="33" y="28"/>
                      <a:pt x="28" y="33"/>
                      <a:pt x="2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9215" y="3067"/>
              <a:ext cx="0" cy="106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1382184" y="5385971"/>
            <a:ext cx="2590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4794251" y="5385971"/>
            <a:ext cx="2590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8221133" y="5385971"/>
            <a:ext cx="2590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3094567" y="1412987"/>
            <a:ext cx="2590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6506633" y="1412987"/>
            <a:ext cx="2590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ldLvl="0" animBg="1"/>
      <p:bldP spid="18442" grpId="0" bldLvl="0" animBg="1"/>
      <p:bldP spid="18443" grpId="0" bldLvl="0" animBg="1"/>
      <p:bldP spid="18444" grpId="1" bldLvl="0" animBg="1"/>
      <p:bldP spid="18445" grpId="0" bldLvl="0" animBg="1"/>
      <p:bldP spid="18469" grpId="0"/>
      <p:bldP spid="18469" grpId="1"/>
      <p:bldP spid="18470" grpId="0"/>
      <p:bldP spid="18471" grpId="0"/>
      <p:bldP spid="18472" grpId="0"/>
      <p:bldP spid="18473" grpId="0"/>
      <p:bldP spid="39" grpId="0" animBg="1"/>
      <p:bldP spid="39" grpId="1" bldLvl="0" animBg="1"/>
      <p:bldP spid="8" grpId="0" animBg="1"/>
      <p:bldP spid="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3" name="组合 12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12" name="图片 11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9" name="图片 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10" name="图片 9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867833" y="2120054"/>
            <a:ext cx="2878667" cy="3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106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106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4366684" y="2048087"/>
            <a:ext cx="7105649" cy="167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9965" name="Rectangle 29" descr="Money副本"/>
          <p:cNvSpPr>
            <a:spLocks noChangeArrowheads="1"/>
          </p:cNvSpPr>
          <p:nvPr/>
        </p:nvSpPr>
        <p:spPr bwMode="auto">
          <a:xfrm>
            <a:off x="4366684" y="3823970"/>
            <a:ext cx="7105649" cy="1646767"/>
          </a:xfrm>
          <a:prstGeom prst="rect">
            <a:avLst/>
          </a:prstGeom>
          <a:blipFill dpi="0" rotWithShape="1">
            <a:blip r:embed="rId5"/>
            <a:srcRect/>
            <a:stretch>
              <a:fillRect b="-4461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019551" y="2024803"/>
            <a:ext cx="0" cy="3445933"/>
          </a:xfrm>
          <a:prstGeom prst="line">
            <a:avLst/>
          </a:prstGeom>
          <a:noFill/>
          <a:ln w="6350">
            <a:solidFill>
              <a:srgbClr val="9C839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newsflash/>
      </p:transition>
    </mc:Choice>
    <mc:Fallback xmlns="">
      <p:transition spd="slow"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3" grpId="0"/>
      <p:bldP spid="39964" grpId="0" animBg="1"/>
      <p:bldP spid="39964" grpId="1" bldLvl="0" animBg="1"/>
      <p:bldP spid="39965" grpId="0" bldLvl="0" animBg="1"/>
      <p:bldP spid="39" grpId="0" animBg="1"/>
      <p:bldP spid="39" grpId="1" bldLvl="0" animBg="1"/>
      <p:bldP spid="40" grpId="0" animBg="1"/>
      <p:bldP spid="4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20" y="-40640"/>
            <a:ext cx="12179939" cy="6901815"/>
            <a:chOff x="-22" y="1120"/>
            <a:chExt cx="17053" cy="8133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" y="1138"/>
              <a:ext cx="16334" cy="8115"/>
              <a:chOff x="-41" y="575"/>
              <a:chExt cx="19264" cy="8918"/>
            </a:xfrm>
          </p:grpSpPr>
          <p:pic>
            <p:nvPicPr>
              <p:cNvPr id="9" name="图片 8" descr="92800462cc04f5dbd9c2fe35f2b97ce8"/>
              <p:cNvPicPr>
                <a:picLocks noChangeAspect="1"/>
              </p:cNvPicPr>
              <p:nvPr/>
            </p:nvPicPr>
            <p:blipFill>
              <a:blip r:embed="rId2"/>
              <a:srcRect t="98603"/>
              <a:stretch>
                <a:fillRect/>
              </a:stretch>
            </p:blipFill>
            <p:spPr>
              <a:xfrm flipV="1">
                <a:off x="-40" y="9134"/>
                <a:ext cx="19245" cy="359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>
                <a:off x="-41" y="575"/>
                <a:ext cx="19264" cy="8560"/>
                <a:chOff x="-41" y="575"/>
                <a:chExt cx="19264" cy="8560"/>
              </a:xfrm>
            </p:grpSpPr>
            <p:pic>
              <p:nvPicPr>
                <p:cNvPr id="4" name="图片 3" descr="G:\ＰＰＴ资料\PPt图片\背景图包\92800462cc04f5dbd9c2fe35f2b97ce8_副本.jpg92800462cc04f5dbd9c2fe35f2b97ce8_副本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-41" y="1131"/>
                  <a:ext cx="19245" cy="8004"/>
                </a:xfrm>
                <a:prstGeom prst="rect">
                  <a:avLst/>
                </a:prstGeom>
              </p:spPr>
            </p:pic>
            <p:pic>
              <p:nvPicPr>
                <p:cNvPr id="6" name="图片 5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22" y="1019"/>
                  <a:ext cx="19245" cy="112"/>
                </a:xfrm>
                <a:prstGeom prst="rect">
                  <a:avLst/>
                </a:prstGeom>
              </p:spPr>
            </p:pic>
            <p:pic>
              <p:nvPicPr>
                <p:cNvPr id="10" name="图片 9" descr="92800462cc04f5dbd9c2fe35f2b97ce8"/>
                <p:cNvPicPr>
                  <a:picLocks noChangeAspect="1"/>
                </p:cNvPicPr>
                <p:nvPr/>
              </p:nvPicPr>
              <p:blipFill>
                <a:blip r:embed="rId2"/>
                <a:srcRect t="98603"/>
                <a:stretch>
                  <a:fillRect/>
                </a:stretch>
              </p:blipFill>
              <p:spPr>
                <a:xfrm>
                  <a:off x="-41" y="575"/>
                  <a:ext cx="19264" cy="4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H="1">
              <a:off x="16620" y="1120"/>
              <a:ext cx="411" cy="8133"/>
            </a:xfrm>
            <a:prstGeom prst="rect">
              <a:avLst/>
            </a:prstGeom>
          </p:spPr>
        </p:pic>
        <p:pic>
          <p:nvPicPr>
            <p:cNvPr id="14" name="图片 13" descr="92800462cc04f5dbd9c2fe35f2b97ce8"/>
            <p:cNvPicPr>
              <a:picLocks noChangeAspect="1"/>
            </p:cNvPicPr>
            <p:nvPr/>
          </p:nvPicPr>
          <p:blipFill>
            <a:blip r:embed="rId2"/>
            <a:srcRect l="98879"/>
            <a:stretch>
              <a:fillRect/>
            </a:stretch>
          </p:blipFill>
          <p:spPr>
            <a:xfrm flipV="1">
              <a:off x="-22" y="1120"/>
              <a:ext cx="411" cy="813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43350" y="2966085"/>
            <a:ext cx="43173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</a:rPr>
              <a:t>标题栏输入文本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11777" y="2167510"/>
            <a:ext cx="9180511" cy="701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sz="4000" b="1" dirty="0">
                <a:solidFill>
                  <a:srgbClr val="807483"/>
                </a:solidFill>
                <a:latin typeface="锐字工房云字库细圆GBK" panose="02010604000000000000" charset="-122"/>
                <a:ea typeface="锐字工房云字库细圆GBK" panose="02010604000000000000" charset="-122"/>
                <a:cs typeface="Baskerville Old Face" panose="02020602080505020303"/>
              </a:rPr>
              <a:t>第二章</a:t>
            </a:r>
          </a:p>
        </p:txBody>
      </p:sp>
      <p:sp>
        <p:nvSpPr>
          <p:cNvPr id="23" name="矩形 22"/>
          <p:cNvSpPr/>
          <p:nvPr/>
        </p:nvSpPr>
        <p:spPr>
          <a:xfrm>
            <a:off x="3225958" y="3545205"/>
            <a:ext cx="5728970" cy="73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807483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Please enter the text you want to express,not a large segment of text;not a large segment of text; Please enter the text you want to express,</a:t>
            </a:r>
          </a:p>
          <a:p>
            <a:pPr algn="ctr"/>
            <a:endParaRPr kumimoji="1" lang="zh-CN" altLang="en-US" sz="1400" dirty="0">
              <a:solidFill>
                <a:srgbClr val="807483"/>
              </a:solidFill>
              <a:latin typeface="Calibri" panose="020F0502020204030204" charset="0"/>
              <a:ea typeface="微软雅黑" panose="020B0503020204020204" charset="-122"/>
              <a:cs typeface="Baskerville Old Face" panose="02020602080505020303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539105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00837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455410" y="4452620"/>
            <a:ext cx="163195" cy="163195"/>
          </a:xfrm>
          <a:prstGeom prst="ellipse">
            <a:avLst/>
          </a:prstGeom>
          <a:noFill/>
          <a:ln>
            <a:solidFill>
              <a:srgbClr val="8074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23" grpId="0"/>
      <p:bldP spid="24" grpId="0" bldLvl="0" animBg="1"/>
      <p:bldP spid="25" grpId="0" bldLvl="0" animBg="1"/>
      <p:bldP spid="2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10" name="组合 9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14" name="图片 13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18" name="图片 17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19" name="图片 1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2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6230620" y="3209290"/>
            <a:ext cx="2238587" cy="2181013"/>
            <a:chOff x="7365" y="2998"/>
            <a:chExt cx="2644" cy="2576"/>
          </a:xfrm>
        </p:grpSpPr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7365" y="2998"/>
              <a:ext cx="2645" cy="2577"/>
            </a:xfrm>
            <a:prstGeom prst="rect">
              <a:avLst/>
            </a:prstGeom>
            <a:solidFill>
              <a:srgbClr val="8CA494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18" name="Freeform 78"/>
            <p:cNvSpPr>
              <a:spLocks noEditPoints="1"/>
            </p:cNvSpPr>
            <p:nvPr/>
          </p:nvSpPr>
          <p:spPr bwMode="auto">
            <a:xfrm flipH="1">
              <a:off x="8400" y="4708"/>
              <a:ext cx="620" cy="495"/>
            </a:xfrm>
            <a:custGeom>
              <a:avLst/>
              <a:gdLst>
                <a:gd name="T0" fmla="*/ 127 w 147"/>
                <a:gd name="T1" fmla="*/ 45 h 119"/>
                <a:gd name="T2" fmla="*/ 116 w 147"/>
                <a:gd name="T3" fmla="*/ 45 h 119"/>
                <a:gd name="T4" fmla="*/ 35 w 147"/>
                <a:gd name="T5" fmla="*/ 18 h 119"/>
                <a:gd name="T6" fmla="*/ 17 w 147"/>
                <a:gd name="T7" fmla="*/ 18 h 119"/>
                <a:gd name="T8" fmla="*/ 34 w 147"/>
                <a:gd name="T9" fmla="*/ 21 h 119"/>
                <a:gd name="T10" fmla="*/ 10 w 147"/>
                <a:gd name="T11" fmla="*/ 21 h 119"/>
                <a:gd name="T12" fmla="*/ 10 w 147"/>
                <a:gd name="T13" fmla="*/ 15 h 119"/>
                <a:gd name="T14" fmla="*/ 13 w 147"/>
                <a:gd name="T15" fmla="*/ 11 h 119"/>
                <a:gd name="T16" fmla="*/ 40 w 147"/>
                <a:gd name="T17" fmla="*/ 4 h 119"/>
                <a:gd name="T18" fmla="*/ 101 w 147"/>
                <a:gd name="T19" fmla="*/ 0 h 119"/>
                <a:gd name="T20" fmla="*/ 113 w 147"/>
                <a:gd name="T21" fmla="*/ 21 h 119"/>
                <a:gd name="T22" fmla="*/ 147 w 147"/>
                <a:gd name="T23" fmla="*/ 26 h 119"/>
                <a:gd name="T24" fmla="*/ 147 w 147"/>
                <a:gd name="T25" fmla="*/ 113 h 119"/>
                <a:gd name="T26" fmla="*/ 141 w 147"/>
                <a:gd name="T27" fmla="*/ 119 h 119"/>
                <a:gd name="T28" fmla="*/ 0 w 147"/>
                <a:gd name="T29" fmla="*/ 113 h 119"/>
                <a:gd name="T30" fmla="*/ 0 w 147"/>
                <a:gd name="T31" fmla="*/ 26 h 119"/>
                <a:gd name="T32" fmla="*/ 6 w 147"/>
                <a:gd name="T33" fmla="*/ 21 h 119"/>
                <a:gd name="T34" fmla="*/ 73 w 147"/>
                <a:gd name="T35" fmla="*/ 43 h 119"/>
                <a:gd name="T36" fmla="*/ 87 w 147"/>
                <a:gd name="T37" fmla="*/ 49 h 119"/>
                <a:gd name="T38" fmla="*/ 73 w 147"/>
                <a:gd name="T39" fmla="*/ 81 h 119"/>
                <a:gd name="T40" fmla="*/ 73 w 147"/>
                <a:gd name="T41" fmla="*/ 43 h 119"/>
                <a:gd name="T42" fmla="*/ 82 w 147"/>
                <a:gd name="T43" fmla="*/ 54 h 119"/>
                <a:gd name="T44" fmla="*/ 61 w 147"/>
                <a:gd name="T45" fmla="*/ 62 h 119"/>
                <a:gd name="T46" fmla="*/ 86 w 147"/>
                <a:gd name="T47" fmla="*/ 62 h 119"/>
                <a:gd name="T48" fmla="*/ 82 w 147"/>
                <a:gd name="T49" fmla="*/ 54 h 119"/>
                <a:gd name="T50" fmla="*/ 38 w 147"/>
                <a:gd name="T51" fmla="*/ 32 h 119"/>
                <a:gd name="T52" fmla="*/ 11 w 147"/>
                <a:gd name="T53" fmla="*/ 108 h 119"/>
                <a:gd name="T54" fmla="*/ 136 w 147"/>
                <a:gd name="T55" fmla="*/ 32 h 119"/>
                <a:gd name="T56" fmla="*/ 109 w 147"/>
                <a:gd name="T57" fmla="*/ 32 h 119"/>
                <a:gd name="T58" fmla="*/ 97 w 147"/>
                <a:gd name="T59" fmla="*/ 12 h 119"/>
                <a:gd name="T60" fmla="*/ 44 w 147"/>
                <a:gd name="T61" fmla="*/ 28 h 119"/>
                <a:gd name="T62" fmla="*/ 73 w 147"/>
                <a:gd name="T63" fmla="*/ 23 h 119"/>
                <a:gd name="T64" fmla="*/ 112 w 147"/>
                <a:gd name="T65" fmla="*/ 62 h 119"/>
                <a:gd name="T66" fmla="*/ 34 w 147"/>
                <a:gd name="T67" fmla="*/ 62 h 119"/>
                <a:gd name="T68" fmla="*/ 73 w 147"/>
                <a:gd name="T69" fmla="*/ 35 h 119"/>
                <a:gd name="T70" fmla="*/ 46 w 147"/>
                <a:gd name="T71" fmla="*/ 62 h 119"/>
                <a:gd name="T72" fmla="*/ 101 w 147"/>
                <a:gd name="T73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19">
                  <a:moveTo>
                    <a:pt x="122" y="40"/>
                  </a:moveTo>
                  <a:cubicBezTo>
                    <a:pt x="125" y="40"/>
                    <a:pt x="127" y="42"/>
                    <a:pt x="127" y="45"/>
                  </a:cubicBezTo>
                  <a:cubicBezTo>
                    <a:pt x="127" y="48"/>
                    <a:pt x="125" y="50"/>
                    <a:pt x="122" y="50"/>
                  </a:cubicBezTo>
                  <a:cubicBezTo>
                    <a:pt x="119" y="50"/>
                    <a:pt x="116" y="48"/>
                    <a:pt x="116" y="45"/>
                  </a:cubicBezTo>
                  <a:cubicBezTo>
                    <a:pt x="116" y="42"/>
                    <a:pt x="119" y="40"/>
                    <a:pt x="122" y="40"/>
                  </a:cubicBezTo>
                  <a:close/>
                  <a:moveTo>
                    <a:pt x="35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1"/>
                    <a:pt x="13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4" y="0"/>
                    <a:pt x="4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4" y="0"/>
                    <a:pt x="106" y="2"/>
                    <a:pt x="107" y="4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4" y="21"/>
                    <a:pt x="147" y="23"/>
                    <a:pt x="147" y="2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7"/>
                    <a:pt x="144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3" y="119"/>
                    <a:pt x="0" y="117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3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73" y="43"/>
                  </a:moveTo>
                  <a:cubicBezTo>
                    <a:pt x="73" y="43"/>
                    <a:pt x="73" y="43"/>
                    <a:pt x="73" y="43"/>
                  </a:cubicBezTo>
                  <a:cubicBezTo>
                    <a:pt x="79" y="43"/>
                    <a:pt x="83" y="45"/>
                    <a:pt x="87" y="49"/>
                  </a:cubicBezTo>
                  <a:cubicBezTo>
                    <a:pt x="90" y="52"/>
                    <a:pt x="92" y="57"/>
                    <a:pt x="92" y="62"/>
                  </a:cubicBezTo>
                  <a:cubicBezTo>
                    <a:pt x="92" y="73"/>
                    <a:pt x="84" y="81"/>
                    <a:pt x="73" y="81"/>
                  </a:cubicBezTo>
                  <a:cubicBezTo>
                    <a:pt x="63" y="81"/>
                    <a:pt x="54" y="73"/>
                    <a:pt x="54" y="62"/>
                  </a:cubicBezTo>
                  <a:cubicBezTo>
                    <a:pt x="54" y="52"/>
                    <a:pt x="63" y="43"/>
                    <a:pt x="73" y="43"/>
                  </a:cubicBezTo>
                  <a:close/>
                  <a:moveTo>
                    <a:pt x="82" y="54"/>
                  </a:moveTo>
                  <a:cubicBezTo>
                    <a:pt x="82" y="54"/>
                    <a:pt x="82" y="54"/>
                    <a:pt x="82" y="54"/>
                  </a:cubicBezTo>
                  <a:cubicBezTo>
                    <a:pt x="80" y="51"/>
                    <a:pt x="77" y="50"/>
                    <a:pt x="73" y="50"/>
                  </a:cubicBezTo>
                  <a:cubicBezTo>
                    <a:pt x="67" y="50"/>
                    <a:pt x="61" y="56"/>
                    <a:pt x="61" y="62"/>
                  </a:cubicBezTo>
                  <a:cubicBezTo>
                    <a:pt x="61" y="69"/>
                    <a:pt x="67" y="74"/>
                    <a:pt x="73" y="74"/>
                  </a:cubicBezTo>
                  <a:cubicBezTo>
                    <a:pt x="80" y="74"/>
                    <a:pt x="86" y="69"/>
                    <a:pt x="86" y="62"/>
                  </a:cubicBezTo>
                  <a:cubicBezTo>
                    <a:pt x="86" y="59"/>
                    <a:pt x="84" y="56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lose/>
                  <a:moveTo>
                    <a:pt x="38" y="32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4" y="31"/>
                    <a:pt x="103" y="28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30"/>
                    <a:pt x="41" y="32"/>
                    <a:pt x="38" y="32"/>
                  </a:cubicBezTo>
                  <a:close/>
                  <a:moveTo>
                    <a:pt x="73" y="23"/>
                  </a:moveTo>
                  <a:cubicBezTo>
                    <a:pt x="73" y="23"/>
                    <a:pt x="73" y="23"/>
                    <a:pt x="73" y="23"/>
                  </a:cubicBezTo>
                  <a:cubicBezTo>
                    <a:pt x="95" y="23"/>
                    <a:pt x="112" y="41"/>
                    <a:pt x="112" y="62"/>
                  </a:cubicBezTo>
                  <a:cubicBezTo>
                    <a:pt x="112" y="84"/>
                    <a:pt x="95" y="101"/>
                    <a:pt x="73" y="101"/>
                  </a:cubicBezTo>
                  <a:cubicBezTo>
                    <a:pt x="52" y="101"/>
                    <a:pt x="34" y="84"/>
                    <a:pt x="34" y="62"/>
                  </a:cubicBezTo>
                  <a:cubicBezTo>
                    <a:pt x="34" y="41"/>
                    <a:pt x="52" y="23"/>
                    <a:pt x="73" y="23"/>
                  </a:cubicBezTo>
                  <a:close/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58" y="35"/>
                    <a:pt x="46" y="47"/>
                    <a:pt x="46" y="62"/>
                  </a:cubicBezTo>
                  <a:cubicBezTo>
                    <a:pt x="46" y="77"/>
                    <a:pt x="58" y="90"/>
                    <a:pt x="73" y="90"/>
                  </a:cubicBezTo>
                  <a:cubicBezTo>
                    <a:pt x="89" y="90"/>
                    <a:pt x="101" y="77"/>
                    <a:pt x="101" y="62"/>
                  </a:cubicBezTo>
                  <a:cubicBezTo>
                    <a:pt x="101" y="47"/>
                    <a:pt x="89" y="35"/>
                    <a:pt x="7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15173" y="3209290"/>
            <a:ext cx="2238587" cy="2181013"/>
            <a:chOff x="4388" y="2998"/>
            <a:chExt cx="2644" cy="2576"/>
          </a:xfrm>
        </p:grpSpPr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4388" y="2998"/>
              <a:ext cx="2645" cy="2577"/>
            </a:xfrm>
            <a:prstGeom prst="rect">
              <a:avLst/>
            </a:prstGeom>
            <a:solidFill>
              <a:srgbClr val="6FA8B9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19" name="Freeform 79"/>
            <p:cNvSpPr>
              <a:spLocks noEditPoints="1"/>
            </p:cNvSpPr>
            <p:nvPr/>
          </p:nvSpPr>
          <p:spPr bwMode="auto">
            <a:xfrm flipH="1">
              <a:off x="5450" y="4700"/>
              <a:ext cx="615" cy="510"/>
            </a:xfrm>
            <a:custGeom>
              <a:avLst/>
              <a:gdLst>
                <a:gd name="T0" fmla="*/ 146 w 146"/>
                <a:gd name="T1" fmla="*/ 94 h 122"/>
                <a:gd name="T2" fmla="*/ 118 w 146"/>
                <a:gd name="T3" fmla="*/ 122 h 122"/>
                <a:gd name="T4" fmla="*/ 28 w 146"/>
                <a:gd name="T5" fmla="*/ 122 h 122"/>
                <a:gd name="T6" fmla="*/ 0 w 146"/>
                <a:gd name="T7" fmla="*/ 94 h 122"/>
                <a:gd name="T8" fmla="*/ 0 w 146"/>
                <a:gd name="T9" fmla="*/ 28 h 122"/>
                <a:gd name="T10" fmla="*/ 28 w 146"/>
                <a:gd name="T11" fmla="*/ 0 h 122"/>
                <a:gd name="T12" fmla="*/ 118 w 146"/>
                <a:gd name="T13" fmla="*/ 0 h 122"/>
                <a:gd name="T14" fmla="*/ 146 w 146"/>
                <a:gd name="T15" fmla="*/ 28 h 122"/>
                <a:gd name="T16" fmla="*/ 146 w 146"/>
                <a:gd name="T17" fmla="*/ 94 h 122"/>
                <a:gd name="T18" fmla="*/ 49 w 146"/>
                <a:gd name="T19" fmla="*/ 27 h 122"/>
                <a:gd name="T20" fmla="*/ 49 w 146"/>
                <a:gd name="T21" fmla="*/ 27 h 122"/>
                <a:gd name="T22" fmla="*/ 101 w 146"/>
                <a:gd name="T23" fmla="*/ 58 h 122"/>
                <a:gd name="T24" fmla="*/ 102 w 146"/>
                <a:gd name="T25" fmla="*/ 62 h 122"/>
                <a:gd name="T26" fmla="*/ 101 w 146"/>
                <a:gd name="T27" fmla="*/ 64 h 122"/>
                <a:gd name="T28" fmla="*/ 48 w 146"/>
                <a:gd name="T29" fmla="*/ 94 h 122"/>
                <a:gd name="T30" fmla="*/ 44 w 146"/>
                <a:gd name="T31" fmla="*/ 93 h 122"/>
                <a:gd name="T32" fmla="*/ 43 w 146"/>
                <a:gd name="T33" fmla="*/ 91 h 122"/>
                <a:gd name="T34" fmla="*/ 43 w 146"/>
                <a:gd name="T35" fmla="*/ 91 h 122"/>
                <a:gd name="T36" fmla="*/ 43 w 146"/>
                <a:gd name="T37" fmla="*/ 30 h 122"/>
                <a:gd name="T38" fmla="*/ 47 w 146"/>
                <a:gd name="T39" fmla="*/ 27 h 122"/>
                <a:gd name="T40" fmla="*/ 49 w 146"/>
                <a:gd name="T41" fmla="*/ 27 h 122"/>
                <a:gd name="T42" fmla="*/ 50 w 146"/>
                <a:gd name="T43" fmla="*/ 36 h 122"/>
                <a:gd name="T44" fmla="*/ 50 w 146"/>
                <a:gd name="T45" fmla="*/ 36 h 122"/>
                <a:gd name="T46" fmla="*/ 50 w 146"/>
                <a:gd name="T47" fmla="*/ 85 h 122"/>
                <a:gd name="T48" fmla="*/ 93 w 146"/>
                <a:gd name="T49" fmla="*/ 61 h 122"/>
                <a:gd name="T50" fmla="*/ 50 w 146"/>
                <a:gd name="T51" fmla="*/ 36 h 122"/>
                <a:gd name="T52" fmla="*/ 11 w 146"/>
                <a:gd name="T53" fmla="*/ 94 h 122"/>
                <a:gd name="T54" fmla="*/ 11 w 146"/>
                <a:gd name="T55" fmla="*/ 94 h 122"/>
                <a:gd name="T56" fmla="*/ 28 w 146"/>
                <a:gd name="T57" fmla="*/ 110 h 122"/>
                <a:gd name="T58" fmla="*/ 118 w 146"/>
                <a:gd name="T59" fmla="*/ 110 h 122"/>
                <a:gd name="T60" fmla="*/ 135 w 146"/>
                <a:gd name="T61" fmla="*/ 94 h 122"/>
                <a:gd name="T62" fmla="*/ 135 w 146"/>
                <a:gd name="T63" fmla="*/ 28 h 122"/>
                <a:gd name="T64" fmla="*/ 118 w 146"/>
                <a:gd name="T65" fmla="*/ 11 h 122"/>
                <a:gd name="T66" fmla="*/ 28 w 146"/>
                <a:gd name="T67" fmla="*/ 11 h 122"/>
                <a:gd name="T68" fmla="*/ 11 w 146"/>
                <a:gd name="T69" fmla="*/ 28 h 122"/>
                <a:gd name="T70" fmla="*/ 11 w 146"/>
                <a:gd name="T71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22">
                  <a:moveTo>
                    <a:pt x="146" y="94"/>
                  </a:moveTo>
                  <a:cubicBezTo>
                    <a:pt x="146" y="109"/>
                    <a:pt x="133" y="122"/>
                    <a:pt x="11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13" y="122"/>
                    <a:pt x="0" y="109"/>
                    <a:pt x="0" y="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6" y="12"/>
                    <a:pt x="146" y="28"/>
                  </a:cubicBezTo>
                  <a:cubicBezTo>
                    <a:pt x="146" y="94"/>
                    <a:pt x="146" y="94"/>
                    <a:pt x="146" y="94"/>
                  </a:cubicBezTo>
                  <a:close/>
                  <a:moveTo>
                    <a:pt x="49" y="2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66" y="38"/>
                    <a:pt x="84" y="48"/>
                    <a:pt x="101" y="58"/>
                  </a:cubicBezTo>
                  <a:cubicBezTo>
                    <a:pt x="103" y="59"/>
                    <a:pt x="103" y="61"/>
                    <a:pt x="102" y="62"/>
                  </a:cubicBezTo>
                  <a:cubicBezTo>
                    <a:pt x="102" y="63"/>
                    <a:pt x="102" y="63"/>
                    <a:pt x="101" y="64"/>
                  </a:cubicBezTo>
                  <a:cubicBezTo>
                    <a:pt x="84" y="74"/>
                    <a:pt x="66" y="84"/>
                    <a:pt x="48" y="94"/>
                  </a:cubicBezTo>
                  <a:cubicBezTo>
                    <a:pt x="47" y="95"/>
                    <a:pt x="45" y="94"/>
                    <a:pt x="44" y="93"/>
                  </a:cubicBezTo>
                  <a:cubicBezTo>
                    <a:pt x="44" y="92"/>
                    <a:pt x="43" y="92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71"/>
                    <a:pt x="43" y="51"/>
                    <a:pt x="43" y="30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7"/>
                    <a:pt x="48" y="27"/>
                    <a:pt x="49" y="27"/>
                  </a:cubicBezTo>
                  <a:close/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53"/>
                    <a:pt x="50" y="69"/>
                    <a:pt x="50" y="85"/>
                  </a:cubicBezTo>
                  <a:cubicBezTo>
                    <a:pt x="64" y="77"/>
                    <a:pt x="78" y="69"/>
                    <a:pt x="93" y="61"/>
                  </a:cubicBezTo>
                  <a:cubicBezTo>
                    <a:pt x="78" y="53"/>
                    <a:pt x="64" y="44"/>
                    <a:pt x="50" y="36"/>
                  </a:cubicBezTo>
                  <a:close/>
                  <a:moveTo>
                    <a:pt x="11" y="94"/>
                  </a:moveTo>
                  <a:cubicBezTo>
                    <a:pt x="11" y="94"/>
                    <a:pt x="11" y="94"/>
                    <a:pt x="11" y="94"/>
                  </a:cubicBezTo>
                  <a:cubicBezTo>
                    <a:pt x="11" y="103"/>
                    <a:pt x="19" y="110"/>
                    <a:pt x="28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27" y="110"/>
                    <a:pt x="135" y="103"/>
                    <a:pt x="135" y="94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18"/>
                    <a:pt x="127" y="11"/>
                    <a:pt x="11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9" y="11"/>
                    <a:pt x="11" y="18"/>
                    <a:pt x="11" y="28"/>
                  </a:cubicBezTo>
                  <a:cubicBezTo>
                    <a:pt x="11" y="94"/>
                    <a:pt x="11" y="94"/>
                    <a:pt x="1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6340" y="3209290"/>
            <a:ext cx="2238587" cy="2181013"/>
            <a:chOff x="1413" y="2998"/>
            <a:chExt cx="2644" cy="2576"/>
          </a:xfrm>
        </p:grpSpPr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1413" y="2998"/>
              <a:ext cx="2645" cy="2577"/>
            </a:xfrm>
            <a:prstGeom prst="rect">
              <a:avLst/>
            </a:prstGeom>
            <a:solidFill>
              <a:srgbClr val="F39F69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20" name="Freeform 80"/>
            <p:cNvSpPr>
              <a:spLocks noEditPoints="1"/>
            </p:cNvSpPr>
            <p:nvPr/>
          </p:nvSpPr>
          <p:spPr bwMode="auto">
            <a:xfrm flipH="1">
              <a:off x="2393" y="4703"/>
              <a:ext cx="615" cy="505"/>
            </a:xfrm>
            <a:custGeom>
              <a:avLst/>
              <a:gdLst>
                <a:gd name="T0" fmla="*/ 6 w 147"/>
                <a:gd name="T1" fmla="*/ 0 h 122"/>
                <a:gd name="T2" fmla="*/ 6 w 147"/>
                <a:gd name="T3" fmla="*/ 0 h 122"/>
                <a:gd name="T4" fmla="*/ 141 w 147"/>
                <a:gd name="T5" fmla="*/ 0 h 122"/>
                <a:gd name="T6" fmla="*/ 147 w 147"/>
                <a:gd name="T7" fmla="*/ 5 h 122"/>
                <a:gd name="T8" fmla="*/ 147 w 147"/>
                <a:gd name="T9" fmla="*/ 5 h 122"/>
                <a:gd name="T10" fmla="*/ 147 w 147"/>
                <a:gd name="T11" fmla="*/ 103 h 122"/>
                <a:gd name="T12" fmla="*/ 141 w 147"/>
                <a:gd name="T13" fmla="*/ 108 h 122"/>
                <a:gd name="T14" fmla="*/ 141 w 147"/>
                <a:gd name="T15" fmla="*/ 108 h 122"/>
                <a:gd name="T16" fmla="*/ 79 w 147"/>
                <a:gd name="T17" fmla="*/ 108 h 122"/>
                <a:gd name="T18" fmla="*/ 79 w 147"/>
                <a:gd name="T19" fmla="*/ 115 h 122"/>
                <a:gd name="T20" fmla="*/ 79 w 147"/>
                <a:gd name="T21" fmla="*/ 115 h 122"/>
                <a:gd name="T22" fmla="*/ 110 w 147"/>
                <a:gd name="T23" fmla="*/ 115 h 122"/>
                <a:gd name="T24" fmla="*/ 114 w 147"/>
                <a:gd name="T25" fmla="*/ 119 h 122"/>
                <a:gd name="T26" fmla="*/ 110 w 147"/>
                <a:gd name="T27" fmla="*/ 122 h 122"/>
                <a:gd name="T28" fmla="*/ 36 w 147"/>
                <a:gd name="T29" fmla="*/ 122 h 122"/>
                <a:gd name="T30" fmla="*/ 33 w 147"/>
                <a:gd name="T31" fmla="*/ 119 h 122"/>
                <a:gd name="T32" fmla="*/ 36 w 147"/>
                <a:gd name="T33" fmla="*/ 115 h 122"/>
                <a:gd name="T34" fmla="*/ 68 w 147"/>
                <a:gd name="T35" fmla="*/ 115 h 122"/>
                <a:gd name="T36" fmla="*/ 68 w 147"/>
                <a:gd name="T37" fmla="*/ 115 h 122"/>
                <a:gd name="T38" fmla="*/ 68 w 147"/>
                <a:gd name="T39" fmla="*/ 108 h 122"/>
                <a:gd name="T40" fmla="*/ 6 w 147"/>
                <a:gd name="T41" fmla="*/ 108 h 122"/>
                <a:gd name="T42" fmla="*/ 0 w 147"/>
                <a:gd name="T43" fmla="*/ 103 h 122"/>
                <a:gd name="T44" fmla="*/ 0 w 147"/>
                <a:gd name="T45" fmla="*/ 103 h 122"/>
                <a:gd name="T46" fmla="*/ 0 w 147"/>
                <a:gd name="T47" fmla="*/ 5 h 122"/>
                <a:gd name="T48" fmla="*/ 6 w 147"/>
                <a:gd name="T49" fmla="*/ 0 h 122"/>
                <a:gd name="T50" fmla="*/ 125 w 147"/>
                <a:gd name="T51" fmla="*/ 81 h 122"/>
                <a:gd name="T52" fmla="*/ 125 w 147"/>
                <a:gd name="T53" fmla="*/ 81 h 122"/>
                <a:gd name="T54" fmla="*/ 131 w 147"/>
                <a:gd name="T55" fmla="*/ 87 h 122"/>
                <a:gd name="T56" fmla="*/ 125 w 147"/>
                <a:gd name="T57" fmla="*/ 93 h 122"/>
                <a:gd name="T58" fmla="*/ 120 w 147"/>
                <a:gd name="T59" fmla="*/ 87 h 122"/>
                <a:gd name="T60" fmla="*/ 125 w 147"/>
                <a:gd name="T61" fmla="*/ 81 h 122"/>
                <a:gd name="T62" fmla="*/ 135 w 147"/>
                <a:gd name="T63" fmla="*/ 11 h 122"/>
                <a:gd name="T64" fmla="*/ 135 w 147"/>
                <a:gd name="T65" fmla="*/ 11 h 122"/>
                <a:gd name="T66" fmla="*/ 11 w 147"/>
                <a:gd name="T67" fmla="*/ 11 h 122"/>
                <a:gd name="T68" fmla="*/ 11 w 147"/>
                <a:gd name="T69" fmla="*/ 97 h 122"/>
                <a:gd name="T70" fmla="*/ 135 w 147"/>
                <a:gd name="T71" fmla="*/ 97 h 122"/>
                <a:gd name="T72" fmla="*/ 135 w 147"/>
                <a:gd name="T73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4" y="0"/>
                    <a:pt x="147" y="2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47" y="106"/>
                    <a:pt x="144" y="108"/>
                    <a:pt x="141" y="10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5"/>
                    <a:pt x="114" y="117"/>
                    <a:pt x="114" y="119"/>
                  </a:cubicBezTo>
                  <a:cubicBezTo>
                    <a:pt x="114" y="120"/>
                    <a:pt x="112" y="122"/>
                    <a:pt x="110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5" y="122"/>
                    <a:pt x="33" y="120"/>
                    <a:pt x="33" y="119"/>
                  </a:cubicBezTo>
                  <a:cubicBezTo>
                    <a:pt x="33" y="117"/>
                    <a:pt x="35" y="115"/>
                    <a:pt x="36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125" y="81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29" y="81"/>
                    <a:pt x="131" y="84"/>
                    <a:pt x="131" y="87"/>
                  </a:cubicBezTo>
                  <a:cubicBezTo>
                    <a:pt x="131" y="90"/>
                    <a:pt x="129" y="93"/>
                    <a:pt x="125" y="93"/>
                  </a:cubicBezTo>
                  <a:cubicBezTo>
                    <a:pt x="122" y="93"/>
                    <a:pt x="120" y="90"/>
                    <a:pt x="120" y="87"/>
                  </a:cubicBezTo>
                  <a:cubicBezTo>
                    <a:pt x="120" y="84"/>
                    <a:pt x="122" y="81"/>
                    <a:pt x="125" y="81"/>
                  </a:cubicBezTo>
                  <a:close/>
                  <a:moveTo>
                    <a:pt x="135" y="11"/>
                  </a:moveTo>
                  <a:cubicBezTo>
                    <a:pt x="135" y="11"/>
                    <a:pt x="135" y="11"/>
                    <a:pt x="13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0"/>
                    <a:pt x="11" y="68"/>
                    <a:pt x="11" y="97"/>
                  </a:cubicBezTo>
                  <a:cubicBezTo>
                    <a:pt x="53" y="97"/>
                    <a:pt x="94" y="97"/>
                    <a:pt x="135" y="97"/>
                  </a:cubicBezTo>
                  <a:cubicBezTo>
                    <a:pt x="135" y="68"/>
                    <a:pt x="135" y="40"/>
                    <a:pt x="13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54533" y="3209290"/>
            <a:ext cx="2238587" cy="2181013"/>
            <a:chOff x="10340" y="2998"/>
            <a:chExt cx="2644" cy="2576"/>
          </a:xfrm>
        </p:grpSpPr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10340" y="2998"/>
              <a:ext cx="2645" cy="2577"/>
            </a:xfrm>
            <a:prstGeom prst="rect">
              <a:avLst/>
            </a:prstGeom>
            <a:solidFill>
              <a:srgbClr val="F3D97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21" name="Freeform 81"/>
            <p:cNvSpPr>
              <a:spLocks noEditPoints="1"/>
            </p:cNvSpPr>
            <p:nvPr/>
          </p:nvSpPr>
          <p:spPr bwMode="auto">
            <a:xfrm flipH="1">
              <a:off x="11443" y="4655"/>
              <a:ext cx="425" cy="600"/>
            </a:xfrm>
            <a:custGeom>
              <a:avLst/>
              <a:gdLst>
                <a:gd name="T0" fmla="*/ 38 w 102"/>
                <a:gd name="T1" fmla="*/ 124 h 144"/>
                <a:gd name="T2" fmla="*/ 38 w 102"/>
                <a:gd name="T3" fmla="*/ 124 h 144"/>
                <a:gd name="T4" fmla="*/ 65 w 102"/>
                <a:gd name="T5" fmla="*/ 124 h 144"/>
                <a:gd name="T6" fmla="*/ 68 w 102"/>
                <a:gd name="T7" fmla="*/ 127 h 144"/>
                <a:gd name="T8" fmla="*/ 68 w 102"/>
                <a:gd name="T9" fmla="*/ 127 h 144"/>
                <a:gd name="T10" fmla="*/ 68 w 102"/>
                <a:gd name="T11" fmla="*/ 141 h 144"/>
                <a:gd name="T12" fmla="*/ 65 w 102"/>
                <a:gd name="T13" fmla="*/ 144 h 144"/>
                <a:gd name="T14" fmla="*/ 65 w 102"/>
                <a:gd name="T15" fmla="*/ 144 h 144"/>
                <a:gd name="T16" fmla="*/ 38 w 102"/>
                <a:gd name="T17" fmla="*/ 144 h 144"/>
                <a:gd name="T18" fmla="*/ 34 w 102"/>
                <a:gd name="T19" fmla="*/ 141 h 144"/>
                <a:gd name="T20" fmla="*/ 34 w 102"/>
                <a:gd name="T21" fmla="*/ 141 h 144"/>
                <a:gd name="T22" fmla="*/ 34 w 102"/>
                <a:gd name="T23" fmla="*/ 127 h 144"/>
                <a:gd name="T24" fmla="*/ 38 w 102"/>
                <a:gd name="T25" fmla="*/ 124 h 144"/>
                <a:gd name="T26" fmla="*/ 51 w 102"/>
                <a:gd name="T27" fmla="*/ 0 h 144"/>
                <a:gd name="T28" fmla="*/ 51 w 102"/>
                <a:gd name="T29" fmla="*/ 0 h 144"/>
                <a:gd name="T30" fmla="*/ 87 w 102"/>
                <a:gd name="T31" fmla="*/ 15 h 144"/>
                <a:gd name="T32" fmla="*/ 87 w 102"/>
                <a:gd name="T33" fmla="*/ 15 h 144"/>
                <a:gd name="T34" fmla="*/ 87 w 102"/>
                <a:gd name="T35" fmla="*/ 15 h 144"/>
                <a:gd name="T36" fmla="*/ 102 w 102"/>
                <a:gd name="T37" fmla="*/ 51 h 144"/>
                <a:gd name="T38" fmla="*/ 98 w 102"/>
                <a:gd name="T39" fmla="*/ 72 h 144"/>
                <a:gd name="T40" fmla="*/ 86 w 102"/>
                <a:gd name="T41" fmla="*/ 89 h 144"/>
                <a:gd name="T42" fmla="*/ 81 w 102"/>
                <a:gd name="T43" fmla="*/ 94 h 144"/>
                <a:gd name="T44" fmla="*/ 68 w 102"/>
                <a:gd name="T45" fmla="*/ 114 h 144"/>
                <a:gd name="T46" fmla="*/ 62 w 102"/>
                <a:gd name="T47" fmla="*/ 119 h 144"/>
                <a:gd name="T48" fmla="*/ 41 w 102"/>
                <a:gd name="T49" fmla="*/ 119 h 144"/>
                <a:gd name="T50" fmla="*/ 35 w 102"/>
                <a:gd name="T51" fmla="*/ 114 h 144"/>
                <a:gd name="T52" fmla="*/ 22 w 102"/>
                <a:gd name="T53" fmla="*/ 94 h 144"/>
                <a:gd name="T54" fmla="*/ 17 w 102"/>
                <a:gd name="T55" fmla="*/ 89 h 144"/>
                <a:gd name="T56" fmla="*/ 17 w 102"/>
                <a:gd name="T57" fmla="*/ 89 h 144"/>
                <a:gd name="T58" fmla="*/ 5 w 102"/>
                <a:gd name="T59" fmla="*/ 72 h 144"/>
                <a:gd name="T60" fmla="*/ 0 w 102"/>
                <a:gd name="T61" fmla="*/ 51 h 144"/>
                <a:gd name="T62" fmla="*/ 15 w 102"/>
                <a:gd name="T63" fmla="*/ 15 h 144"/>
                <a:gd name="T64" fmla="*/ 16 w 102"/>
                <a:gd name="T65" fmla="*/ 14 h 144"/>
                <a:gd name="T66" fmla="*/ 51 w 102"/>
                <a:gd name="T67" fmla="*/ 0 h 144"/>
                <a:gd name="T68" fmla="*/ 80 w 102"/>
                <a:gd name="T69" fmla="*/ 23 h 144"/>
                <a:gd name="T70" fmla="*/ 80 w 102"/>
                <a:gd name="T71" fmla="*/ 23 h 144"/>
                <a:gd name="T72" fmla="*/ 51 w 102"/>
                <a:gd name="T73" fmla="*/ 11 h 144"/>
                <a:gd name="T74" fmla="*/ 23 w 102"/>
                <a:gd name="T75" fmla="*/ 22 h 144"/>
                <a:gd name="T76" fmla="*/ 23 w 102"/>
                <a:gd name="T77" fmla="*/ 23 h 144"/>
                <a:gd name="T78" fmla="*/ 11 w 102"/>
                <a:gd name="T79" fmla="*/ 51 h 144"/>
                <a:gd name="T80" fmla="*/ 15 w 102"/>
                <a:gd name="T81" fmla="*/ 67 h 144"/>
                <a:gd name="T82" fmla="*/ 24 w 102"/>
                <a:gd name="T83" fmla="*/ 80 h 144"/>
                <a:gd name="T84" fmla="*/ 25 w 102"/>
                <a:gd name="T85" fmla="*/ 81 h 144"/>
                <a:gd name="T86" fmla="*/ 30 w 102"/>
                <a:gd name="T87" fmla="*/ 86 h 144"/>
                <a:gd name="T88" fmla="*/ 45 w 102"/>
                <a:gd name="T89" fmla="*/ 108 h 144"/>
                <a:gd name="T90" fmla="*/ 57 w 102"/>
                <a:gd name="T91" fmla="*/ 108 h 144"/>
                <a:gd name="T92" fmla="*/ 73 w 102"/>
                <a:gd name="T93" fmla="*/ 86 h 144"/>
                <a:gd name="T94" fmla="*/ 78 w 102"/>
                <a:gd name="T95" fmla="*/ 81 h 144"/>
                <a:gd name="T96" fmla="*/ 78 w 102"/>
                <a:gd name="T97" fmla="*/ 80 h 144"/>
                <a:gd name="T98" fmla="*/ 88 w 102"/>
                <a:gd name="T99" fmla="*/ 67 h 144"/>
                <a:gd name="T100" fmla="*/ 91 w 102"/>
                <a:gd name="T101" fmla="*/ 51 h 144"/>
                <a:gd name="T102" fmla="*/ 80 w 102"/>
                <a:gd name="T103" fmla="*/ 23 h 144"/>
                <a:gd name="T104" fmla="*/ 62 w 102"/>
                <a:gd name="T105" fmla="*/ 131 h 144"/>
                <a:gd name="T106" fmla="*/ 62 w 102"/>
                <a:gd name="T107" fmla="*/ 131 h 144"/>
                <a:gd name="T108" fmla="*/ 41 w 102"/>
                <a:gd name="T109" fmla="*/ 131 h 144"/>
                <a:gd name="T110" fmla="*/ 41 w 102"/>
                <a:gd name="T111" fmla="*/ 138 h 144"/>
                <a:gd name="T112" fmla="*/ 62 w 102"/>
                <a:gd name="T113" fmla="*/ 138 h 144"/>
                <a:gd name="T114" fmla="*/ 62 w 102"/>
                <a:gd name="T115" fmla="*/ 1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" h="144">
                  <a:moveTo>
                    <a:pt x="38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7" y="124"/>
                    <a:pt x="68" y="125"/>
                    <a:pt x="68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8" y="143"/>
                    <a:pt x="67" y="144"/>
                    <a:pt x="65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6" y="144"/>
                    <a:pt x="34" y="143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5"/>
                    <a:pt x="36" y="124"/>
                    <a:pt x="38" y="124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5" y="0"/>
                    <a:pt x="78" y="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7" y="24"/>
                    <a:pt x="102" y="37"/>
                    <a:pt x="102" y="51"/>
                  </a:cubicBezTo>
                  <a:cubicBezTo>
                    <a:pt x="102" y="58"/>
                    <a:pt x="101" y="65"/>
                    <a:pt x="98" y="72"/>
                  </a:cubicBezTo>
                  <a:cubicBezTo>
                    <a:pt x="95" y="78"/>
                    <a:pt x="91" y="84"/>
                    <a:pt x="86" y="89"/>
                  </a:cubicBezTo>
                  <a:cubicBezTo>
                    <a:pt x="85" y="90"/>
                    <a:pt x="82" y="92"/>
                    <a:pt x="81" y="94"/>
                  </a:cubicBezTo>
                  <a:cubicBezTo>
                    <a:pt x="73" y="101"/>
                    <a:pt x="69" y="105"/>
                    <a:pt x="68" y="114"/>
                  </a:cubicBezTo>
                  <a:cubicBezTo>
                    <a:pt x="67" y="117"/>
                    <a:pt x="65" y="119"/>
                    <a:pt x="62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8" y="119"/>
                    <a:pt x="35" y="117"/>
                    <a:pt x="35" y="114"/>
                  </a:cubicBezTo>
                  <a:cubicBezTo>
                    <a:pt x="34" y="105"/>
                    <a:pt x="30" y="101"/>
                    <a:pt x="22" y="94"/>
                  </a:cubicBezTo>
                  <a:cubicBezTo>
                    <a:pt x="20" y="92"/>
                    <a:pt x="18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2" y="84"/>
                    <a:pt x="7" y="78"/>
                    <a:pt x="5" y="72"/>
                  </a:cubicBezTo>
                  <a:cubicBezTo>
                    <a:pt x="2" y="65"/>
                    <a:pt x="0" y="58"/>
                    <a:pt x="0" y="51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5" y="5"/>
                    <a:pt x="37" y="0"/>
                    <a:pt x="51" y="0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72" y="15"/>
                    <a:pt x="62" y="11"/>
                    <a:pt x="51" y="11"/>
                  </a:cubicBezTo>
                  <a:cubicBezTo>
                    <a:pt x="40" y="11"/>
                    <a:pt x="31" y="15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6" y="30"/>
                    <a:pt x="11" y="40"/>
                    <a:pt x="11" y="51"/>
                  </a:cubicBezTo>
                  <a:cubicBezTo>
                    <a:pt x="11" y="57"/>
                    <a:pt x="13" y="62"/>
                    <a:pt x="15" y="67"/>
                  </a:cubicBezTo>
                  <a:cubicBezTo>
                    <a:pt x="17" y="72"/>
                    <a:pt x="20" y="77"/>
                    <a:pt x="24" y="80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7" y="83"/>
                    <a:pt x="29" y="84"/>
                    <a:pt x="30" y="86"/>
                  </a:cubicBezTo>
                  <a:cubicBezTo>
                    <a:pt x="38" y="93"/>
                    <a:pt x="43" y="98"/>
                    <a:pt x="45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98"/>
                    <a:pt x="65" y="93"/>
                    <a:pt x="73" y="86"/>
                  </a:cubicBezTo>
                  <a:cubicBezTo>
                    <a:pt x="74" y="84"/>
                    <a:pt x="75" y="83"/>
                    <a:pt x="78" y="81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2" y="77"/>
                    <a:pt x="85" y="72"/>
                    <a:pt x="88" y="67"/>
                  </a:cubicBezTo>
                  <a:cubicBezTo>
                    <a:pt x="90" y="62"/>
                    <a:pt x="91" y="57"/>
                    <a:pt x="91" y="51"/>
                  </a:cubicBezTo>
                  <a:cubicBezTo>
                    <a:pt x="91" y="40"/>
                    <a:pt x="87" y="30"/>
                    <a:pt x="80" y="23"/>
                  </a:cubicBezTo>
                  <a:close/>
                  <a:moveTo>
                    <a:pt x="62" y="131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2" y="131"/>
                    <a:pt x="62" y="131"/>
                    <a:pt x="62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96340" y="2465917"/>
            <a:ext cx="2239433" cy="292100"/>
            <a:chOff x="1413" y="2120"/>
            <a:chExt cx="2645" cy="345"/>
          </a:xfrm>
        </p:grpSpPr>
        <p:sp>
          <p:nvSpPr>
            <p:cNvPr id="35903" name="Freeform 63"/>
            <p:cNvSpPr/>
            <p:nvPr/>
          </p:nvSpPr>
          <p:spPr bwMode="auto">
            <a:xfrm>
              <a:off x="1413" y="2120"/>
              <a:ext cx="2645" cy="345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F39F69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807" y="2120"/>
              <a:ext cx="18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65" b="1">
                  <a:solidFill>
                    <a:schemeClr val="bg1"/>
                  </a:solidFill>
                </a:rPr>
                <a:t>01 SPEECH SECTION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15173" y="2465917"/>
            <a:ext cx="2239433" cy="292100"/>
            <a:chOff x="4388" y="2120"/>
            <a:chExt cx="2645" cy="345"/>
          </a:xfrm>
        </p:grpSpPr>
        <p:sp>
          <p:nvSpPr>
            <p:cNvPr id="35905" name="Freeform 65"/>
            <p:cNvSpPr/>
            <p:nvPr/>
          </p:nvSpPr>
          <p:spPr bwMode="auto">
            <a:xfrm>
              <a:off x="4388" y="2120"/>
              <a:ext cx="2645" cy="345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6FA8B9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4780" y="2123"/>
              <a:ext cx="18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65" b="1">
                  <a:solidFill>
                    <a:schemeClr val="bg1"/>
                  </a:solidFill>
                </a:rPr>
                <a:t>01 SPEECH SECTION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5700" y="2465917"/>
            <a:ext cx="2239433" cy="292100"/>
            <a:chOff x="7365" y="2120"/>
            <a:chExt cx="2645" cy="345"/>
          </a:xfrm>
        </p:grpSpPr>
        <p:sp>
          <p:nvSpPr>
            <p:cNvPr id="35907" name="Freeform 67"/>
            <p:cNvSpPr/>
            <p:nvPr/>
          </p:nvSpPr>
          <p:spPr bwMode="auto">
            <a:xfrm>
              <a:off x="7365" y="2120"/>
              <a:ext cx="2645" cy="345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8CA494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7752" y="2123"/>
              <a:ext cx="18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65" b="1">
                  <a:solidFill>
                    <a:schemeClr val="bg1"/>
                  </a:solidFill>
                </a:rPr>
                <a:t>05 SPEECH SECTION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54533" y="2465917"/>
            <a:ext cx="2239433" cy="292100"/>
            <a:chOff x="10340" y="2120"/>
            <a:chExt cx="2645" cy="345"/>
          </a:xfrm>
        </p:grpSpPr>
        <p:sp>
          <p:nvSpPr>
            <p:cNvPr id="35909" name="Freeform 69"/>
            <p:cNvSpPr/>
            <p:nvPr/>
          </p:nvSpPr>
          <p:spPr bwMode="auto">
            <a:xfrm>
              <a:off x="10340" y="2120"/>
              <a:ext cx="2645" cy="345"/>
            </a:xfrm>
            <a:custGeom>
              <a:avLst/>
              <a:gdLst>
                <a:gd name="T0" fmla="*/ 1472 w 1472"/>
                <a:gd name="T1" fmla="*/ 45 h 192"/>
                <a:gd name="T2" fmla="*/ 1427 w 1472"/>
                <a:gd name="T3" fmla="*/ 0 h 192"/>
                <a:gd name="T4" fmla="*/ 45 w 1472"/>
                <a:gd name="T5" fmla="*/ 0 h 192"/>
                <a:gd name="T6" fmla="*/ 0 w 1472"/>
                <a:gd name="T7" fmla="*/ 45 h 192"/>
                <a:gd name="T8" fmla="*/ 0 w 1472"/>
                <a:gd name="T9" fmla="*/ 147 h 192"/>
                <a:gd name="T10" fmla="*/ 45 w 1472"/>
                <a:gd name="T11" fmla="*/ 192 h 192"/>
                <a:gd name="T12" fmla="*/ 1427 w 1472"/>
                <a:gd name="T13" fmla="*/ 192 h 192"/>
                <a:gd name="T14" fmla="*/ 1472 w 1472"/>
                <a:gd name="T15" fmla="*/ 147 h 192"/>
                <a:gd name="T16" fmla="*/ 1472 w 1472"/>
                <a:gd name="T17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192">
                  <a:moveTo>
                    <a:pt x="1472" y="45"/>
                  </a:moveTo>
                  <a:cubicBezTo>
                    <a:pt x="1472" y="20"/>
                    <a:pt x="1452" y="0"/>
                    <a:pt x="14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2"/>
                    <a:pt x="20" y="192"/>
                    <a:pt x="45" y="192"/>
                  </a:cubicBezTo>
                  <a:cubicBezTo>
                    <a:pt x="1427" y="192"/>
                    <a:pt x="1427" y="192"/>
                    <a:pt x="1427" y="192"/>
                  </a:cubicBezTo>
                  <a:cubicBezTo>
                    <a:pt x="1452" y="192"/>
                    <a:pt x="1472" y="172"/>
                    <a:pt x="1472" y="147"/>
                  </a:cubicBezTo>
                  <a:lnTo>
                    <a:pt x="1472" y="45"/>
                  </a:lnTo>
                  <a:close/>
                </a:path>
              </a:pathLst>
            </a:custGeom>
            <a:solidFill>
              <a:srgbClr val="F3D97D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10762" y="2123"/>
              <a:ext cx="18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65" b="1">
                  <a:solidFill>
                    <a:schemeClr val="bg1"/>
                  </a:solidFill>
                </a:rPr>
                <a:t>04 SPEECH SECTION</a:t>
              </a:r>
            </a:p>
          </p:txBody>
        </p:sp>
      </p:grp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346200" y="3500967"/>
            <a:ext cx="192193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3871384" y="3500967"/>
            <a:ext cx="192193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6394451" y="3500967"/>
            <a:ext cx="192193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8909051" y="3500967"/>
            <a:ext cx="192193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ldLvl="0" animBg="1"/>
      <p:bldP spid="12" grpId="0" animBg="1"/>
      <p:bldP spid="1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" y="-11430"/>
            <a:ext cx="12186285" cy="6858000"/>
            <a:chOff x="2" y="-18"/>
            <a:chExt cx="19191" cy="10800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-171" y="155"/>
              <a:ext cx="3794" cy="3449"/>
              <a:chOff x="4789" y="1350"/>
              <a:chExt cx="3794" cy="3449"/>
            </a:xfrm>
          </p:grpSpPr>
          <p:pic>
            <p:nvPicPr>
              <p:cNvPr id="8" name="图片 7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rcRect l="-83" t="35689" r="59967"/>
              <a:stretch>
                <a:fillRect/>
              </a:stretch>
            </p:blipFill>
            <p:spPr>
              <a:xfrm>
                <a:off x="4789" y="1350"/>
                <a:ext cx="3794" cy="3449"/>
              </a:xfrm>
              <a:prstGeom prst="rtTriangle">
                <a:avLst/>
              </a:prstGeom>
            </p:spPr>
          </p:pic>
          <p:pic>
            <p:nvPicPr>
              <p:cNvPr id="9" name="图片 8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1993" t="2288" r="73713" b="58634"/>
              <a:stretch>
                <a:fillRect/>
              </a:stretch>
            </p:blipFill>
            <p:spPr>
              <a:xfrm flipV="1">
                <a:off x="4846" y="1613"/>
                <a:ext cx="2855" cy="313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16200000">
              <a:off x="15619" y="7208"/>
              <a:ext cx="3864" cy="3285"/>
              <a:chOff x="1152" y="6582"/>
              <a:chExt cx="3864" cy="3285"/>
            </a:xfrm>
          </p:grpSpPr>
          <p:pic>
            <p:nvPicPr>
              <p:cNvPr id="10" name="图片 9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4" cstate="print">
                <a:lum bright="6000"/>
              </a:blip>
              <a:srcRect l="-83" t="35689" r="59967"/>
              <a:stretch>
                <a:fillRect/>
              </a:stretch>
            </p:blipFill>
            <p:spPr>
              <a:xfrm>
                <a:off x="1152" y="6582"/>
                <a:ext cx="3864" cy="3285"/>
              </a:xfrm>
              <a:prstGeom prst="rtTriangle">
                <a:avLst/>
              </a:prstGeom>
            </p:spPr>
          </p:pic>
          <p:pic>
            <p:nvPicPr>
              <p:cNvPr id="15" name="图片 14" descr="G:\ＰＰＴ资料\PPt图片\背景图包\92800462cc04f5dbd9c2fe35f2b97ce8_副本.jpg92800462cc04f5dbd9c2fe35f2b97ce8_副本"/>
              <p:cNvPicPr>
                <a:picLocks noChangeAspect="1"/>
              </p:cNvPicPr>
              <p:nvPr/>
            </p:nvPicPr>
            <p:blipFill>
              <a:blip r:embed="rId3">
                <a:lum bright="6000"/>
              </a:blip>
              <a:srcRect l="77260" t="2267" r="2047" b="63788"/>
              <a:stretch>
                <a:fillRect/>
              </a:stretch>
            </p:blipFill>
            <p:spPr>
              <a:xfrm flipH="1" flipV="1">
                <a:off x="1196" y="6906"/>
                <a:ext cx="3307" cy="2877"/>
              </a:xfrm>
              <a:prstGeom prst="rect">
                <a:avLst/>
              </a:prstGeom>
            </p:spPr>
          </p:pic>
        </p:grpSp>
      </p:grpSp>
      <p:sp>
        <p:nvSpPr>
          <p:cNvPr id="29735" name="Freeform 39"/>
          <p:cNvSpPr/>
          <p:nvPr/>
        </p:nvSpPr>
        <p:spPr bwMode="auto">
          <a:xfrm>
            <a:off x="6111240" y="2479463"/>
            <a:ext cx="1405467" cy="2802467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rgbClr val="F3D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736" name="Freeform 40"/>
          <p:cNvSpPr/>
          <p:nvPr/>
        </p:nvSpPr>
        <p:spPr bwMode="auto">
          <a:xfrm>
            <a:off x="4710007" y="2479463"/>
            <a:ext cx="1401233" cy="2802467"/>
          </a:xfrm>
          <a:custGeom>
            <a:avLst/>
            <a:gdLst>
              <a:gd name="T0" fmla="*/ 121 w 346"/>
              <a:gd name="T1" fmla="*/ 347 h 693"/>
              <a:gd name="T2" fmla="*/ 346 w 346"/>
              <a:gd name="T3" fmla="*/ 122 h 693"/>
              <a:gd name="T4" fmla="*/ 346 w 346"/>
              <a:gd name="T5" fmla="*/ 0 h 693"/>
              <a:gd name="T6" fmla="*/ 0 w 346"/>
              <a:gd name="T7" fmla="*/ 347 h 693"/>
              <a:gd name="T8" fmla="*/ 346 w 346"/>
              <a:gd name="T9" fmla="*/ 693 h 693"/>
              <a:gd name="T10" fmla="*/ 346 w 346"/>
              <a:gd name="T11" fmla="*/ 572 h 693"/>
              <a:gd name="T12" fmla="*/ 121 w 346"/>
              <a:gd name="T13" fmla="*/ 347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693">
                <a:moveTo>
                  <a:pt x="121" y="347"/>
                </a:moveTo>
                <a:cubicBezTo>
                  <a:pt x="121" y="222"/>
                  <a:pt x="222" y="122"/>
                  <a:pt x="346" y="122"/>
                </a:cubicBezTo>
                <a:cubicBezTo>
                  <a:pt x="346" y="0"/>
                  <a:pt x="346" y="0"/>
                  <a:pt x="346" y="0"/>
                </a:cubicBezTo>
                <a:cubicBezTo>
                  <a:pt x="155" y="0"/>
                  <a:pt x="0" y="155"/>
                  <a:pt x="0" y="347"/>
                </a:cubicBezTo>
                <a:cubicBezTo>
                  <a:pt x="0" y="538"/>
                  <a:pt x="155" y="693"/>
                  <a:pt x="346" y="693"/>
                </a:cubicBezTo>
                <a:cubicBezTo>
                  <a:pt x="346" y="572"/>
                  <a:pt x="346" y="572"/>
                  <a:pt x="346" y="572"/>
                </a:cubicBezTo>
                <a:cubicBezTo>
                  <a:pt x="222" y="572"/>
                  <a:pt x="121" y="471"/>
                  <a:pt x="121" y="347"/>
                </a:cubicBezTo>
                <a:close/>
              </a:path>
            </a:pathLst>
          </a:custGeom>
          <a:solidFill>
            <a:srgbClr val="F39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737" name="Freeform 41"/>
          <p:cNvSpPr/>
          <p:nvPr/>
        </p:nvSpPr>
        <p:spPr bwMode="auto">
          <a:xfrm>
            <a:off x="5201073" y="2973070"/>
            <a:ext cx="910167" cy="1820333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rgbClr val="8CA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738" name="Freeform 42"/>
          <p:cNvSpPr/>
          <p:nvPr/>
        </p:nvSpPr>
        <p:spPr bwMode="auto">
          <a:xfrm>
            <a:off x="6111240" y="2973070"/>
            <a:ext cx="910167" cy="1820333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rgbClr val="6FA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1"/>
          <p:cNvGrpSpPr/>
          <p:nvPr/>
        </p:nvGrpSpPr>
        <p:grpSpPr>
          <a:xfrm>
            <a:off x="5690447" y="3461597"/>
            <a:ext cx="841587" cy="839893"/>
            <a:chOff x="6721" y="4087"/>
            <a:chExt cx="994" cy="992"/>
          </a:xfrm>
        </p:grpSpPr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6721" y="4087"/>
              <a:ext cx="995" cy="99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40" name="Freeform 44"/>
            <p:cNvSpPr>
              <a:spLocks noEditPoints="1"/>
            </p:cNvSpPr>
            <p:nvPr/>
          </p:nvSpPr>
          <p:spPr bwMode="auto">
            <a:xfrm>
              <a:off x="6971" y="4330"/>
              <a:ext cx="503" cy="503"/>
            </a:xfrm>
            <a:custGeom>
              <a:avLst/>
              <a:gdLst>
                <a:gd name="T0" fmla="*/ 87 w 105"/>
                <a:gd name="T1" fmla="*/ 1 h 105"/>
                <a:gd name="T2" fmla="*/ 91 w 105"/>
                <a:gd name="T3" fmla="*/ 2 h 105"/>
                <a:gd name="T4" fmla="*/ 91 w 105"/>
                <a:gd name="T5" fmla="*/ 2 h 105"/>
                <a:gd name="T6" fmla="*/ 103 w 105"/>
                <a:gd name="T7" fmla="*/ 14 h 105"/>
                <a:gd name="T8" fmla="*/ 103 w 105"/>
                <a:gd name="T9" fmla="*/ 14 h 105"/>
                <a:gd name="T10" fmla="*/ 104 w 105"/>
                <a:gd name="T11" fmla="*/ 18 h 105"/>
                <a:gd name="T12" fmla="*/ 88 w 105"/>
                <a:gd name="T13" fmla="*/ 32 h 105"/>
                <a:gd name="T14" fmla="*/ 77 w 105"/>
                <a:gd name="T15" fmla="*/ 34 h 105"/>
                <a:gd name="T16" fmla="*/ 74 w 105"/>
                <a:gd name="T17" fmla="*/ 76 h 105"/>
                <a:gd name="T18" fmla="*/ 51 w 105"/>
                <a:gd name="T19" fmla="*/ 85 h 105"/>
                <a:gd name="T20" fmla="*/ 19 w 105"/>
                <a:gd name="T21" fmla="*/ 53 h 105"/>
                <a:gd name="T22" fmla="*/ 51 w 105"/>
                <a:gd name="T23" fmla="*/ 21 h 105"/>
                <a:gd name="T24" fmla="*/ 75 w 105"/>
                <a:gd name="T25" fmla="*/ 24 h 105"/>
                <a:gd name="T26" fmla="*/ 73 w 105"/>
                <a:gd name="T27" fmla="*/ 14 h 105"/>
                <a:gd name="T28" fmla="*/ 93 w 105"/>
                <a:gd name="T29" fmla="*/ 41 h 105"/>
                <a:gd name="T30" fmla="*/ 101 w 105"/>
                <a:gd name="T31" fmla="*/ 38 h 105"/>
                <a:gd name="T32" fmla="*/ 103 w 105"/>
                <a:gd name="T33" fmla="*/ 53 h 105"/>
                <a:gd name="T34" fmla="*/ 51 w 105"/>
                <a:gd name="T35" fmla="*/ 105 h 105"/>
                <a:gd name="T36" fmla="*/ 0 w 105"/>
                <a:gd name="T37" fmla="*/ 53 h 105"/>
                <a:gd name="T38" fmla="*/ 51 w 105"/>
                <a:gd name="T39" fmla="*/ 2 h 105"/>
                <a:gd name="T40" fmla="*/ 66 w 105"/>
                <a:gd name="T41" fmla="*/ 4 h 105"/>
                <a:gd name="T42" fmla="*/ 64 w 105"/>
                <a:gd name="T43" fmla="*/ 12 h 105"/>
                <a:gd name="T44" fmla="*/ 51 w 105"/>
                <a:gd name="T45" fmla="*/ 10 h 105"/>
                <a:gd name="T46" fmla="*/ 8 w 105"/>
                <a:gd name="T47" fmla="*/ 53 h 105"/>
                <a:gd name="T48" fmla="*/ 51 w 105"/>
                <a:gd name="T49" fmla="*/ 97 h 105"/>
                <a:gd name="T50" fmla="*/ 95 w 105"/>
                <a:gd name="T51" fmla="*/ 53 h 105"/>
                <a:gd name="T52" fmla="*/ 93 w 105"/>
                <a:gd name="T53" fmla="*/ 41 h 105"/>
                <a:gd name="T54" fmla="*/ 51 w 105"/>
                <a:gd name="T55" fmla="*/ 39 h 105"/>
                <a:gd name="T56" fmla="*/ 67 w 105"/>
                <a:gd name="T57" fmla="*/ 32 h 105"/>
                <a:gd name="T58" fmla="*/ 32 w 105"/>
                <a:gd name="T59" fmla="*/ 34 h 105"/>
                <a:gd name="T60" fmla="*/ 32 w 105"/>
                <a:gd name="T61" fmla="*/ 34 h 105"/>
                <a:gd name="T62" fmla="*/ 32 w 105"/>
                <a:gd name="T63" fmla="*/ 73 h 105"/>
                <a:gd name="T64" fmla="*/ 71 w 105"/>
                <a:gd name="T65" fmla="*/ 73 h 105"/>
                <a:gd name="T66" fmla="*/ 79 w 105"/>
                <a:gd name="T67" fmla="*/ 53 h 105"/>
                <a:gd name="T68" fmla="*/ 64 w 105"/>
                <a:gd name="T69" fmla="*/ 46 h 105"/>
                <a:gd name="T70" fmla="*/ 62 w 105"/>
                <a:gd name="T71" fmla="*/ 64 h 105"/>
                <a:gd name="T72" fmla="*/ 51 w 105"/>
                <a:gd name="T73" fmla="*/ 68 h 105"/>
                <a:gd name="T74" fmla="*/ 37 w 105"/>
                <a:gd name="T75" fmla="*/ 53 h 105"/>
                <a:gd name="T76" fmla="*/ 41 w 105"/>
                <a:gd name="T77" fmla="*/ 43 h 105"/>
                <a:gd name="T78" fmla="*/ 55 w 105"/>
                <a:gd name="T79" fmla="*/ 44 h 105"/>
                <a:gd name="T80" fmla="*/ 51 w 105"/>
                <a:gd name="T81" fmla="*/ 44 h 105"/>
                <a:gd name="T82" fmla="*/ 42 w 105"/>
                <a:gd name="T83" fmla="*/ 53 h 105"/>
                <a:gd name="T84" fmla="*/ 51 w 105"/>
                <a:gd name="T85" fmla="*/ 63 h 105"/>
                <a:gd name="T86" fmla="*/ 58 w 105"/>
                <a:gd name="T87" fmla="*/ 60 h 105"/>
                <a:gd name="T88" fmla="*/ 61 w 105"/>
                <a:gd name="T89" fmla="*/ 50 h 105"/>
                <a:gd name="T90" fmla="*/ 49 w 105"/>
                <a:gd name="T91" fmla="*/ 56 h 105"/>
                <a:gd name="T92" fmla="*/ 55 w 105"/>
                <a:gd name="T93" fmla="*/ 44 h 105"/>
                <a:gd name="T94" fmla="*/ 87 w 105"/>
                <a:gd name="T95" fmla="*/ 7 h 105"/>
                <a:gd name="T96" fmla="*/ 79 w 105"/>
                <a:gd name="T97" fmla="*/ 22 h 105"/>
                <a:gd name="T98" fmla="*/ 87 w 105"/>
                <a:gd name="T99" fmla="*/ 7 h 105"/>
                <a:gd name="T100" fmla="*/ 92 w 105"/>
                <a:gd name="T101" fmla="*/ 16 h 105"/>
                <a:gd name="T102" fmla="*/ 88 w 105"/>
                <a:gd name="T103" fmla="*/ 27 h 105"/>
                <a:gd name="T104" fmla="*/ 92 w 105"/>
                <a:gd name="T105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5">
                  <a:moveTo>
                    <a:pt x="73" y="14"/>
                  </a:move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1"/>
                  </a:cubicBezTo>
                  <a:cubicBezTo>
                    <a:pt x="91" y="1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4" y="14"/>
                    <a:pt x="104" y="14"/>
                  </a:cubicBezTo>
                  <a:cubicBezTo>
                    <a:pt x="105" y="15"/>
                    <a:pt x="105" y="17"/>
                    <a:pt x="104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81" y="39"/>
                    <a:pt x="83" y="46"/>
                    <a:pt x="83" y="53"/>
                  </a:cubicBezTo>
                  <a:cubicBezTo>
                    <a:pt x="83" y="62"/>
                    <a:pt x="80" y="70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82"/>
                    <a:pt x="60" y="85"/>
                    <a:pt x="51" y="85"/>
                  </a:cubicBezTo>
                  <a:cubicBezTo>
                    <a:pt x="43" y="85"/>
                    <a:pt x="35" y="82"/>
                    <a:pt x="29" y="76"/>
                  </a:cubicBezTo>
                  <a:cubicBezTo>
                    <a:pt x="23" y="70"/>
                    <a:pt x="19" y="62"/>
                    <a:pt x="19" y="53"/>
                  </a:cubicBezTo>
                  <a:cubicBezTo>
                    <a:pt x="19" y="45"/>
                    <a:pt x="23" y="37"/>
                    <a:pt x="29" y="31"/>
                  </a:cubicBezTo>
                  <a:cubicBezTo>
                    <a:pt x="35" y="25"/>
                    <a:pt x="43" y="21"/>
                    <a:pt x="51" y="21"/>
                  </a:cubicBezTo>
                  <a:cubicBezTo>
                    <a:pt x="59" y="21"/>
                    <a:pt x="66" y="24"/>
                    <a:pt x="71" y="2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5"/>
                    <a:pt x="73" y="1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2" y="39"/>
                    <a:pt x="94" y="36"/>
                    <a:pt x="96" y="36"/>
                  </a:cubicBezTo>
                  <a:cubicBezTo>
                    <a:pt x="98" y="35"/>
                    <a:pt x="100" y="36"/>
                    <a:pt x="101" y="38"/>
                  </a:cubicBezTo>
                  <a:cubicBezTo>
                    <a:pt x="102" y="41"/>
                    <a:pt x="102" y="43"/>
                    <a:pt x="102" y="46"/>
                  </a:cubicBezTo>
                  <a:cubicBezTo>
                    <a:pt x="103" y="48"/>
                    <a:pt x="103" y="51"/>
                    <a:pt x="103" y="53"/>
                  </a:cubicBezTo>
                  <a:cubicBezTo>
                    <a:pt x="103" y="68"/>
                    <a:pt x="97" y="81"/>
                    <a:pt x="88" y="90"/>
                  </a:cubicBezTo>
                  <a:cubicBezTo>
                    <a:pt x="79" y="99"/>
                    <a:pt x="66" y="105"/>
                    <a:pt x="51" y="105"/>
                  </a:cubicBezTo>
                  <a:cubicBezTo>
                    <a:pt x="37" y="105"/>
                    <a:pt x="24" y="99"/>
                    <a:pt x="15" y="90"/>
                  </a:cubicBezTo>
                  <a:cubicBezTo>
                    <a:pt x="6" y="81"/>
                    <a:pt x="0" y="68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4" y="2"/>
                    <a:pt x="57" y="2"/>
                    <a:pt x="59" y="2"/>
                  </a:cubicBezTo>
                  <a:cubicBezTo>
                    <a:pt x="62" y="3"/>
                    <a:pt x="64" y="3"/>
                    <a:pt x="66" y="4"/>
                  </a:cubicBezTo>
                  <a:cubicBezTo>
                    <a:pt x="69" y="5"/>
                    <a:pt x="70" y="7"/>
                    <a:pt x="69" y="9"/>
                  </a:cubicBezTo>
                  <a:cubicBezTo>
                    <a:pt x="69" y="11"/>
                    <a:pt x="66" y="13"/>
                    <a:pt x="64" y="12"/>
                  </a:cubicBezTo>
                  <a:cubicBezTo>
                    <a:pt x="62" y="11"/>
                    <a:pt x="60" y="11"/>
                    <a:pt x="58" y="11"/>
                  </a:cubicBezTo>
                  <a:cubicBezTo>
                    <a:pt x="56" y="10"/>
                    <a:pt x="54" y="10"/>
                    <a:pt x="51" y="10"/>
                  </a:cubicBezTo>
                  <a:cubicBezTo>
                    <a:pt x="39" y="10"/>
                    <a:pt x="29" y="15"/>
                    <a:pt x="21" y="23"/>
                  </a:cubicBezTo>
                  <a:cubicBezTo>
                    <a:pt x="13" y="31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2"/>
                    <a:pt x="39" y="97"/>
                    <a:pt x="51" y="97"/>
                  </a:cubicBezTo>
                  <a:cubicBezTo>
                    <a:pt x="63" y="97"/>
                    <a:pt x="74" y="92"/>
                    <a:pt x="82" y="84"/>
                  </a:cubicBezTo>
                  <a:cubicBezTo>
                    <a:pt x="90" y="76"/>
                    <a:pt x="95" y="65"/>
                    <a:pt x="95" y="53"/>
                  </a:cubicBezTo>
                  <a:cubicBezTo>
                    <a:pt x="95" y="51"/>
                    <a:pt x="95" y="49"/>
                    <a:pt x="94" y="47"/>
                  </a:cubicBezTo>
                  <a:cubicBezTo>
                    <a:pt x="94" y="45"/>
                    <a:pt x="94" y="43"/>
                    <a:pt x="93" y="41"/>
                  </a:cubicBez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6" y="39"/>
                    <a:pt x="59" y="4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3" y="28"/>
                    <a:pt x="57" y="26"/>
                    <a:pt x="51" y="26"/>
                  </a:cubicBezTo>
                  <a:cubicBezTo>
                    <a:pt x="44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6"/>
                    <a:pt x="24" y="53"/>
                  </a:cubicBezTo>
                  <a:cubicBezTo>
                    <a:pt x="24" y="61"/>
                    <a:pt x="27" y="68"/>
                    <a:pt x="32" y="73"/>
                  </a:cubicBezTo>
                  <a:cubicBezTo>
                    <a:pt x="37" y="78"/>
                    <a:pt x="44" y="81"/>
                    <a:pt x="51" y="81"/>
                  </a:cubicBezTo>
                  <a:cubicBezTo>
                    <a:pt x="59" y="81"/>
                    <a:pt x="66" y="78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6" y="68"/>
                    <a:pt x="79" y="61"/>
                    <a:pt x="79" y="53"/>
                  </a:cubicBezTo>
                  <a:cubicBezTo>
                    <a:pt x="79" y="47"/>
                    <a:pt x="77" y="42"/>
                    <a:pt x="73" y="3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8"/>
                    <a:pt x="66" y="51"/>
                    <a:pt x="66" y="53"/>
                  </a:cubicBezTo>
                  <a:cubicBezTo>
                    <a:pt x="66" y="57"/>
                    <a:pt x="64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9" y="66"/>
                    <a:pt x="55" y="68"/>
                    <a:pt x="51" y="68"/>
                  </a:cubicBezTo>
                  <a:cubicBezTo>
                    <a:pt x="47" y="68"/>
                    <a:pt x="44" y="66"/>
                    <a:pt x="41" y="64"/>
                  </a:cubicBezTo>
                  <a:cubicBezTo>
                    <a:pt x="38" y="61"/>
                    <a:pt x="37" y="57"/>
                    <a:pt x="37" y="53"/>
                  </a:cubicBezTo>
                  <a:cubicBezTo>
                    <a:pt x="37" y="49"/>
                    <a:pt x="38" y="46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0"/>
                    <a:pt x="47" y="39"/>
                    <a:pt x="51" y="39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4"/>
                    <a:pt x="53" y="44"/>
                    <a:pt x="51" y="44"/>
                  </a:cubicBezTo>
                  <a:cubicBezTo>
                    <a:pt x="49" y="44"/>
                    <a:pt x="46" y="45"/>
                    <a:pt x="45" y="46"/>
                  </a:cubicBezTo>
                  <a:cubicBezTo>
                    <a:pt x="43" y="48"/>
                    <a:pt x="42" y="51"/>
                    <a:pt x="42" y="53"/>
                  </a:cubicBezTo>
                  <a:cubicBezTo>
                    <a:pt x="42" y="56"/>
                    <a:pt x="43" y="59"/>
                    <a:pt x="45" y="60"/>
                  </a:cubicBezTo>
                  <a:cubicBezTo>
                    <a:pt x="46" y="62"/>
                    <a:pt x="49" y="63"/>
                    <a:pt x="51" y="63"/>
                  </a:cubicBezTo>
                  <a:cubicBezTo>
                    <a:pt x="54" y="63"/>
                    <a:pt x="57" y="62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9"/>
                    <a:pt x="61" y="56"/>
                    <a:pt x="61" y="53"/>
                  </a:cubicBezTo>
                  <a:cubicBezTo>
                    <a:pt x="61" y="52"/>
                    <a:pt x="61" y="51"/>
                    <a:pt x="61" y="50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3" y="58"/>
                    <a:pt x="50" y="58"/>
                    <a:pt x="49" y="56"/>
                  </a:cubicBezTo>
                  <a:cubicBezTo>
                    <a:pt x="47" y="55"/>
                    <a:pt x="47" y="52"/>
                    <a:pt x="49" y="51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87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7" y="7"/>
                    <a:pt x="87" y="7"/>
                    <a:pt x="87" y="7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rgbClr val="B0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9741" name="Freeform 45"/>
          <p:cNvSpPr/>
          <p:nvPr/>
        </p:nvSpPr>
        <p:spPr bwMode="auto">
          <a:xfrm>
            <a:off x="3946313" y="4302337"/>
            <a:ext cx="2225040" cy="491067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rgbClr val="6FA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742" name="Freeform 46"/>
          <p:cNvSpPr/>
          <p:nvPr/>
        </p:nvSpPr>
        <p:spPr bwMode="auto">
          <a:xfrm>
            <a:off x="3946313" y="4793403"/>
            <a:ext cx="2225040" cy="489373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rgbClr val="F3D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743" name="Freeform 47"/>
          <p:cNvSpPr/>
          <p:nvPr/>
        </p:nvSpPr>
        <p:spPr bwMode="auto">
          <a:xfrm>
            <a:off x="6026573" y="2483697"/>
            <a:ext cx="2250440" cy="489373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rgbClr val="F39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744" name="Freeform 48"/>
          <p:cNvSpPr/>
          <p:nvPr/>
        </p:nvSpPr>
        <p:spPr bwMode="auto">
          <a:xfrm>
            <a:off x="6026573" y="2973070"/>
            <a:ext cx="2250440" cy="489373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rgbClr val="8CA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9745" name="Group 49"/>
          <p:cNvGrpSpPr/>
          <p:nvPr/>
        </p:nvGrpSpPr>
        <p:grpSpPr bwMode="auto">
          <a:xfrm flipH="1">
            <a:off x="9311217" y="4242224"/>
            <a:ext cx="262467" cy="330200"/>
            <a:chOff x="0" y="0"/>
            <a:chExt cx="127" cy="163"/>
          </a:xfrm>
          <a:solidFill>
            <a:srgbClr val="6FA8B9"/>
          </a:solidFill>
        </p:grpSpPr>
        <p:sp>
          <p:nvSpPr>
            <p:cNvPr id="29746" name="Freeform 50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47" name="Freeform 51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48" name="Freeform 52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49" name="Freeform 53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50" name="Freeform 54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9751" name="Freeform 55"/>
          <p:cNvSpPr>
            <a:spLocks noEditPoints="1"/>
          </p:cNvSpPr>
          <p:nvPr/>
        </p:nvSpPr>
        <p:spPr bwMode="auto">
          <a:xfrm flipH="1">
            <a:off x="9171517" y="2528570"/>
            <a:ext cx="402167" cy="27093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F39F6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8403167" y="2363470"/>
            <a:ext cx="3456940" cy="1137920"/>
            <a:chOff x="9925" y="2790"/>
            <a:chExt cx="4083" cy="1344"/>
          </a:xfrm>
        </p:grpSpPr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9925" y="3450"/>
              <a:ext cx="4083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065">
                  <a:solidFill>
                    <a:schemeClr val="bg2"/>
                  </a:solidFill>
                </a:rPr>
                <a:t>We have many PowerPoint </a:t>
              </a:r>
              <a:r>
                <a:rPr lang="zh-CN" altLang="en-US" sz="1065">
                  <a:solidFill>
                    <a:schemeClr val="bg2"/>
                  </a:solidFill>
                </a:rPr>
                <a:t>templates</a:t>
              </a:r>
              <a:r>
                <a:rPr lang="en-US" altLang="zh-CN" sz="1065">
                  <a:solidFill>
                    <a:schemeClr val="bg2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1065">
                <a:solidFill>
                  <a:schemeClr val="bg2"/>
                </a:solidFill>
              </a:endParaRPr>
            </a:p>
          </p:txBody>
        </p:sp>
        <p:sp>
          <p:nvSpPr>
            <p:cNvPr id="29753" name="Text Box 57"/>
            <p:cNvSpPr txBox="1">
              <a:spLocks noChangeArrowheads="1"/>
            </p:cNvSpPr>
            <p:nvPr/>
          </p:nvSpPr>
          <p:spPr bwMode="auto">
            <a:xfrm>
              <a:off x="9925" y="2790"/>
              <a:ext cx="728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39F69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03167" y="4116070"/>
            <a:ext cx="3456940" cy="1137920"/>
            <a:chOff x="9925" y="4860"/>
            <a:chExt cx="4083" cy="1344"/>
          </a:xfrm>
        </p:grpSpPr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9925" y="5520"/>
              <a:ext cx="4083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065">
                  <a:solidFill>
                    <a:schemeClr val="bg2"/>
                  </a:solidFill>
                </a:rPr>
                <a:t>We have many PowerPoint </a:t>
              </a:r>
              <a:r>
                <a:rPr lang="zh-CN" altLang="en-US" sz="1065">
                  <a:solidFill>
                    <a:schemeClr val="bg2"/>
                  </a:solidFill>
                </a:rPr>
                <a:t>templates</a:t>
              </a:r>
              <a:r>
                <a:rPr lang="en-US" altLang="zh-CN" sz="1065">
                  <a:solidFill>
                    <a:schemeClr val="bg2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1065">
                <a:solidFill>
                  <a:schemeClr val="bg2"/>
                </a:solidFill>
              </a:endParaRPr>
            </a:p>
          </p:txBody>
        </p:sp>
        <p:sp>
          <p:nvSpPr>
            <p:cNvPr id="29755" name="Text Box 59"/>
            <p:cNvSpPr txBox="1">
              <a:spLocks noChangeArrowheads="1"/>
            </p:cNvSpPr>
            <p:nvPr/>
          </p:nvSpPr>
          <p:spPr bwMode="auto">
            <a:xfrm>
              <a:off x="9925" y="4860"/>
              <a:ext cx="713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6FA8B9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6767" y="4116070"/>
            <a:ext cx="3487420" cy="1137920"/>
            <a:chOff x="398" y="4860"/>
            <a:chExt cx="4119" cy="1344"/>
          </a:xfrm>
        </p:grpSpPr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398" y="5520"/>
              <a:ext cx="4082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065">
                  <a:solidFill>
                    <a:schemeClr val="bg2"/>
                  </a:solidFill>
                </a:rPr>
                <a:t>We have many PowerPoint </a:t>
              </a:r>
              <a:r>
                <a:rPr lang="zh-CN" altLang="en-US" sz="1065">
                  <a:solidFill>
                    <a:schemeClr val="bg2"/>
                  </a:solidFill>
                </a:rPr>
                <a:t>templates</a:t>
              </a:r>
              <a:r>
                <a:rPr lang="en-US" altLang="zh-CN" sz="1065">
                  <a:solidFill>
                    <a:schemeClr val="bg2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1065">
                <a:solidFill>
                  <a:schemeClr val="bg2"/>
                </a:solidFill>
              </a:endParaRPr>
            </a:p>
          </p:txBody>
        </p:sp>
        <p:sp>
          <p:nvSpPr>
            <p:cNvPr id="29757" name="Text Box 61"/>
            <p:cNvSpPr txBox="1">
              <a:spLocks noChangeArrowheads="1"/>
            </p:cNvSpPr>
            <p:nvPr/>
          </p:nvSpPr>
          <p:spPr bwMode="auto">
            <a:xfrm>
              <a:off x="3803" y="4860"/>
              <a:ext cx="714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rgbClr val="8CA494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29758" name="Group 62"/>
          <p:cNvGrpSpPr/>
          <p:nvPr/>
        </p:nvGrpSpPr>
        <p:grpSpPr bwMode="auto">
          <a:xfrm flipH="1">
            <a:off x="2673351" y="2513754"/>
            <a:ext cx="279400" cy="342900"/>
            <a:chOff x="0" y="0"/>
            <a:chExt cx="134" cy="163"/>
          </a:xfrm>
          <a:solidFill>
            <a:srgbClr val="F18700"/>
          </a:solidFill>
        </p:grpSpPr>
        <p:sp>
          <p:nvSpPr>
            <p:cNvPr id="29759" name="Freeform 63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6767" y="2371937"/>
            <a:ext cx="3487420" cy="1137920"/>
            <a:chOff x="398" y="2800"/>
            <a:chExt cx="4119" cy="1344"/>
          </a:xfrm>
        </p:grpSpPr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398" y="3460"/>
              <a:ext cx="4082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buFont typeface="Arial" panose="020B0604020202020204" pitchFamily="34" charset="0"/>
                <a:buNone/>
              </a:pPr>
              <a:r>
                <a:rPr lang="en-US" altLang="zh-CN" sz="1065">
                  <a:solidFill>
                    <a:schemeClr val="bg2"/>
                  </a:solidFill>
                </a:rPr>
                <a:t>We have many PowerPoint </a:t>
              </a:r>
              <a:r>
                <a:rPr lang="zh-CN" altLang="en-US" sz="1065">
                  <a:solidFill>
                    <a:schemeClr val="bg2"/>
                  </a:solidFill>
                </a:rPr>
                <a:t>templates</a:t>
              </a:r>
              <a:r>
                <a:rPr lang="en-US" altLang="zh-CN" sz="1065">
                  <a:solidFill>
                    <a:schemeClr val="bg2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1065">
                <a:solidFill>
                  <a:schemeClr val="bg2"/>
                </a:solidFill>
              </a:endParaRPr>
            </a:p>
          </p:txBody>
        </p:sp>
        <p:sp>
          <p:nvSpPr>
            <p:cNvPr id="29763" name="Text Box 67"/>
            <p:cNvSpPr txBox="1">
              <a:spLocks noChangeArrowheads="1"/>
            </p:cNvSpPr>
            <p:nvPr/>
          </p:nvSpPr>
          <p:spPr bwMode="auto">
            <a:xfrm>
              <a:off x="3861" y="2800"/>
              <a:ext cx="656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rgbClr val="F18700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29764" name="Freeform 68"/>
          <p:cNvSpPr>
            <a:spLocks noEditPoints="1"/>
          </p:cNvSpPr>
          <p:nvPr/>
        </p:nvSpPr>
        <p:spPr bwMode="auto">
          <a:xfrm>
            <a:off x="2675467" y="4257887"/>
            <a:ext cx="311151" cy="323849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8CA494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4133533" y="4395470"/>
            <a:ext cx="79438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Option 01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4133533" y="4884421"/>
            <a:ext cx="79438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Option 02</a:t>
            </a: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7274666" y="2566670"/>
            <a:ext cx="79438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Option 03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7274666" y="3055621"/>
            <a:ext cx="79438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Option 04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103445" y="429827"/>
            <a:ext cx="4023360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rgbClr val="B03700"/>
                </a:solidFill>
              </a:rPr>
              <a:t>WRITE YOUR GREAT TITLE HERE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103445" y="707283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5" grpId="0" bldLvl="0" animBg="1"/>
      <p:bldP spid="29736" grpId="0" bldLvl="0" animBg="1"/>
      <p:bldP spid="29737" grpId="0" bldLvl="0" animBg="1"/>
      <p:bldP spid="29738" grpId="0" bldLvl="0" animBg="1"/>
      <p:bldP spid="29741" grpId="0" bldLvl="0" animBg="1"/>
      <p:bldP spid="29742" grpId="0" bldLvl="0" animBg="1"/>
      <p:bldP spid="29743" grpId="0" bldLvl="0" animBg="1"/>
      <p:bldP spid="29744" grpId="0" bldLvl="0" animBg="1"/>
      <p:bldP spid="29751" grpId="0" bldLvl="0" animBg="1"/>
      <p:bldP spid="29764" grpId="0" bldLvl="0" animBg="1"/>
      <p:bldP spid="11" grpId="0" animBg="1"/>
      <p:bldP spid="11" grpId="1" bldLvl="0" animBg="1"/>
      <p:bldP spid="12" grpId="0" animBg="1"/>
      <p:bldP spid="12" grpId="1" bldLvl="0" animBg="1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1D69A3"/>
      </a:accent1>
      <a:accent2>
        <a:srgbClr val="84CBC3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1829</Words>
  <Application>Microsoft Office PowerPoint</Application>
  <PresentationFormat>宽屏</PresentationFormat>
  <Paragraphs>173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锐字工房云字库细圆GBK</vt:lpstr>
      <vt:lpstr>锐字云字库细黑体1.0</vt:lpstr>
      <vt:lpstr>微软雅黑</vt:lpstr>
      <vt:lpstr>Arial</vt:lpstr>
      <vt:lpstr>Calibri</vt:lpstr>
      <vt:lpstr>Calibri Light</vt:lpstr>
      <vt:lpstr>Impact</vt:lpstr>
      <vt:lpstr>https://www.freeppt7.com-Best PowerPoint templates for free download</vt:lpstr>
      <vt:lpstr>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宇 之灵</cp:lastModifiedBy>
  <cp:revision>6</cp:revision>
  <dcterms:created xsi:type="dcterms:W3CDTF">2017-04-11T03:28:00Z</dcterms:created>
  <dcterms:modified xsi:type="dcterms:W3CDTF">2019-05-12T12:57:37Z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