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charts/chart1.xml" ContentType="application/vnd.openxmlformats-officedocument.drawingml.chart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60" r:id="rId6"/>
    <p:sldId id="262" r:id="rId7"/>
    <p:sldId id="272" r:id="rId8"/>
    <p:sldId id="266" r:id="rId9"/>
    <p:sldId id="261" r:id="rId10"/>
    <p:sldId id="263" r:id="rId11"/>
    <p:sldId id="265" r:id="rId12"/>
    <p:sldId id="267" r:id="rId13"/>
    <p:sldId id="273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A438"/>
    <a:srgbClr val="223154"/>
    <a:srgbClr val="FBC4B1"/>
    <a:srgbClr val="DF3B46"/>
    <a:srgbClr val="FFFFFF"/>
    <a:srgbClr val="F5F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054" autoAdjust="0"/>
  </p:normalViewPr>
  <p:slideViewPr>
    <p:cSldViewPr snapToGrid="0" showGuides="1">
      <p:cViewPr varScale="1">
        <p:scale>
          <a:sx n="98" d="100"/>
          <a:sy n="98" d="100"/>
        </p:scale>
        <p:origin x="77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01946907480121E-2"/>
          <c:y val="6.1811371284663567E-2"/>
          <c:w val="0.96730816686220522"/>
          <c:h val="0.834165444584067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ln w="28575" cap="sq">
              <a:solidFill>
                <a:srgbClr val="C1A438"/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44450" cap="rnd">
                <a:solidFill>
                  <a:srgbClr val="C1A438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rgbClr val="C1A438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2.6</c:v>
                </c:pt>
                <c:pt idx="2">
                  <c:v>3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B61-44A3-B13A-53BD1E76B5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rgbClr val="F9F6E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44450" cap="rnd">
                <a:solidFill>
                  <a:srgbClr val="F9F6E1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3.2</c:v>
                </c:pt>
                <c:pt idx="2">
                  <c:v>3.7</c:v>
                </c:pt>
                <c:pt idx="3">
                  <c:v>1.5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B61-44A3-B13A-53BD1E76B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84928"/>
        <c:axId val="201086464"/>
      </c:lineChart>
      <c:catAx>
        <c:axId val="201084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086464"/>
        <c:crosses val="autoZero"/>
        <c:auto val="1"/>
        <c:lblAlgn val="ctr"/>
        <c:lblOffset val="100"/>
        <c:noMultiLvlLbl val="0"/>
      </c:catAx>
      <c:valAx>
        <c:axId val="201086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108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421F-7242-4298-9054-79BB9FFA24F9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AC9-88F6-429F-B411-CA33A6A7BE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62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421F-7242-4298-9054-79BB9FFA24F9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AC9-88F6-429F-B411-CA33A6A7BE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92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421F-7242-4298-9054-79BB9FFA24F9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AC9-88F6-429F-B411-CA33A6A7BE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9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421F-7242-4298-9054-79BB9FFA24F9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AC9-88F6-429F-B411-CA33A6A7BE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07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421F-7242-4298-9054-79BB9FFA24F9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AC9-88F6-429F-B411-CA33A6A7BE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01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421F-7242-4298-9054-79BB9FFA24F9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AC9-88F6-429F-B411-CA33A6A7BE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23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421F-7242-4298-9054-79BB9FFA24F9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AC9-88F6-429F-B411-CA33A6A7BE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12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421F-7242-4298-9054-79BB9FFA24F9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AC9-88F6-429F-B411-CA33A6A7BE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23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421F-7242-4298-9054-79BB9FFA24F9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AC9-88F6-429F-B411-CA33A6A7BE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79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421F-7242-4298-9054-79BB9FFA24F9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AC9-88F6-429F-B411-CA33A6A7BE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3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421F-7242-4298-9054-79BB9FFA24F9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CAC9-88F6-429F-B411-CA33A6A7BE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0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3421F-7242-4298-9054-79BB9FFA24F9}" type="datetimeFigureOut">
              <a:rPr lang="zh-CN" altLang="en-US" smtClean="0"/>
              <a:pPr/>
              <a:t>2019/5/12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CAC9-88F6-429F-B411-CA33A6A7BE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7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microsoft.com/office/2007/relationships/media" Target="../media/media1.mp3"/><Relationship Id="rId12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emf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image" Target="../media/image1.emf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2.emf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48.xml"/><Relationship Id="rId16" Type="http://schemas.openxmlformats.org/officeDocument/2006/relationships/image" Target="../media/image10.jpe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image" Target="../media/image9.jpeg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10" Type="http://schemas.openxmlformats.org/officeDocument/2006/relationships/image" Target="../media/image1.emf"/><Relationship Id="rId4" Type="http://schemas.openxmlformats.org/officeDocument/2006/relationships/tags" Target="../tags/tag161.xml"/><Relationship Id="rId9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3" Type="http://schemas.openxmlformats.org/officeDocument/2006/relationships/tags" Target="../tags/tag167.xml"/><Relationship Id="rId21" Type="http://schemas.openxmlformats.org/officeDocument/2006/relationships/tags" Target="../tags/tag185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image" Target="../media/image1.emf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tags" Target="../tags/tag184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24" Type="http://schemas.openxmlformats.org/officeDocument/2006/relationships/image" Target="../media/image2.emf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tags" Target="../tags/tag18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image" Target="../media/image1.emf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3" Type="http://schemas.openxmlformats.org/officeDocument/2006/relationships/tags" Target="../tags/tag214.xml"/><Relationship Id="rId21" Type="http://schemas.openxmlformats.org/officeDocument/2006/relationships/image" Target="../media/image1.emf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image" Target="../media/image2.emf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10" Type="http://schemas.openxmlformats.org/officeDocument/2006/relationships/tags" Target="../tags/tag221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tags" Target="../tags/tag255.xml"/><Relationship Id="rId3" Type="http://schemas.openxmlformats.org/officeDocument/2006/relationships/tags" Target="../tags/tag232.xml"/><Relationship Id="rId21" Type="http://schemas.openxmlformats.org/officeDocument/2006/relationships/tags" Target="../tags/tag250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29" Type="http://schemas.openxmlformats.org/officeDocument/2006/relationships/image" Target="../media/image2.emf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32" Type="http://schemas.openxmlformats.org/officeDocument/2006/relationships/image" Target="../media/image5.jpeg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image" Target="../media/image4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tags" Target="../tags/tag256.xml"/><Relationship Id="rId30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59.xml"/><Relationship Id="rId7" Type="http://schemas.openxmlformats.org/officeDocument/2006/relationships/tags" Target="../tags/tag263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10" Type="http://schemas.openxmlformats.org/officeDocument/2006/relationships/image" Target="../media/image1.emf"/><Relationship Id="rId4" Type="http://schemas.openxmlformats.org/officeDocument/2006/relationships/tags" Target="../tags/tag260.xml"/><Relationship Id="rId9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266.xml"/><Relationship Id="rId21" Type="http://schemas.openxmlformats.org/officeDocument/2006/relationships/tags" Target="../tags/tag284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tags" Target="../tags/tag283.xml"/><Relationship Id="rId29" Type="http://schemas.openxmlformats.org/officeDocument/2006/relationships/image" Target="../media/image12.gif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32" Type="http://schemas.openxmlformats.org/officeDocument/2006/relationships/image" Target="../media/image15.jpeg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image" Target="../media/image1.emf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31" Type="http://schemas.openxmlformats.org/officeDocument/2006/relationships/image" Target="../media/image14.jpe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image" Target="../media/image2.emf"/><Relationship Id="rId30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3" Type="http://schemas.openxmlformats.org/officeDocument/2006/relationships/tags" Target="../tags/tag291.xml"/><Relationship Id="rId21" Type="http://schemas.openxmlformats.org/officeDocument/2006/relationships/image" Target="../media/image2.emf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image" Target="../media/image18.png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image" Target="../media/image17.png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image" Target="../media/image16.png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image" Target="../media/image2.emf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5" Type="http://schemas.openxmlformats.org/officeDocument/2006/relationships/tags" Target="../tags/tag312.xml"/><Relationship Id="rId15" Type="http://schemas.openxmlformats.org/officeDocument/2006/relationships/image" Target="../media/image1.emf"/><Relationship Id="rId10" Type="http://schemas.openxmlformats.org/officeDocument/2006/relationships/tags" Target="../tags/tag317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3" Type="http://schemas.openxmlformats.org/officeDocument/2006/relationships/tags" Target="../tags/tag321.xml"/><Relationship Id="rId21" Type="http://schemas.openxmlformats.org/officeDocument/2006/relationships/tags" Target="../tags/tag339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image" Target="../media/image19.png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image" Target="../media/image1.emf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image" Target="../media/image2.emf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42.xml"/><Relationship Id="rId7" Type="http://schemas.openxmlformats.org/officeDocument/2006/relationships/image" Target="../media/image1.emf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44.xml"/><Relationship Id="rId4" Type="http://schemas.openxmlformats.org/officeDocument/2006/relationships/tags" Target="../tags/tag3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1.emf"/><Relationship Id="rId4" Type="http://schemas.openxmlformats.org/officeDocument/2006/relationships/tags" Target="../tags/tag23.xml"/><Relationship Id="rId9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image" Target="../media/image2.emf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image" Target="../media/image4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2.emf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5.jpeg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1" Type="http://schemas.openxmlformats.org/officeDocument/2006/relationships/image" Target="../media/image6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image" Target="../media/image1.emf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10" Type="http://schemas.openxmlformats.org/officeDocument/2006/relationships/tags" Target="../tags/tag71.xml"/><Relationship Id="rId19" Type="http://schemas.openxmlformats.org/officeDocument/2006/relationships/image" Target="../media/image2.emf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10" Type="http://schemas.openxmlformats.org/officeDocument/2006/relationships/image" Target="../media/image1.emf"/><Relationship Id="rId4" Type="http://schemas.openxmlformats.org/officeDocument/2006/relationships/tags" Target="../tags/tag82.xml"/><Relationship Id="rId9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1.emf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2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90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image" Target="../media/image1.emf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image" Target="../media/image2.emf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1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04" name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192915" y="2152650"/>
            <a:ext cx="5536333" cy="3954524"/>
          </a:xfrm>
          <a:prstGeom prst="rect">
            <a:avLst/>
          </a:prstGeom>
        </p:spPr>
      </p:pic>
      <p:pic>
        <p:nvPicPr>
          <p:cNvPr id="2203" name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920371" y="333844"/>
            <a:ext cx="3870563" cy="2721730"/>
          </a:xfrm>
          <a:prstGeom prst="rect">
            <a:avLst/>
          </a:prstGeom>
        </p:spPr>
      </p:pic>
      <p:sp>
        <p:nvSpPr>
          <p:cNvPr id="2206" name="1"/>
          <p:cNvSpPr txBox="1"/>
          <p:nvPr>
            <p:custDataLst>
              <p:tags r:id="rId5"/>
            </p:custDataLst>
          </p:nvPr>
        </p:nvSpPr>
        <p:spPr>
          <a:xfrm>
            <a:off x="4491962" y="2604299"/>
            <a:ext cx="293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800" dirty="0">
              <a:solidFill>
                <a:srgbClr val="C1A4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7" name="1"/>
          <p:cNvSpPr txBox="1"/>
          <p:nvPr>
            <p:custDataLst>
              <p:tags r:id="rId6"/>
            </p:custDataLst>
          </p:nvPr>
        </p:nvSpPr>
        <p:spPr>
          <a:xfrm>
            <a:off x="4209843" y="3507223"/>
            <a:ext cx="524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Literary refreshing </a:t>
            </a:r>
            <a:r>
              <a:rPr lang="en-US" altLang="zh-CN" sz="1600" spc="3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</a:t>
            </a:r>
            <a:r>
              <a:rPr lang="zh-CN" altLang="en-US" sz="1600" spc="3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</a:p>
        </p:txBody>
      </p:sp>
      <p:pic>
        <p:nvPicPr>
          <p:cNvPr id="2" name="PA_小周 - Love home">
            <a:hlinkClick r:id="" action="ppaction://media"/>
          </p:cNvPr>
          <p:cNvPicPr>
            <a:picLocks noChangeAspect="1"/>
          </p:cNvPicPr>
          <p:nvPr>
            <a:audioFile r:link="rId8"/>
            <p:custDataLst>
              <p:tags r:id="rId9"/>
            </p:custDataLst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229019" y="-2046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77239"/>
      </p:ext>
    </p:extLst>
  </p:cSld>
  <p:clrMapOvr>
    <a:masterClrMapping/>
  </p:clrMapOvr>
  <p:transition spd="slow" advClick="0" advTm="0">
    <p:zoom/>
  </p:transition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淘宝店chenying0907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淘宝店chenying0907 9"/>
          <p:cNvPicPr>
            <a:picLocks noChangeAspect="1"/>
          </p:cNvPicPr>
          <p:nvPr/>
        </p:nvPicPr>
        <p:blipFill>
          <a:blip r:embed="rId2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淘宝店chenying0907 11"/>
          <p:cNvPicPr>
            <a:picLocks noChangeAspect="1"/>
          </p:cNvPicPr>
          <p:nvPr/>
        </p:nvPicPr>
        <p:blipFill>
          <a:blip r:embed="rId3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淘宝店chenying0907 5"/>
          <p:cNvSpPr txBox="1"/>
          <p:nvPr/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grpSp>
        <p:nvGrpSpPr>
          <p:cNvPr id="35" name="淘宝店chenying0907 34"/>
          <p:cNvGrpSpPr/>
          <p:nvPr/>
        </p:nvGrpSpPr>
        <p:grpSpPr>
          <a:xfrm>
            <a:off x="8636043" y="3221428"/>
            <a:ext cx="1099827" cy="1499385"/>
            <a:chOff x="8509212" y="3282624"/>
            <a:chExt cx="1191848" cy="1727133"/>
          </a:xfrm>
          <a:solidFill>
            <a:srgbClr val="C1A438"/>
          </a:solidFill>
        </p:grpSpPr>
        <p:sp>
          <p:nvSpPr>
            <p:cNvPr id="36" name="淘宝店chenying0907 9"/>
            <p:cNvSpPr>
              <a:spLocks/>
            </p:cNvSpPr>
            <p:nvPr/>
          </p:nvSpPr>
          <p:spPr bwMode="auto">
            <a:xfrm>
              <a:off x="8509212" y="3282624"/>
              <a:ext cx="1191848" cy="1727133"/>
            </a:xfrm>
            <a:custGeom>
              <a:avLst/>
              <a:gdLst>
                <a:gd name="T0" fmla="*/ 0 w 482"/>
                <a:gd name="T1" fmla="*/ 0 h 696"/>
                <a:gd name="T2" fmla="*/ 0 w 482"/>
                <a:gd name="T3" fmla="*/ 223 h 696"/>
                <a:gd name="T4" fmla="*/ 0 w 482"/>
                <a:gd name="T5" fmla="*/ 223 h 696"/>
                <a:gd name="T6" fmla="*/ 125 w 482"/>
                <a:gd name="T7" fmla="*/ 348 h 696"/>
                <a:gd name="T8" fmla="*/ 0 w 482"/>
                <a:gd name="T9" fmla="*/ 473 h 696"/>
                <a:gd name="T10" fmla="*/ 0 w 482"/>
                <a:gd name="T11" fmla="*/ 473 h 696"/>
                <a:gd name="T12" fmla="*/ 0 w 482"/>
                <a:gd name="T13" fmla="*/ 696 h 696"/>
                <a:gd name="T14" fmla="*/ 388 w 482"/>
                <a:gd name="T15" fmla="*/ 441 h 696"/>
                <a:gd name="T16" fmla="*/ 482 w 482"/>
                <a:gd name="T17" fmla="*/ 348 h 696"/>
                <a:gd name="T18" fmla="*/ 388 w 482"/>
                <a:gd name="T19" fmla="*/ 255 h 696"/>
                <a:gd name="T20" fmla="*/ 0 w 482"/>
                <a:gd name="T2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696"/>
                    <a:pt x="380" y="441"/>
                    <a:pt x="388" y="441"/>
                  </a:cubicBezTo>
                  <a:cubicBezTo>
                    <a:pt x="440" y="441"/>
                    <a:pt x="482" y="400"/>
                    <a:pt x="482" y="348"/>
                  </a:cubicBezTo>
                  <a:cubicBezTo>
                    <a:pt x="482" y="296"/>
                    <a:pt x="440" y="255"/>
                    <a:pt x="388" y="255"/>
                  </a:cubicBezTo>
                  <a:cubicBezTo>
                    <a:pt x="380" y="255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淘宝店chenying0907 10"/>
            <p:cNvSpPr>
              <a:spLocks/>
            </p:cNvSpPr>
            <p:nvPr/>
          </p:nvSpPr>
          <p:spPr bwMode="auto">
            <a:xfrm>
              <a:off x="9384277" y="3916186"/>
              <a:ext cx="316781" cy="461057"/>
            </a:xfrm>
            <a:custGeom>
              <a:avLst/>
              <a:gdLst>
                <a:gd name="T0" fmla="*/ 34 w 128"/>
                <a:gd name="T1" fmla="*/ 186 h 186"/>
                <a:gd name="T2" fmla="*/ 128 w 128"/>
                <a:gd name="T3" fmla="*/ 93 h 186"/>
                <a:gd name="T4" fmla="*/ 34 w 128"/>
                <a:gd name="T5" fmla="*/ 0 h 186"/>
                <a:gd name="T6" fmla="*/ 0 w 128"/>
                <a:gd name="T7" fmla="*/ 93 h 186"/>
                <a:gd name="T8" fmla="*/ 34 w 128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86">
                  <a:moveTo>
                    <a:pt x="34" y="186"/>
                  </a:moveTo>
                  <a:cubicBezTo>
                    <a:pt x="86" y="186"/>
                    <a:pt x="128" y="145"/>
                    <a:pt x="128" y="93"/>
                  </a:cubicBezTo>
                  <a:cubicBezTo>
                    <a:pt x="128" y="41"/>
                    <a:pt x="86" y="0"/>
                    <a:pt x="34" y="0"/>
                  </a:cubicBezTo>
                  <a:cubicBezTo>
                    <a:pt x="30" y="0"/>
                    <a:pt x="0" y="46"/>
                    <a:pt x="0" y="93"/>
                  </a:cubicBezTo>
                  <a:cubicBezTo>
                    <a:pt x="0" y="140"/>
                    <a:pt x="30" y="186"/>
                    <a:pt x="3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淘宝店chenying0907 5"/>
          <p:cNvSpPr>
            <a:spLocks/>
          </p:cNvSpPr>
          <p:nvPr/>
        </p:nvSpPr>
        <p:spPr bwMode="auto">
          <a:xfrm>
            <a:off x="3096382" y="3221428"/>
            <a:ext cx="1589927" cy="1499385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8" name="淘宝店chenying0907 67"/>
          <p:cNvGrpSpPr/>
          <p:nvPr/>
        </p:nvGrpSpPr>
        <p:grpSpPr>
          <a:xfrm>
            <a:off x="3690888" y="3810117"/>
            <a:ext cx="401882" cy="361588"/>
            <a:chOff x="1004888" y="993775"/>
            <a:chExt cx="2438400" cy="2332038"/>
          </a:xfrm>
          <a:solidFill>
            <a:srgbClr val="233053"/>
          </a:solidFill>
        </p:grpSpPr>
        <p:sp>
          <p:nvSpPr>
            <p:cNvPr id="69" name="淘宝店chenying0907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70" name="淘宝店chenying0907 69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9F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72" name="淘宝店chenying0907 8"/>
          <p:cNvSpPr>
            <a:spLocks/>
          </p:cNvSpPr>
          <p:nvPr/>
        </p:nvSpPr>
        <p:spPr bwMode="auto">
          <a:xfrm>
            <a:off x="7257396" y="3221429"/>
            <a:ext cx="1590890" cy="1499385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3" name="淘宝店chenying0907 72"/>
          <p:cNvGrpSpPr/>
          <p:nvPr/>
        </p:nvGrpSpPr>
        <p:grpSpPr>
          <a:xfrm>
            <a:off x="7801141" y="3823199"/>
            <a:ext cx="537272" cy="384044"/>
            <a:chOff x="4268086" y="4221191"/>
            <a:chExt cx="509646" cy="387231"/>
          </a:xfrm>
          <a:solidFill>
            <a:srgbClr val="233053"/>
          </a:solidFill>
        </p:grpSpPr>
        <p:sp>
          <p:nvSpPr>
            <p:cNvPr id="74" name="淘宝店chenying0907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9F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75" name="淘宝店chenying0907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9F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77" name="淘宝店chenying0907 7"/>
          <p:cNvSpPr>
            <a:spLocks/>
          </p:cNvSpPr>
          <p:nvPr/>
        </p:nvSpPr>
        <p:spPr bwMode="auto">
          <a:xfrm>
            <a:off x="5870072" y="3221429"/>
            <a:ext cx="1590890" cy="1499385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8" name="淘宝店chenying0907 77"/>
          <p:cNvGrpSpPr/>
          <p:nvPr/>
        </p:nvGrpSpPr>
        <p:grpSpPr>
          <a:xfrm>
            <a:off x="6447145" y="3737787"/>
            <a:ext cx="348964" cy="419850"/>
            <a:chOff x="1605186" y="572440"/>
            <a:chExt cx="563562" cy="720725"/>
          </a:xfrm>
          <a:solidFill>
            <a:srgbClr val="233053"/>
          </a:solidFill>
        </p:grpSpPr>
        <p:sp>
          <p:nvSpPr>
            <p:cNvPr id="79" name="淘宝店chenying0907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9F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淘宝店chenying0907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9F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淘宝店chenying0907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9F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3" name="淘宝店chenying0907 6"/>
          <p:cNvSpPr>
            <a:spLocks/>
          </p:cNvSpPr>
          <p:nvPr/>
        </p:nvSpPr>
        <p:spPr bwMode="auto">
          <a:xfrm>
            <a:off x="4483710" y="3221428"/>
            <a:ext cx="1589927" cy="1499385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4" name="淘宝店chenying0907 83"/>
          <p:cNvGrpSpPr>
            <a:grpSpLocks noChangeAspect="1"/>
          </p:cNvGrpSpPr>
          <p:nvPr/>
        </p:nvGrpSpPr>
        <p:grpSpPr>
          <a:xfrm>
            <a:off x="5079507" y="3768277"/>
            <a:ext cx="385599" cy="405686"/>
            <a:chOff x="5999255" y="3275006"/>
            <a:chExt cx="402656" cy="450303"/>
          </a:xfrm>
          <a:solidFill>
            <a:srgbClr val="233053"/>
          </a:solidFill>
          <a:effectLst/>
        </p:grpSpPr>
        <p:sp>
          <p:nvSpPr>
            <p:cNvPr id="85" name="淘宝店chenying0907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淘宝店chenying0907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淘宝店chenying0907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淘宝店chenying0907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淘宝店chenying0907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9F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0" name="淘宝店chenying0907 89"/>
          <p:cNvSpPr/>
          <p:nvPr/>
        </p:nvSpPr>
        <p:spPr>
          <a:xfrm rot="5400000">
            <a:off x="3435676" y="3074855"/>
            <a:ext cx="671169" cy="37570"/>
          </a:xfrm>
          <a:custGeom>
            <a:avLst/>
            <a:gdLst>
              <a:gd name="connsiteX0" fmla="*/ 754602 w 754602"/>
              <a:gd name="connsiteY0" fmla="*/ 0 h 0"/>
              <a:gd name="connsiteX1" fmla="*/ 0 w 7546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602">
                <a:moveTo>
                  <a:pt x="7546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C1A438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91" name="淘宝店chenying0907 90"/>
          <p:cNvSpPr/>
          <p:nvPr/>
        </p:nvSpPr>
        <p:spPr>
          <a:xfrm rot="5400000">
            <a:off x="7585281" y="4817766"/>
            <a:ext cx="671169" cy="37570"/>
          </a:xfrm>
          <a:custGeom>
            <a:avLst/>
            <a:gdLst>
              <a:gd name="connsiteX0" fmla="*/ 754602 w 754602"/>
              <a:gd name="connsiteY0" fmla="*/ 0 h 0"/>
              <a:gd name="connsiteX1" fmla="*/ 0 w 7546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602">
                <a:moveTo>
                  <a:pt x="7546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C1A438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淘宝店chenying0907 91"/>
          <p:cNvSpPr/>
          <p:nvPr/>
        </p:nvSpPr>
        <p:spPr>
          <a:xfrm rot="5400000">
            <a:off x="4808660" y="4817766"/>
            <a:ext cx="671169" cy="37570"/>
          </a:xfrm>
          <a:custGeom>
            <a:avLst/>
            <a:gdLst>
              <a:gd name="connsiteX0" fmla="*/ 754602 w 754602"/>
              <a:gd name="connsiteY0" fmla="*/ 0 h 0"/>
              <a:gd name="connsiteX1" fmla="*/ 0 w 7546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602">
                <a:moveTo>
                  <a:pt x="7546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C1A438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淘宝店chenying0907 92"/>
          <p:cNvSpPr/>
          <p:nvPr/>
        </p:nvSpPr>
        <p:spPr>
          <a:xfrm rot="5400000">
            <a:off x="6143018" y="3074855"/>
            <a:ext cx="671169" cy="37570"/>
          </a:xfrm>
          <a:custGeom>
            <a:avLst/>
            <a:gdLst>
              <a:gd name="connsiteX0" fmla="*/ 754602 w 754602"/>
              <a:gd name="connsiteY0" fmla="*/ 0 h 0"/>
              <a:gd name="connsiteX1" fmla="*/ 0 w 7546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602">
                <a:moveTo>
                  <a:pt x="7546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C1A438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94" name="淘宝店chenying0907 93"/>
          <p:cNvSpPr txBox="1"/>
          <p:nvPr/>
        </p:nvSpPr>
        <p:spPr>
          <a:xfrm>
            <a:off x="2929926" y="1770010"/>
            <a:ext cx="214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95" name="淘宝店chenying0907 94"/>
          <p:cNvSpPr txBox="1"/>
          <p:nvPr/>
        </p:nvSpPr>
        <p:spPr>
          <a:xfrm>
            <a:off x="2655488" y="2132510"/>
            <a:ext cx="21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and art make life more Fan Wen-yi make life more normal</a:t>
            </a:r>
          </a:p>
        </p:txBody>
      </p:sp>
      <p:sp>
        <p:nvSpPr>
          <p:cNvPr id="96" name="淘宝店chenying0907 95"/>
          <p:cNvSpPr txBox="1"/>
          <p:nvPr/>
        </p:nvSpPr>
        <p:spPr>
          <a:xfrm>
            <a:off x="5729268" y="1771222"/>
            <a:ext cx="284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97" name="淘宝店chenying0907 96"/>
          <p:cNvSpPr txBox="1"/>
          <p:nvPr/>
        </p:nvSpPr>
        <p:spPr>
          <a:xfrm>
            <a:off x="5492930" y="2133722"/>
            <a:ext cx="21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and art make life more Fan Wen-yi make life more normal</a:t>
            </a:r>
          </a:p>
        </p:txBody>
      </p:sp>
      <p:sp>
        <p:nvSpPr>
          <p:cNvPr id="98" name="淘宝店chenying0907 97"/>
          <p:cNvSpPr txBox="1"/>
          <p:nvPr/>
        </p:nvSpPr>
        <p:spPr>
          <a:xfrm>
            <a:off x="4252338" y="5217777"/>
            <a:ext cx="247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99" name="淘宝店chenying0907 98"/>
          <p:cNvSpPr txBox="1"/>
          <p:nvPr/>
        </p:nvSpPr>
        <p:spPr>
          <a:xfrm>
            <a:off x="4016000" y="5580277"/>
            <a:ext cx="21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and art make life more Fan Wen-yi make life more normal</a:t>
            </a:r>
          </a:p>
        </p:txBody>
      </p:sp>
      <p:sp>
        <p:nvSpPr>
          <p:cNvPr id="100" name="淘宝店chenying0907 99"/>
          <p:cNvSpPr txBox="1"/>
          <p:nvPr/>
        </p:nvSpPr>
        <p:spPr>
          <a:xfrm>
            <a:off x="7127880" y="5218989"/>
            <a:ext cx="331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101" name="淘宝店chenying0907 100"/>
          <p:cNvSpPr txBox="1"/>
          <p:nvPr/>
        </p:nvSpPr>
        <p:spPr>
          <a:xfrm>
            <a:off x="6853442" y="5581489"/>
            <a:ext cx="21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and art make life more Fan Wen-yi make life more normal</a:t>
            </a:r>
          </a:p>
        </p:txBody>
      </p:sp>
    </p:spTree>
    <p:extLst>
      <p:ext uri="{BB962C8B-B14F-4D97-AF65-F5344CB8AC3E}">
        <p14:creationId xmlns:p14="http://schemas.microsoft.com/office/powerpoint/2010/main" val="2416378537"/>
      </p:ext>
    </p:extLst>
  </p:cSld>
  <p:clrMapOvr>
    <a:masterClrMapping/>
  </p:clrMapOvr>
  <p:transition spd="slow" advClick="0" advTm="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70" name="PA_淘宝店chenying0907 69"/>
          <p:cNvSpPr/>
          <p:nvPr>
            <p:custDataLst>
              <p:tags r:id="rId6"/>
            </p:custDataLst>
          </p:nvPr>
        </p:nvSpPr>
        <p:spPr>
          <a:xfrm>
            <a:off x="2586248" y="3055070"/>
            <a:ext cx="1132743" cy="70147"/>
          </a:xfrm>
          <a:custGeom>
            <a:avLst/>
            <a:gdLst>
              <a:gd name="connsiteX0" fmla="*/ 0 w 1038225"/>
              <a:gd name="connsiteY0" fmla="*/ 0 h 64294"/>
              <a:gd name="connsiteX1" fmla="*/ 1038225 w 1038225"/>
              <a:gd name="connsiteY1" fmla="*/ 30956 h 64294"/>
              <a:gd name="connsiteX2" fmla="*/ 990600 w 1038225"/>
              <a:gd name="connsiteY2" fmla="*/ 64294 h 64294"/>
              <a:gd name="connsiteX3" fmla="*/ 0 w 1038225"/>
              <a:gd name="connsiteY3" fmla="*/ 0 h 6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225" h="64294">
                <a:moveTo>
                  <a:pt x="0" y="0"/>
                </a:moveTo>
                <a:lnTo>
                  <a:pt x="1038225" y="30956"/>
                </a:lnTo>
                <a:lnTo>
                  <a:pt x="990600" y="64294"/>
                </a:lnTo>
                <a:lnTo>
                  <a:pt x="0" y="0"/>
                </a:lnTo>
                <a:close/>
              </a:path>
            </a:pathLst>
          </a:custGeom>
          <a:solidFill>
            <a:srgbClr val="E2C675"/>
          </a:solidFill>
          <a:ln>
            <a:noFill/>
          </a:ln>
          <a:effectLst>
            <a:innerShdw blurRad="50800" dist="254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2" name="PA_淘宝店chenying0907 71"/>
          <p:cNvSpPr/>
          <p:nvPr>
            <p:custDataLst>
              <p:tags r:id="rId7"/>
            </p:custDataLst>
          </p:nvPr>
        </p:nvSpPr>
        <p:spPr>
          <a:xfrm>
            <a:off x="3778746" y="3083648"/>
            <a:ext cx="1561418" cy="192254"/>
          </a:xfrm>
          <a:custGeom>
            <a:avLst/>
            <a:gdLst>
              <a:gd name="connsiteX0" fmla="*/ 35718 w 1431131"/>
              <a:gd name="connsiteY0" fmla="*/ 0 h 176212"/>
              <a:gd name="connsiteX1" fmla="*/ 0 w 1431131"/>
              <a:gd name="connsiteY1" fmla="*/ 38100 h 176212"/>
              <a:gd name="connsiteX2" fmla="*/ 1393031 w 1431131"/>
              <a:gd name="connsiteY2" fmla="*/ 176212 h 176212"/>
              <a:gd name="connsiteX3" fmla="*/ 1431131 w 1431131"/>
              <a:gd name="connsiteY3" fmla="*/ 145256 h 176212"/>
              <a:gd name="connsiteX4" fmla="*/ 35718 w 1431131"/>
              <a:gd name="connsiteY4" fmla="*/ 0 h 176212"/>
              <a:gd name="connsiteX0" fmla="*/ 35718 w 1431131"/>
              <a:gd name="connsiteY0" fmla="*/ 0 h 176212"/>
              <a:gd name="connsiteX1" fmla="*/ 0 w 1431131"/>
              <a:gd name="connsiteY1" fmla="*/ 38100 h 176212"/>
              <a:gd name="connsiteX2" fmla="*/ 1393031 w 1431131"/>
              <a:gd name="connsiteY2" fmla="*/ 176212 h 176212"/>
              <a:gd name="connsiteX3" fmla="*/ 1431131 w 1431131"/>
              <a:gd name="connsiteY3" fmla="*/ 145256 h 176212"/>
              <a:gd name="connsiteX4" fmla="*/ 35718 w 1431131"/>
              <a:gd name="connsiteY4" fmla="*/ 0 h 176212"/>
              <a:gd name="connsiteX0" fmla="*/ 35718 w 1431131"/>
              <a:gd name="connsiteY0" fmla="*/ 0 h 176212"/>
              <a:gd name="connsiteX1" fmla="*/ 0 w 1431131"/>
              <a:gd name="connsiteY1" fmla="*/ 38100 h 176212"/>
              <a:gd name="connsiteX2" fmla="*/ 1393031 w 1431131"/>
              <a:gd name="connsiteY2" fmla="*/ 176212 h 176212"/>
              <a:gd name="connsiteX3" fmla="*/ 1431131 w 1431131"/>
              <a:gd name="connsiteY3" fmla="*/ 145256 h 176212"/>
              <a:gd name="connsiteX4" fmla="*/ 35718 w 1431131"/>
              <a:gd name="connsiteY4" fmla="*/ 0 h 176212"/>
              <a:gd name="connsiteX0" fmla="*/ 35718 w 1431131"/>
              <a:gd name="connsiteY0" fmla="*/ 0 h 176212"/>
              <a:gd name="connsiteX1" fmla="*/ 0 w 1431131"/>
              <a:gd name="connsiteY1" fmla="*/ 38100 h 176212"/>
              <a:gd name="connsiteX2" fmla="*/ 1393031 w 1431131"/>
              <a:gd name="connsiteY2" fmla="*/ 176212 h 176212"/>
              <a:gd name="connsiteX3" fmla="*/ 1431131 w 1431131"/>
              <a:gd name="connsiteY3" fmla="*/ 145256 h 176212"/>
              <a:gd name="connsiteX4" fmla="*/ 35718 w 1431131"/>
              <a:gd name="connsiteY4" fmla="*/ 0 h 176212"/>
              <a:gd name="connsiteX0" fmla="*/ 35718 w 1431131"/>
              <a:gd name="connsiteY0" fmla="*/ 0 h 176212"/>
              <a:gd name="connsiteX1" fmla="*/ 0 w 1431131"/>
              <a:gd name="connsiteY1" fmla="*/ 38100 h 176212"/>
              <a:gd name="connsiteX2" fmla="*/ 1393031 w 1431131"/>
              <a:gd name="connsiteY2" fmla="*/ 176212 h 176212"/>
              <a:gd name="connsiteX3" fmla="*/ 1431131 w 1431131"/>
              <a:gd name="connsiteY3" fmla="*/ 145256 h 176212"/>
              <a:gd name="connsiteX4" fmla="*/ 35718 w 1431131"/>
              <a:gd name="connsiteY4" fmla="*/ 0 h 17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131" h="176212">
                <a:moveTo>
                  <a:pt x="35718" y="0"/>
                </a:moveTo>
                <a:lnTo>
                  <a:pt x="0" y="38100"/>
                </a:lnTo>
                <a:cubicBezTo>
                  <a:pt x="466725" y="76993"/>
                  <a:pt x="928687" y="123031"/>
                  <a:pt x="1393031" y="176212"/>
                </a:cubicBezTo>
                <a:lnTo>
                  <a:pt x="1431131" y="145256"/>
                </a:lnTo>
                <a:cubicBezTo>
                  <a:pt x="965993" y="84931"/>
                  <a:pt x="507999" y="34132"/>
                  <a:pt x="35718" y="0"/>
                </a:cubicBezTo>
                <a:close/>
              </a:path>
            </a:pathLst>
          </a:custGeom>
          <a:solidFill>
            <a:srgbClr val="E2C675"/>
          </a:solidFill>
          <a:ln>
            <a:noFill/>
          </a:ln>
          <a:effectLst>
            <a:innerShdw blurRad="50800" dist="254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3" name="PA_淘宝店chenying0907 72"/>
          <p:cNvSpPr/>
          <p:nvPr>
            <p:custDataLst>
              <p:tags r:id="rId8"/>
            </p:custDataLst>
          </p:nvPr>
        </p:nvSpPr>
        <p:spPr>
          <a:xfrm>
            <a:off x="5394723" y="3247325"/>
            <a:ext cx="1417547" cy="950880"/>
          </a:xfrm>
          <a:custGeom>
            <a:avLst/>
            <a:gdLst>
              <a:gd name="connsiteX0" fmla="*/ 45244 w 1057275"/>
              <a:gd name="connsiteY0" fmla="*/ 0 h 871537"/>
              <a:gd name="connsiteX1" fmla="*/ 0 w 1057275"/>
              <a:gd name="connsiteY1" fmla="*/ 50006 h 871537"/>
              <a:gd name="connsiteX2" fmla="*/ 881063 w 1057275"/>
              <a:gd name="connsiteY2" fmla="*/ 864393 h 871537"/>
              <a:gd name="connsiteX3" fmla="*/ 1057275 w 1057275"/>
              <a:gd name="connsiteY3" fmla="*/ 871537 h 871537"/>
              <a:gd name="connsiteX4" fmla="*/ 1016794 w 1057275"/>
              <a:gd name="connsiteY4" fmla="*/ 259556 h 871537"/>
              <a:gd name="connsiteX5" fmla="*/ 45244 w 1057275"/>
              <a:gd name="connsiteY5" fmla="*/ 0 h 871537"/>
              <a:gd name="connsiteX0" fmla="*/ 45244 w 1057275"/>
              <a:gd name="connsiteY0" fmla="*/ 0 h 871537"/>
              <a:gd name="connsiteX1" fmla="*/ 0 w 1057275"/>
              <a:gd name="connsiteY1" fmla="*/ 50006 h 871537"/>
              <a:gd name="connsiteX2" fmla="*/ 881063 w 1057275"/>
              <a:gd name="connsiteY2" fmla="*/ 864393 h 871537"/>
              <a:gd name="connsiteX3" fmla="*/ 1057275 w 1057275"/>
              <a:gd name="connsiteY3" fmla="*/ 871537 h 871537"/>
              <a:gd name="connsiteX4" fmla="*/ 1016794 w 1057275"/>
              <a:gd name="connsiteY4" fmla="*/ 259556 h 871537"/>
              <a:gd name="connsiteX5" fmla="*/ 45244 w 1057275"/>
              <a:gd name="connsiteY5" fmla="*/ 0 h 871537"/>
              <a:gd name="connsiteX0" fmla="*/ 45244 w 1057275"/>
              <a:gd name="connsiteY0" fmla="*/ 0 h 871537"/>
              <a:gd name="connsiteX1" fmla="*/ 0 w 1057275"/>
              <a:gd name="connsiteY1" fmla="*/ 50006 h 871537"/>
              <a:gd name="connsiteX2" fmla="*/ 881063 w 1057275"/>
              <a:gd name="connsiteY2" fmla="*/ 864393 h 871537"/>
              <a:gd name="connsiteX3" fmla="*/ 1057275 w 1057275"/>
              <a:gd name="connsiteY3" fmla="*/ 871537 h 871537"/>
              <a:gd name="connsiteX4" fmla="*/ 1016794 w 1057275"/>
              <a:gd name="connsiteY4" fmla="*/ 259556 h 871537"/>
              <a:gd name="connsiteX5" fmla="*/ 45244 w 1057275"/>
              <a:gd name="connsiteY5" fmla="*/ 0 h 871537"/>
              <a:gd name="connsiteX0" fmla="*/ 45244 w 1139868"/>
              <a:gd name="connsiteY0" fmla="*/ 0 h 871537"/>
              <a:gd name="connsiteX1" fmla="*/ 0 w 1139868"/>
              <a:gd name="connsiteY1" fmla="*/ 50006 h 871537"/>
              <a:gd name="connsiteX2" fmla="*/ 881063 w 1139868"/>
              <a:gd name="connsiteY2" fmla="*/ 864393 h 871537"/>
              <a:gd name="connsiteX3" fmla="*/ 1057275 w 1139868"/>
              <a:gd name="connsiteY3" fmla="*/ 871537 h 871537"/>
              <a:gd name="connsiteX4" fmla="*/ 1016794 w 1139868"/>
              <a:gd name="connsiteY4" fmla="*/ 259556 h 871537"/>
              <a:gd name="connsiteX5" fmla="*/ 45244 w 1139868"/>
              <a:gd name="connsiteY5" fmla="*/ 0 h 871537"/>
              <a:gd name="connsiteX0" fmla="*/ 45244 w 1299265"/>
              <a:gd name="connsiteY0" fmla="*/ 0 h 871537"/>
              <a:gd name="connsiteX1" fmla="*/ 0 w 1299265"/>
              <a:gd name="connsiteY1" fmla="*/ 50006 h 871537"/>
              <a:gd name="connsiteX2" fmla="*/ 881063 w 1299265"/>
              <a:gd name="connsiteY2" fmla="*/ 864393 h 871537"/>
              <a:gd name="connsiteX3" fmla="*/ 1057275 w 1299265"/>
              <a:gd name="connsiteY3" fmla="*/ 871537 h 871537"/>
              <a:gd name="connsiteX4" fmla="*/ 1016794 w 1299265"/>
              <a:gd name="connsiteY4" fmla="*/ 259556 h 871537"/>
              <a:gd name="connsiteX5" fmla="*/ 45244 w 1299265"/>
              <a:gd name="connsiteY5" fmla="*/ 0 h 871537"/>
              <a:gd name="connsiteX0" fmla="*/ 45244 w 1299265"/>
              <a:gd name="connsiteY0" fmla="*/ 0 h 871537"/>
              <a:gd name="connsiteX1" fmla="*/ 0 w 1299265"/>
              <a:gd name="connsiteY1" fmla="*/ 50006 h 871537"/>
              <a:gd name="connsiteX2" fmla="*/ 881063 w 1299265"/>
              <a:gd name="connsiteY2" fmla="*/ 864393 h 871537"/>
              <a:gd name="connsiteX3" fmla="*/ 1057275 w 1299265"/>
              <a:gd name="connsiteY3" fmla="*/ 871537 h 871537"/>
              <a:gd name="connsiteX4" fmla="*/ 1016794 w 1299265"/>
              <a:gd name="connsiteY4" fmla="*/ 259556 h 871537"/>
              <a:gd name="connsiteX5" fmla="*/ 45244 w 1299265"/>
              <a:gd name="connsiteY5" fmla="*/ 0 h 871537"/>
              <a:gd name="connsiteX0" fmla="*/ 45244 w 1299265"/>
              <a:gd name="connsiteY0" fmla="*/ 0 h 871537"/>
              <a:gd name="connsiteX1" fmla="*/ 0 w 1299265"/>
              <a:gd name="connsiteY1" fmla="*/ 50006 h 871537"/>
              <a:gd name="connsiteX2" fmla="*/ 881063 w 1299265"/>
              <a:gd name="connsiteY2" fmla="*/ 864393 h 871537"/>
              <a:gd name="connsiteX3" fmla="*/ 1057275 w 1299265"/>
              <a:gd name="connsiteY3" fmla="*/ 871537 h 871537"/>
              <a:gd name="connsiteX4" fmla="*/ 1016794 w 1299265"/>
              <a:gd name="connsiteY4" fmla="*/ 259556 h 871537"/>
              <a:gd name="connsiteX5" fmla="*/ 45244 w 1299265"/>
              <a:gd name="connsiteY5" fmla="*/ 0 h 871537"/>
              <a:gd name="connsiteX0" fmla="*/ 45244 w 1299265"/>
              <a:gd name="connsiteY0" fmla="*/ 0 h 871537"/>
              <a:gd name="connsiteX1" fmla="*/ 0 w 1299265"/>
              <a:gd name="connsiteY1" fmla="*/ 50006 h 871537"/>
              <a:gd name="connsiteX2" fmla="*/ 881063 w 1299265"/>
              <a:gd name="connsiteY2" fmla="*/ 864393 h 871537"/>
              <a:gd name="connsiteX3" fmla="*/ 1057275 w 1299265"/>
              <a:gd name="connsiteY3" fmla="*/ 871537 h 871537"/>
              <a:gd name="connsiteX4" fmla="*/ 1016794 w 1299265"/>
              <a:gd name="connsiteY4" fmla="*/ 259556 h 871537"/>
              <a:gd name="connsiteX5" fmla="*/ 45244 w 1299265"/>
              <a:gd name="connsiteY5" fmla="*/ 0 h 871537"/>
              <a:gd name="connsiteX0" fmla="*/ 45244 w 1299265"/>
              <a:gd name="connsiteY0" fmla="*/ 0 h 871537"/>
              <a:gd name="connsiteX1" fmla="*/ 0 w 1299265"/>
              <a:gd name="connsiteY1" fmla="*/ 50006 h 871537"/>
              <a:gd name="connsiteX2" fmla="*/ 881063 w 1299265"/>
              <a:gd name="connsiteY2" fmla="*/ 864393 h 871537"/>
              <a:gd name="connsiteX3" fmla="*/ 1057275 w 1299265"/>
              <a:gd name="connsiteY3" fmla="*/ 871537 h 871537"/>
              <a:gd name="connsiteX4" fmla="*/ 1016794 w 1299265"/>
              <a:gd name="connsiteY4" fmla="*/ 259556 h 871537"/>
              <a:gd name="connsiteX5" fmla="*/ 45244 w 1299265"/>
              <a:gd name="connsiteY5" fmla="*/ 0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9265" h="871537">
                <a:moveTo>
                  <a:pt x="45244" y="0"/>
                </a:moveTo>
                <a:lnTo>
                  <a:pt x="0" y="50006"/>
                </a:lnTo>
                <a:cubicBezTo>
                  <a:pt x="469901" y="147637"/>
                  <a:pt x="1658938" y="409575"/>
                  <a:pt x="881063" y="864393"/>
                </a:cubicBezTo>
                <a:lnTo>
                  <a:pt x="1057275" y="871537"/>
                </a:lnTo>
                <a:cubicBezTo>
                  <a:pt x="1477169" y="688974"/>
                  <a:pt x="1275556" y="370681"/>
                  <a:pt x="1016794" y="259556"/>
                </a:cubicBezTo>
                <a:cubicBezTo>
                  <a:pt x="690563" y="127794"/>
                  <a:pt x="373857" y="65088"/>
                  <a:pt x="45244" y="0"/>
                </a:cubicBezTo>
                <a:close/>
              </a:path>
            </a:pathLst>
          </a:custGeom>
          <a:solidFill>
            <a:srgbClr val="C1A438"/>
          </a:solidFill>
          <a:ln>
            <a:noFill/>
          </a:ln>
          <a:effectLst>
            <a:innerShdw blurRad="50800" dist="254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PA_淘宝店chenying0907 73"/>
          <p:cNvSpPr/>
          <p:nvPr>
            <p:custDataLst>
              <p:tags r:id="rId9"/>
            </p:custDataLst>
          </p:nvPr>
        </p:nvSpPr>
        <p:spPr>
          <a:xfrm>
            <a:off x="4942060" y="4250165"/>
            <a:ext cx="1460698" cy="1535438"/>
          </a:xfrm>
          <a:custGeom>
            <a:avLst/>
            <a:gdLst>
              <a:gd name="connsiteX0" fmla="*/ 1069181 w 1069181"/>
              <a:gd name="connsiteY0" fmla="*/ 16669 h 1407319"/>
              <a:gd name="connsiteX1" fmla="*/ 850106 w 1069181"/>
              <a:gd name="connsiteY1" fmla="*/ 0 h 1407319"/>
              <a:gd name="connsiteX2" fmla="*/ 0 w 1069181"/>
              <a:gd name="connsiteY2" fmla="*/ 388144 h 1407319"/>
              <a:gd name="connsiteX3" fmla="*/ 607219 w 1069181"/>
              <a:gd name="connsiteY3" fmla="*/ 1407319 h 1407319"/>
              <a:gd name="connsiteX4" fmla="*/ 964406 w 1069181"/>
              <a:gd name="connsiteY4" fmla="*/ 1252538 h 1407319"/>
              <a:gd name="connsiteX5" fmla="*/ 428625 w 1069181"/>
              <a:gd name="connsiteY5" fmla="*/ 302419 h 1407319"/>
              <a:gd name="connsiteX6" fmla="*/ 1069181 w 1069181"/>
              <a:gd name="connsiteY6" fmla="*/ 16669 h 1407319"/>
              <a:gd name="connsiteX0" fmla="*/ 1069181 w 1069181"/>
              <a:gd name="connsiteY0" fmla="*/ 16669 h 1407319"/>
              <a:gd name="connsiteX1" fmla="*/ 850106 w 1069181"/>
              <a:gd name="connsiteY1" fmla="*/ 0 h 1407319"/>
              <a:gd name="connsiteX2" fmla="*/ 0 w 1069181"/>
              <a:gd name="connsiteY2" fmla="*/ 388144 h 1407319"/>
              <a:gd name="connsiteX3" fmla="*/ 607219 w 1069181"/>
              <a:gd name="connsiteY3" fmla="*/ 1407319 h 1407319"/>
              <a:gd name="connsiteX4" fmla="*/ 964406 w 1069181"/>
              <a:gd name="connsiteY4" fmla="*/ 1252538 h 1407319"/>
              <a:gd name="connsiteX5" fmla="*/ 428625 w 1069181"/>
              <a:gd name="connsiteY5" fmla="*/ 302419 h 1407319"/>
              <a:gd name="connsiteX6" fmla="*/ 1069181 w 1069181"/>
              <a:gd name="connsiteY6" fmla="*/ 16669 h 1407319"/>
              <a:gd name="connsiteX0" fmla="*/ 1113650 w 1113650"/>
              <a:gd name="connsiteY0" fmla="*/ 16669 h 1407319"/>
              <a:gd name="connsiteX1" fmla="*/ 894575 w 1113650"/>
              <a:gd name="connsiteY1" fmla="*/ 0 h 1407319"/>
              <a:gd name="connsiteX2" fmla="*/ 44469 w 1113650"/>
              <a:gd name="connsiteY2" fmla="*/ 388144 h 1407319"/>
              <a:gd name="connsiteX3" fmla="*/ 651688 w 1113650"/>
              <a:gd name="connsiteY3" fmla="*/ 1407319 h 1407319"/>
              <a:gd name="connsiteX4" fmla="*/ 1008875 w 1113650"/>
              <a:gd name="connsiteY4" fmla="*/ 1252538 h 1407319"/>
              <a:gd name="connsiteX5" fmla="*/ 473094 w 1113650"/>
              <a:gd name="connsiteY5" fmla="*/ 302419 h 1407319"/>
              <a:gd name="connsiteX6" fmla="*/ 1113650 w 1113650"/>
              <a:gd name="connsiteY6" fmla="*/ 16669 h 1407319"/>
              <a:gd name="connsiteX0" fmla="*/ 1338815 w 1338815"/>
              <a:gd name="connsiteY0" fmla="*/ 16669 h 1407319"/>
              <a:gd name="connsiteX1" fmla="*/ 1119740 w 1338815"/>
              <a:gd name="connsiteY1" fmla="*/ 0 h 1407319"/>
              <a:gd name="connsiteX2" fmla="*/ 269634 w 1338815"/>
              <a:gd name="connsiteY2" fmla="*/ 388144 h 1407319"/>
              <a:gd name="connsiteX3" fmla="*/ 876853 w 1338815"/>
              <a:gd name="connsiteY3" fmla="*/ 1407319 h 1407319"/>
              <a:gd name="connsiteX4" fmla="*/ 1234040 w 1338815"/>
              <a:gd name="connsiteY4" fmla="*/ 1252538 h 1407319"/>
              <a:gd name="connsiteX5" fmla="*/ 698259 w 1338815"/>
              <a:gd name="connsiteY5" fmla="*/ 302419 h 1407319"/>
              <a:gd name="connsiteX6" fmla="*/ 1338815 w 1338815"/>
              <a:gd name="connsiteY6" fmla="*/ 16669 h 1407319"/>
              <a:gd name="connsiteX0" fmla="*/ 1338815 w 1338815"/>
              <a:gd name="connsiteY0" fmla="*/ 16669 h 1407319"/>
              <a:gd name="connsiteX1" fmla="*/ 1119740 w 1338815"/>
              <a:gd name="connsiteY1" fmla="*/ 0 h 1407319"/>
              <a:gd name="connsiteX2" fmla="*/ 269634 w 1338815"/>
              <a:gd name="connsiteY2" fmla="*/ 388144 h 1407319"/>
              <a:gd name="connsiteX3" fmla="*/ 876853 w 1338815"/>
              <a:gd name="connsiteY3" fmla="*/ 1407319 h 1407319"/>
              <a:gd name="connsiteX4" fmla="*/ 1234040 w 1338815"/>
              <a:gd name="connsiteY4" fmla="*/ 1252538 h 1407319"/>
              <a:gd name="connsiteX5" fmla="*/ 698259 w 1338815"/>
              <a:gd name="connsiteY5" fmla="*/ 302419 h 1407319"/>
              <a:gd name="connsiteX6" fmla="*/ 1338815 w 1338815"/>
              <a:gd name="connsiteY6" fmla="*/ 16669 h 1407319"/>
              <a:gd name="connsiteX0" fmla="*/ 1338815 w 1338815"/>
              <a:gd name="connsiteY0" fmla="*/ 16669 h 1407319"/>
              <a:gd name="connsiteX1" fmla="*/ 1119740 w 1338815"/>
              <a:gd name="connsiteY1" fmla="*/ 0 h 1407319"/>
              <a:gd name="connsiteX2" fmla="*/ 269634 w 1338815"/>
              <a:gd name="connsiteY2" fmla="*/ 388144 h 1407319"/>
              <a:gd name="connsiteX3" fmla="*/ 876853 w 1338815"/>
              <a:gd name="connsiteY3" fmla="*/ 1407319 h 1407319"/>
              <a:gd name="connsiteX4" fmla="*/ 1234040 w 1338815"/>
              <a:gd name="connsiteY4" fmla="*/ 1252538 h 1407319"/>
              <a:gd name="connsiteX5" fmla="*/ 698259 w 1338815"/>
              <a:gd name="connsiteY5" fmla="*/ 302419 h 1407319"/>
              <a:gd name="connsiteX6" fmla="*/ 1338815 w 1338815"/>
              <a:gd name="connsiteY6" fmla="*/ 16669 h 1407319"/>
              <a:gd name="connsiteX0" fmla="*/ 1338815 w 1338815"/>
              <a:gd name="connsiteY0" fmla="*/ 16669 h 1407319"/>
              <a:gd name="connsiteX1" fmla="*/ 1119740 w 1338815"/>
              <a:gd name="connsiteY1" fmla="*/ 0 h 1407319"/>
              <a:gd name="connsiteX2" fmla="*/ 269634 w 1338815"/>
              <a:gd name="connsiteY2" fmla="*/ 388144 h 1407319"/>
              <a:gd name="connsiteX3" fmla="*/ 876853 w 1338815"/>
              <a:gd name="connsiteY3" fmla="*/ 1407319 h 1407319"/>
              <a:gd name="connsiteX4" fmla="*/ 1234040 w 1338815"/>
              <a:gd name="connsiteY4" fmla="*/ 1252538 h 1407319"/>
              <a:gd name="connsiteX5" fmla="*/ 698259 w 1338815"/>
              <a:gd name="connsiteY5" fmla="*/ 302419 h 1407319"/>
              <a:gd name="connsiteX6" fmla="*/ 1338815 w 1338815"/>
              <a:gd name="connsiteY6" fmla="*/ 16669 h 1407319"/>
              <a:gd name="connsiteX0" fmla="*/ 1338815 w 1338815"/>
              <a:gd name="connsiteY0" fmla="*/ 16669 h 1407319"/>
              <a:gd name="connsiteX1" fmla="*/ 1119740 w 1338815"/>
              <a:gd name="connsiteY1" fmla="*/ 0 h 1407319"/>
              <a:gd name="connsiteX2" fmla="*/ 269634 w 1338815"/>
              <a:gd name="connsiteY2" fmla="*/ 388144 h 1407319"/>
              <a:gd name="connsiteX3" fmla="*/ 876853 w 1338815"/>
              <a:gd name="connsiteY3" fmla="*/ 1407319 h 1407319"/>
              <a:gd name="connsiteX4" fmla="*/ 1234040 w 1338815"/>
              <a:gd name="connsiteY4" fmla="*/ 1252538 h 1407319"/>
              <a:gd name="connsiteX5" fmla="*/ 700640 w 1338815"/>
              <a:gd name="connsiteY5" fmla="*/ 309563 h 1407319"/>
              <a:gd name="connsiteX6" fmla="*/ 1338815 w 1338815"/>
              <a:gd name="connsiteY6" fmla="*/ 16669 h 140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15" h="1407319">
                <a:moveTo>
                  <a:pt x="1338815" y="16669"/>
                </a:moveTo>
                <a:lnTo>
                  <a:pt x="1119740" y="0"/>
                </a:lnTo>
                <a:cubicBezTo>
                  <a:pt x="836371" y="129381"/>
                  <a:pt x="550622" y="237331"/>
                  <a:pt x="269634" y="388144"/>
                </a:cubicBezTo>
                <a:cubicBezTo>
                  <a:pt x="55321" y="496888"/>
                  <a:pt x="-435215" y="958057"/>
                  <a:pt x="876853" y="1407319"/>
                </a:cubicBezTo>
                <a:lnTo>
                  <a:pt x="1234040" y="1252538"/>
                </a:lnTo>
                <a:cubicBezTo>
                  <a:pt x="636346" y="1123951"/>
                  <a:pt x="-92316" y="685800"/>
                  <a:pt x="700640" y="309563"/>
                </a:cubicBezTo>
                <a:lnTo>
                  <a:pt x="1338815" y="16669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  <a:effectLst>
            <a:innerShdw blurRad="50800" dist="254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PA_淘宝店chenying0907 74"/>
          <p:cNvSpPr/>
          <p:nvPr>
            <p:custDataLst>
              <p:tags r:id="rId10"/>
            </p:custDataLst>
          </p:nvPr>
        </p:nvSpPr>
        <p:spPr>
          <a:xfrm>
            <a:off x="6179329" y="5686877"/>
            <a:ext cx="3715187" cy="615735"/>
          </a:xfrm>
          <a:custGeom>
            <a:avLst/>
            <a:gdLst>
              <a:gd name="connsiteX0" fmla="*/ 383381 w 3405187"/>
              <a:gd name="connsiteY0" fmla="*/ 0 h 564357"/>
              <a:gd name="connsiteX1" fmla="*/ 0 w 3405187"/>
              <a:gd name="connsiteY1" fmla="*/ 150019 h 564357"/>
              <a:gd name="connsiteX2" fmla="*/ 2369343 w 3405187"/>
              <a:gd name="connsiteY2" fmla="*/ 438150 h 564357"/>
              <a:gd name="connsiteX3" fmla="*/ 2240756 w 3405187"/>
              <a:gd name="connsiteY3" fmla="*/ 564357 h 564357"/>
              <a:gd name="connsiteX4" fmla="*/ 3405187 w 3405187"/>
              <a:gd name="connsiteY4" fmla="*/ 402432 h 564357"/>
              <a:gd name="connsiteX5" fmla="*/ 2788443 w 3405187"/>
              <a:gd name="connsiteY5" fmla="*/ 107157 h 564357"/>
              <a:gd name="connsiteX6" fmla="*/ 2705100 w 3405187"/>
              <a:gd name="connsiteY6" fmla="*/ 180975 h 564357"/>
              <a:gd name="connsiteX7" fmla="*/ 383381 w 3405187"/>
              <a:gd name="connsiteY7" fmla="*/ 0 h 564357"/>
              <a:gd name="connsiteX0" fmla="*/ 383381 w 3405187"/>
              <a:gd name="connsiteY0" fmla="*/ 0 h 564357"/>
              <a:gd name="connsiteX1" fmla="*/ 0 w 3405187"/>
              <a:gd name="connsiteY1" fmla="*/ 150019 h 564357"/>
              <a:gd name="connsiteX2" fmla="*/ 2369343 w 3405187"/>
              <a:gd name="connsiteY2" fmla="*/ 438150 h 564357"/>
              <a:gd name="connsiteX3" fmla="*/ 2240756 w 3405187"/>
              <a:gd name="connsiteY3" fmla="*/ 564357 h 564357"/>
              <a:gd name="connsiteX4" fmla="*/ 3405187 w 3405187"/>
              <a:gd name="connsiteY4" fmla="*/ 402432 h 564357"/>
              <a:gd name="connsiteX5" fmla="*/ 2788443 w 3405187"/>
              <a:gd name="connsiteY5" fmla="*/ 107157 h 564357"/>
              <a:gd name="connsiteX6" fmla="*/ 2705100 w 3405187"/>
              <a:gd name="connsiteY6" fmla="*/ 180975 h 564357"/>
              <a:gd name="connsiteX7" fmla="*/ 383381 w 3405187"/>
              <a:gd name="connsiteY7" fmla="*/ 0 h 564357"/>
              <a:gd name="connsiteX0" fmla="*/ 383381 w 3405187"/>
              <a:gd name="connsiteY0" fmla="*/ 0 h 564357"/>
              <a:gd name="connsiteX1" fmla="*/ 0 w 3405187"/>
              <a:gd name="connsiteY1" fmla="*/ 150019 h 564357"/>
              <a:gd name="connsiteX2" fmla="*/ 2369343 w 3405187"/>
              <a:gd name="connsiteY2" fmla="*/ 438150 h 564357"/>
              <a:gd name="connsiteX3" fmla="*/ 2240756 w 3405187"/>
              <a:gd name="connsiteY3" fmla="*/ 564357 h 564357"/>
              <a:gd name="connsiteX4" fmla="*/ 3405187 w 3405187"/>
              <a:gd name="connsiteY4" fmla="*/ 402432 h 564357"/>
              <a:gd name="connsiteX5" fmla="*/ 2788443 w 3405187"/>
              <a:gd name="connsiteY5" fmla="*/ 107157 h 564357"/>
              <a:gd name="connsiteX6" fmla="*/ 2705100 w 3405187"/>
              <a:gd name="connsiteY6" fmla="*/ 180975 h 564357"/>
              <a:gd name="connsiteX7" fmla="*/ 383381 w 3405187"/>
              <a:gd name="connsiteY7" fmla="*/ 0 h 564357"/>
              <a:gd name="connsiteX0" fmla="*/ 383381 w 3405187"/>
              <a:gd name="connsiteY0" fmla="*/ 0 h 564357"/>
              <a:gd name="connsiteX1" fmla="*/ 0 w 3405187"/>
              <a:gd name="connsiteY1" fmla="*/ 150019 h 564357"/>
              <a:gd name="connsiteX2" fmla="*/ 2369343 w 3405187"/>
              <a:gd name="connsiteY2" fmla="*/ 438150 h 564357"/>
              <a:gd name="connsiteX3" fmla="*/ 2240756 w 3405187"/>
              <a:gd name="connsiteY3" fmla="*/ 564357 h 564357"/>
              <a:gd name="connsiteX4" fmla="*/ 3405187 w 3405187"/>
              <a:gd name="connsiteY4" fmla="*/ 402432 h 564357"/>
              <a:gd name="connsiteX5" fmla="*/ 2788443 w 3405187"/>
              <a:gd name="connsiteY5" fmla="*/ 107157 h 564357"/>
              <a:gd name="connsiteX6" fmla="*/ 2705100 w 3405187"/>
              <a:gd name="connsiteY6" fmla="*/ 180975 h 564357"/>
              <a:gd name="connsiteX7" fmla="*/ 383381 w 3405187"/>
              <a:gd name="connsiteY7" fmla="*/ 0 h 564357"/>
              <a:gd name="connsiteX0" fmla="*/ 383381 w 3405187"/>
              <a:gd name="connsiteY0" fmla="*/ 0 h 564357"/>
              <a:gd name="connsiteX1" fmla="*/ 0 w 3405187"/>
              <a:gd name="connsiteY1" fmla="*/ 150019 h 564357"/>
              <a:gd name="connsiteX2" fmla="*/ 2369343 w 3405187"/>
              <a:gd name="connsiteY2" fmla="*/ 438150 h 564357"/>
              <a:gd name="connsiteX3" fmla="*/ 2240756 w 3405187"/>
              <a:gd name="connsiteY3" fmla="*/ 564357 h 564357"/>
              <a:gd name="connsiteX4" fmla="*/ 3405187 w 3405187"/>
              <a:gd name="connsiteY4" fmla="*/ 402432 h 564357"/>
              <a:gd name="connsiteX5" fmla="*/ 2788443 w 3405187"/>
              <a:gd name="connsiteY5" fmla="*/ 107157 h 564357"/>
              <a:gd name="connsiteX6" fmla="*/ 2705100 w 3405187"/>
              <a:gd name="connsiteY6" fmla="*/ 180975 h 564357"/>
              <a:gd name="connsiteX7" fmla="*/ 383381 w 3405187"/>
              <a:gd name="connsiteY7" fmla="*/ 0 h 56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5187" h="564357">
                <a:moveTo>
                  <a:pt x="383381" y="0"/>
                </a:moveTo>
                <a:lnTo>
                  <a:pt x="0" y="150019"/>
                </a:lnTo>
                <a:cubicBezTo>
                  <a:pt x="692150" y="307975"/>
                  <a:pt x="1527174" y="432594"/>
                  <a:pt x="2369343" y="438150"/>
                </a:cubicBezTo>
                <a:lnTo>
                  <a:pt x="2240756" y="564357"/>
                </a:lnTo>
                <a:lnTo>
                  <a:pt x="3405187" y="402432"/>
                </a:lnTo>
                <a:lnTo>
                  <a:pt x="2788443" y="107157"/>
                </a:lnTo>
                <a:lnTo>
                  <a:pt x="2705100" y="180975"/>
                </a:lnTo>
                <a:cubicBezTo>
                  <a:pt x="1933576" y="177800"/>
                  <a:pt x="1159668" y="98425"/>
                  <a:pt x="383381" y="0"/>
                </a:cubicBezTo>
                <a:close/>
              </a:path>
            </a:pathLst>
          </a:custGeom>
          <a:solidFill>
            <a:srgbClr val="C1A438"/>
          </a:solidFill>
          <a:ln>
            <a:noFill/>
          </a:ln>
          <a:effectLst>
            <a:innerShdw blurRad="50800" dist="254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7" name="PA_泪滴形 76"/>
          <p:cNvSpPr/>
          <p:nvPr>
            <p:custDataLst>
              <p:tags r:id="rId11"/>
            </p:custDataLst>
          </p:nvPr>
        </p:nvSpPr>
        <p:spPr>
          <a:xfrm rot="8100000">
            <a:off x="2303510" y="1994471"/>
            <a:ext cx="778245" cy="778245"/>
          </a:xfrm>
          <a:prstGeom prst="teardrop">
            <a:avLst/>
          </a:prstGeom>
          <a:solidFill>
            <a:srgbClr val="C1A438"/>
          </a:solidFill>
          <a:ln>
            <a:noFill/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8" name="PA_泪滴形 77"/>
          <p:cNvSpPr/>
          <p:nvPr>
            <p:custDataLst>
              <p:tags r:id="rId12"/>
            </p:custDataLst>
          </p:nvPr>
        </p:nvSpPr>
        <p:spPr>
          <a:xfrm rot="8100000">
            <a:off x="4261619" y="2036857"/>
            <a:ext cx="847160" cy="847160"/>
          </a:xfrm>
          <a:prstGeom prst="teardrop">
            <a:avLst/>
          </a:prstGeom>
          <a:solidFill>
            <a:srgbClr val="C1A438"/>
          </a:solidFill>
          <a:ln>
            <a:noFill/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9" name="PA_泪滴形 78"/>
          <p:cNvSpPr/>
          <p:nvPr>
            <p:custDataLst>
              <p:tags r:id="rId13"/>
            </p:custDataLst>
          </p:nvPr>
        </p:nvSpPr>
        <p:spPr>
          <a:xfrm rot="8100000">
            <a:off x="6522361" y="2265876"/>
            <a:ext cx="1027210" cy="1027210"/>
          </a:xfrm>
          <a:prstGeom prst="teardrop">
            <a:avLst/>
          </a:prstGeom>
          <a:solidFill>
            <a:srgbClr val="C1A438"/>
          </a:solidFill>
          <a:ln>
            <a:noFill/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0" name="PA_泪滴形 79"/>
          <p:cNvSpPr/>
          <p:nvPr>
            <p:custDataLst>
              <p:tags r:id="rId14"/>
            </p:custDataLst>
          </p:nvPr>
        </p:nvSpPr>
        <p:spPr>
          <a:xfrm rot="8100000">
            <a:off x="3693575" y="3829243"/>
            <a:ext cx="1157011" cy="1157010"/>
          </a:xfrm>
          <a:prstGeom prst="teardrop">
            <a:avLst/>
          </a:prstGeom>
          <a:solidFill>
            <a:srgbClr val="C1A438"/>
          </a:solidFill>
          <a:ln>
            <a:noFill/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1" name="PA_泪滴形 80"/>
          <p:cNvSpPr/>
          <p:nvPr>
            <p:custDataLst>
              <p:tags r:id="rId15"/>
            </p:custDataLst>
          </p:nvPr>
        </p:nvSpPr>
        <p:spPr>
          <a:xfrm rot="8100000">
            <a:off x="8331007" y="3840661"/>
            <a:ext cx="1419965" cy="1419965"/>
          </a:xfrm>
          <a:prstGeom prst="teardrop">
            <a:avLst/>
          </a:prstGeom>
          <a:solidFill>
            <a:srgbClr val="C1A438"/>
          </a:solidFill>
          <a:ln>
            <a:noFill/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3" name="PA_淘宝店chenying0907 82"/>
          <p:cNvSpPr txBox="1"/>
          <p:nvPr>
            <p:custDataLst>
              <p:tags r:id="rId16"/>
            </p:custDataLst>
          </p:nvPr>
        </p:nvSpPr>
        <p:spPr>
          <a:xfrm>
            <a:off x="8446434" y="4157881"/>
            <a:ext cx="1217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2019</a:t>
            </a:r>
            <a:endParaRPr lang="zh-CN" altLang="en-US" sz="4000" b="1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4" name="PA_淘宝店chenying0907 83"/>
          <p:cNvSpPr txBox="1"/>
          <p:nvPr>
            <p:custDataLst>
              <p:tags r:id="rId17"/>
            </p:custDataLst>
          </p:nvPr>
        </p:nvSpPr>
        <p:spPr>
          <a:xfrm>
            <a:off x="3757560" y="4115360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2018</a:t>
            </a:r>
            <a:endParaRPr lang="zh-CN" altLang="en-US" sz="3200" b="1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5" name="PA_淘宝店chenying0907 84"/>
          <p:cNvSpPr txBox="1"/>
          <p:nvPr>
            <p:custDataLst>
              <p:tags r:id="rId18"/>
            </p:custDataLst>
          </p:nvPr>
        </p:nvSpPr>
        <p:spPr>
          <a:xfrm>
            <a:off x="6581354" y="2522163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2017</a:t>
            </a:r>
            <a:endParaRPr lang="zh-CN" altLang="en-US" sz="2800" b="1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6" name="PA_淘宝店chenying0907 85"/>
          <p:cNvSpPr txBox="1"/>
          <p:nvPr>
            <p:custDataLst>
              <p:tags r:id="rId19"/>
            </p:custDataLst>
          </p:nvPr>
        </p:nvSpPr>
        <p:spPr>
          <a:xfrm>
            <a:off x="4279796" y="221515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2016</a:t>
            </a:r>
            <a:endParaRPr lang="zh-CN" altLang="en-US" sz="2400" b="1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7" name="PA_淘宝店chenying0907 86"/>
          <p:cNvSpPr txBox="1"/>
          <p:nvPr>
            <p:custDataLst>
              <p:tags r:id="rId20"/>
            </p:custDataLst>
          </p:nvPr>
        </p:nvSpPr>
        <p:spPr>
          <a:xfrm>
            <a:off x="2289316" y="212900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2015</a:t>
            </a:r>
            <a:endParaRPr lang="zh-CN" altLang="en-US" sz="2400" b="1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8" name="PA_淘宝店chenying0907 87"/>
          <p:cNvSpPr txBox="1"/>
          <p:nvPr>
            <p:custDataLst>
              <p:tags r:id="rId21"/>
            </p:custDataLst>
          </p:nvPr>
        </p:nvSpPr>
        <p:spPr>
          <a:xfrm>
            <a:off x="1213047" y="2943287"/>
            <a:ext cx="168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to add text here</a:t>
            </a:r>
          </a:p>
        </p:txBody>
      </p:sp>
      <p:sp>
        <p:nvSpPr>
          <p:cNvPr id="89" name="PA_淘宝店chenying0907 88"/>
          <p:cNvSpPr txBox="1"/>
          <p:nvPr>
            <p:custDataLst>
              <p:tags r:id="rId22"/>
            </p:custDataLst>
          </p:nvPr>
        </p:nvSpPr>
        <p:spPr>
          <a:xfrm>
            <a:off x="3167182" y="5231545"/>
            <a:ext cx="168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to add text here</a:t>
            </a:r>
          </a:p>
        </p:txBody>
      </p:sp>
      <p:sp>
        <p:nvSpPr>
          <p:cNvPr id="90" name="PA_淘宝店chenying0907 89"/>
          <p:cNvSpPr txBox="1"/>
          <p:nvPr>
            <p:custDataLst>
              <p:tags r:id="rId23"/>
            </p:custDataLst>
          </p:nvPr>
        </p:nvSpPr>
        <p:spPr>
          <a:xfrm>
            <a:off x="9514361" y="5225878"/>
            <a:ext cx="168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to add text here</a:t>
            </a:r>
          </a:p>
        </p:txBody>
      </p:sp>
      <p:sp>
        <p:nvSpPr>
          <p:cNvPr id="91" name="PA_淘宝店chenying0907 90"/>
          <p:cNvSpPr txBox="1"/>
          <p:nvPr>
            <p:custDataLst>
              <p:tags r:id="rId24"/>
            </p:custDataLst>
          </p:nvPr>
        </p:nvSpPr>
        <p:spPr>
          <a:xfrm>
            <a:off x="7099164" y="3332394"/>
            <a:ext cx="168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to add text here</a:t>
            </a:r>
          </a:p>
        </p:txBody>
      </p:sp>
      <p:sp>
        <p:nvSpPr>
          <p:cNvPr id="92" name="PA_淘宝店chenying0907 91"/>
          <p:cNvSpPr txBox="1"/>
          <p:nvPr>
            <p:custDataLst>
              <p:tags r:id="rId25"/>
            </p:custDataLst>
          </p:nvPr>
        </p:nvSpPr>
        <p:spPr>
          <a:xfrm>
            <a:off x="5038115" y="2327064"/>
            <a:ext cx="168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to add text here</a:t>
            </a:r>
          </a:p>
        </p:txBody>
      </p:sp>
    </p:spTree>
    <p:extLst>
      <p:ext uri="{BB962C8B-B14F-4D97-AF65-F5344CB8AC3E}">
        <p14:creationId xmlns:p14="http://schemas.microsoft.com/office/powerpoint/2010/main" val="3932246610"/>
      </p:ext>
    </p:extLst>
  </p:cSld>
  <p:clrMapOvr>
    <a:masterClrMapping/>
  </p:clrMapOvr>
  <p:transition spd="slow" advClick="0" advTm="0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55" name="PA_图文框  54"/>
          <p:cNvSpPr/>
          <p:nvPr>
            <p:custDataLst>
              <p:tags r:id="rId6"/>
            </p:custDataLst>
          </p:nvPr>
        </p:nvSpPr>
        <p:spPr>
          <a:xfrm rot="16200000">
            <a:off x="2383157" y="766615"/>
            <a:ext cx="3160177" cy="6294487"/>
          </a:xfrm>
          <a:prstGeom prst="frame">
            <a:avLst>
              <a:gd name="adj1" fmla="val 50000"/>
            </a:avLst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PA_淘宝店chenying0907 55"/>
          <p:cNvSpPr/>
          <p:nvPr>
            <p:custDataLst>
              <p:tags r:id="rId7"/>
            </p:custDataLst>
          </p:nvPr>
        </p:nvSpPr>
        <p:spPr>
          <a:xfrm>
            <a:off x="1064526" y="2533738"/>
            <a:ext cx="2932839" cy="2747951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 l="-47000" t="-2000" r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16"/>
                <a:stretch>
                  <a:fillRect l="-63000" t="-71000" r="-93000" b="-79000"/>
                </a:stretch>
              </a:blipFill>
            </a:endParaRPr>
          </a:p>
        </p:txBody>
      </p:sp>
      <p:sp>
        <p:nvSpPr>
          <p:cNvPr id="57" name="PA_淘宝店chenying0907 56"/>
          <p:cNvSpPr/>
          <p:nvPr>
            <p:custDataLst>
              <p:tags r:id="rId8"/>
            </p:custDataLst>
          </p:nvPr>
        </p:nvSpPr>
        <p:spPr>
          <a:xfrm>
            <a:off x="4150355" y="3560593"/>
            <a:ext cx="2628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with default text to simulate WhatsApp. would look. A Designer can with default text to simulate WhatsApp. would look.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58" name="PA_淘宝店chenying0907 57"/>
          <p:cNvSpPr txBox="1"/>
          <p:nvPr>
            <p:custDataLst>
              <p:tags r:id="rId9"/>
            </p:custDataLst>
          </p:nvPr>
        </p:nvSpPr>
        <p:spPr>
          <a:xfrm>
            <a:off x="4231277" y="2957104"/>
            <a:ext cx="1431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PA_淘宝店chenying0907 58"/>
          <p:cNvSpPr txBox="1"/>
          <p:nvPr>
            <p:custDataLst>
              <p:tags r:id="rId10"/>
            </p:custDataLst>
          </p:nvPr>
        </p:nvSpPr>
        <p:spPr>
          <a:xfrm>
            <a:off x="7693991" y="3623889"/>
            <a:ext cx="324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  <p:sp>
        <p:nvSpPr>
          <p:cNvPr id="60" name="PA_淘宝店chenying0907 59"/>
          <p:cNvSpPr txBox="1"/>
          <p:nvPr>
            <p:custDataLst>
              <p:tags r:id="rId11"/>
            </p:custDataLst>
          </p:nvPr>
        </p:nvSpPr>
        <p:spPr>
          <a:xfrm>
            <a:off x="7639399" y="2939208"/>
            <a:ext cx="309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44018795"/>
      </p:ext>
    </p:extLst>
  </p:cSld>
  <p:clrMapOvr>
    <a:masterClrMapping/>
  </p:clrMapOvr>
  <p:transition spd="slow" advClick="0" advTm="0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A_淘宝店chenying0907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11373" b="11098"/>
          <a:stretch>
            <a:fillRect/>
          </a:stretch>
        </p:blipFill>
        <p:spPr>
          <a:xfrm rot="8702204">
            <a:off x="4106911" y="-1621524"/>
            <a:ext cx="4630566" cy="3266258"/>
          </a:xfrm>
          <a:custGeom>
            <a:avLst/>
            <a:gdLst>
              <a:gd name="connsiteX0" fmla="*/ 4630566 w 4630566"/>
              <a:gd name="connsiteY0" fmla="*/ 3266258 h 3266258"/>
              <a:gd name="connsiteX1" fmla="*/ 0 w 4630566"/>
              <a:gd name="connsiteY1" fmla="*/ 28323 h 3266258"/>
              <a:gd name="connsiteX2" fmla="*/ 19806 w 4630566"/>
              <a:gd name="connsiteY2" fmla="*/ 0 h 3266258"/>
              <a:gd name="connsiteX3" fmla="*/ 3483265 w 4630566"/>
              <a:gd name="connsiteY3" fmla="*/ 0 h 3266258"/>
              <a:gd name="connsiteX4" fmla="*/ 4630566 w 4630566"/>
              <a:gd name="connsiteY4" fmla="*/ 802253 h 32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0566" h="3266258">
                <a:moveTo>
                  <a:pt x="4630566" y="3266258"/>
                </a:moveTo>
                <a:lnTo>
                  <a:pt x="0" y="28323"/>
                </a:lnTo>
                <a:lnTo>
                  <a:pt x="19806" y="0"/>
                </a:lnTo>
                <a:lnTo>
                  <a:pt x="3483265" y="0"/>
                </a:lnTo>
                <a:lnTo>
                  <a:pt x="4630566" y="802253"/>
                </a:lnTo>
                <a:close/>
              </a:path>
            </a:pathLst>
          </a:custGeom>
        </p:spPr>
      </p:pic>
      <p:pic>
        <p:nvPicPr>
          <p:cNvPr id="8" name="PA_淘宝店chenying0907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 t="47562" r="49103"/>
          <a:stretch>
            <a:fillRect/>
          </a:stretch>
        </p:blipFill>
        <p:spPr>
          <a:xfrm rot="8698124">
            <a:off x="3985226" y="5029133"/>
            <a:ext cx="4221547" cy="3106670"/>
          </a:xfrm>
          <a:custGeom>
            <a:avLst/>
            <a:gdLst>
              <a:gd name="connsiteX0" fmla="*/ 2075476 w 4221547"/>
              <a:gd name="connsiteY0" fmla="*/ 3106670 h 3106670"/>
              <a:gd name="connsiteX1" fmla="*/ 0 w 4221547"/>
              <a:gd name="connsiteY1" fmla="*/ 1651717 h 3106670"/>
              <a:gd name="connsiteX2" fmla="*/ 0 w 4221547"/>
              <a:gd name="connsiteY2" fmla="*/ 444248 h 3106670"/>
              <a:gd name="connsiteX3" fmla="*/ 311427 w 4221547"/>
              <a:gd name="connsiteY3" fmla="*/ 0 h 3106670"/>
              <a:gd name="connsiteX4" fmla="*/ 4221547 w 4221547"/>
              <a:gd name="connsiteY4" fmla="*/ 2741077 h 3106670"/>
              <a:gd name="connsiteX5" fmla="*/ 3965258 w 4221547"/>
              <a:gd name="connsiteY5" fmla="*/ 3106670 h 31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1547" h="3106670">
                <a:moveTo>
                  <a:pt x="2075476" y="3106670"/>
                </a:moveTo>
                <a:lnTo>
                  <a:pt x="0" y="1651717"/>
                </a:lnTo>
                <a:lnTo>
                  <a:pt x="0" y="444248"/>
                </a:lnTo>
                <a:lnTo>
                  <a:pt x="311427" y="0"/>
                </a:lnTo>
                <a:lnTo>
                  <a:pt x="4221547" y="2741077"/>
                </a:lnTo>
                <a:lnTo>
                  <a:pt x="3965258" y="310667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3693043" y="2984421"/>
            <a:ext cx="560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2" name="PA_淘宝店chenying0907 1"/>
          <p:cNvSpPr txBox="1"/>
          <p:nvPr>
            <p:custDataLst>
              <p:tags r:id="rId6"/>
            </p:custDataLst>
          </p:nvPr>
        </p:nvSpPr>
        <p:spPr>
          <a:xfrm>
            <a:off x="4034063" y="2496194"/>
            <a:ext cx="41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PA_淘宝店chenying0907 86"/>
          <p:cNvSpPr txBox="1"/>
          <p:nvPr>
            <p:custDataLst>
              <p:tags r:id="rId7"/>
            </p:custDataLst>
          </p:nvPr>
        </p:nvSpPr>
        <p:spPr>
          <a:xfrm>
            <a:off x="4019550" y="4039588"/>
            <a:ext cx="452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your text</a:t>
            </a:r>
          </a:p>
        </p:txBody>
      </p:sp>
    </p:spTree>
    <p:extLst>
      <p:ext uri="{BB962C8B-B14F-4D97-AF65-F5344CB8AC3E}">
        <p14:creationId xmlns:p14="http://schemas.microsoft.com/office/powerpoint/2010/main" val="2090957603"/>
      </p:ext>
    </p:extLst>
  </p:cSld>
  <p:clrMapOvr>
    <a:masterClrMapping/>
  </p:clrMapOvr>
  <p:transition spd="slow" advClick="0" advTm="0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30" name="PA_淘宝店chenying0907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311982" y="2749219"/>
            <a:ext cx="3832225" cy="3959225"/>
          </a:xfrm>
          <a:custGeom>
            <a:avLst/>
            <a:gdLst>
              <a:gd name="T0" fmla="*/ 1298 w 3198"/>
              <a:gd name="T1" fmla="*/ 2774 h 3305"/>
              <a:gd name="T2" fmla="*/ 1038 w 3198"/>
              <a:gd name="T3" fmla="*/ 3274 h 3305"/>
              <a:gd name="T4" fmla="*/ 1770 w 3198"/>
              <a:gd name="T5" fmla="*/ 3274 h 3305"/>
              <a:gd name="T6" fmla="*/ 1687 w 3198"/>
              <a:gd name="T7" fmla="*/ 2152 h 3305"/>
              <a:gd name="T8" fmla="*/ 3198 w 3198"/>
              <a:gd name="T9" fmla="*/ 1775 h 3305"/>
              <a:gd name="T10" fmla="*/ 1650 w 3198"/>
              <a:gd name="T11" fmla="*/ 1942 h 3305"/>
              <a:gd name="T12" fmla="*/ 2364 w 3198"/>
              <a:gd name="T13" fmla="*/ 1249 h 3305"/>
              <a:gd name="T14" fmla="*/ 1566 w 3198"/>
              <a:gd name="T15" fmla="*/ 1735 h 3305"/>
              <a:gd name="T16" fmla="*/ 2101 w 3198"/>
              <a:gd name="T17" fmla="*/ 866 h 3305"/>
              <a:gd name="T18" fmla="*/ 2583 w 3198"/>
              <a:gd name="T19" fmla="*/ 167 h 3305"/>
              <a:gd name="T20" fmla="*/ 2082 w 3198"/>
              <a:gd name="T21" fmla="*/ 798 h 3305"/>
              <a:gd name="T22" fmla="*/ 1665 w 3198"/>
              <a:gd name="T23" fmla="*/ 1064 h 3305"/>
              <a:gd name="T24" fmla="*/ 1832 w 3198"/>
              <a:gd name="T25" fmla="*/ 767 h 3305"/>
              <a:gd name="T26" fmla="*/ 2184 w 3198"/>
              <a:gd name="T27" fmla="*/ 0 h 3305"/>
              <a:gd name="T28" fmla="*/ 1696 w 3198"/>
              <a:gd name="T29" fmla="*/ 829 h 3305"/>
              <a:gd name="T30" fmla="*/ 1431 w 3198"/>
              <a:gd name="T31" fmla="*/ 1407 h 3305"/>
              <a:gd name="T32" fmla="*/ 1276 w 3198"/>
              <a:gd name="T33" fmla="*/ 894 h 3305"/>
              <a:gd name="T34" fmla="*/ 1576 w 3198"/>
              <a:gd name="T35" fmla="*/ 276 h 3305"/>
              <a:gd name="T36" fmla="*/ 1156 w 3198"/>
              <a:gd name="T37" fmla="*/ 656 h 3305"/>
              <a:gd name="T38" fmla="*/ 439 w 3198"/>
              <a:gd name="T39" fmla="*/ 325 h 3305"/>
              <a:gd name="T40" fmla="*/ 1193 w 3198"/>
              <a:gd name="T41" fmla="*/ 1064 h 3305"/>
              <a:gd name="T42" fmla="*/ 1397 w 3198"/>
              <a:gd name="T43" fmla="*/ 1636 h 3305"/>
              <a:gd name="T44" fmla="*/ 1397 w 3198"/>
              <a:gd name="T45" fmla="*/ 1855 h 3305"/>
              <a:gd name="T46" fmla="*/ 816 w 3198"/>
              <a:gd name="T47" fmla="*/ 1351 h 3305"/>
              <a:gd name="T48" fmla="*/ 0 w 3198"/>
              <a:gd name="T49" fmla="*/ 807 h 3305"/>
              <a:gd name="T50" fmla="*/ 683 w 3198"/>
              <a:gd name="T51" fmla="*/ 1398 h 3305"/>
              <a:gd name="T52" fmla="*/ 1072 w 3198"/>
              <a:gd name="T53" fmla="*/ 1889 h 3305"/>
              <a:gd name="T54" fmla="*/ 1298 w 3198"/>
              <a:gd name="T55" fmla="*/ 2774 h 3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198" h="3305">
                <a:moveTo>
                  <a:pt x="1298" y="2774"/>
                </a:moveTo>
                <a:cubicBezTo>
                  <a:pt x="1251" y="3305"/>
                  <a:pt x="1038" y="3274"/>
                  <a:pt x="1038" y="3274"/>
                </a:cubicBezTo>
                <a:cubicBezTo>
                  <a:pt x="1770" y="3274"/>
                  <a:pt x="1770" y="3274"/>
                  <a:pt x="1770" y="3274"/>
                </a:cubicBezTo>
                <a:cubicBezTo>
                  <a:pt x="1894" y="2783"/>
                  <a:pt x="1600" y="2375"/>
                  <a:pt x="1687" y="2152"/>
                </a:cubicBezTo>
                <a:cubicBezTo>
                  <a:pt x="1860" y="1729"/>
                  <a:pt x="2636" y="1608"/>
                  <a:pt x="3198" y="1775"/>
                </a:cubicBezTo>
                <a:cubicBezTo>
                  <a:pt x="2704" y="1441"/>
                  <a:pt x="1934" y="1633"/>
                  <a:pt x="1650" y="1942"/>
                </a:cubicBezTo>
                <a:cubicBezTo>
                  <a:pt x="1739" y="1317"/>
                  <a:pt x="2364" y="1249"/>
                  <a:pt x="2364" y="1249"/>
                </a:cubicBezTo>
                <a:cubicBezTo>
                  <a:pt x="1773" y="1095"/>
                  <a:pt x="1566" y="1735"/>
                  <a:pt x="1566" y="1735"/>
                </a:cubicBezTo>
                <a:cubicBezTo>
                  <a:pt x="1526" y="1389"/>
                  <a:pt x="1554" y="1160"/>
                  <a:pt x="2101" y="866"/>
                </a:cubicBezTo>
                <a:cubicBezTo>
                  <a:pt x="2676" y="551"/>
                  <a:pt x="2583" y="167"/>
                  <a:pt x="2583" y="167"/>
                </a:cubicBezTo>
                <a:cubicBezTo>
                  <a:pt x="2583" y="167"/>
                  <a:pt x="2503" y="671"/>
                  <a:pt x="2082" y="798"/>
                </a:cubicBezTo>
                <a:cubicBezTo>
                  <a:pt x="1662" y="925"/>
                  <a:pt x="1665" y="1064"/>
                  <a:pt x="1665" y="1064"/>
                </a:cubicBezTo>
                <a:cubicBezTo>
                  <a:pt x="1665" y="1064"/>
                  <a:pt x="1665" y="977"/>
                  <a:pt x="1832" y="767"/>
                </a:cubicBezTo>
                <a:cubicBezTo>
                  <a:pt x="2188" y="353"/>
                  <a:pt x="2184" y="0"/>
                  <a:pt x="2184" y="0"/>
                </a:cubicBezTo>
                <a:cubicBezTo>
                  <a:pt x="2082" y="359"/>
                  <a:pt x="1974" y="588"/>
                  <a:pt x="1696" y="829"/>
                </a:cubicBezTo>
                <a:cubicBezTo>
                  <a:pt x="1418" y="1070"/>
                  <a:pt x="1431" y="1407"/>
                  <a:pt x="1431" y="1407"/>
                </a:cubicBezTo>
                <a:cubicBezTo>
                  <a:pt x="1431" y="1407"/>
                  <a:pt x="1341" y="1373"/>
                  <a:pt x="1276" y="894"/>
                </a:cubicBezTo>
                <a:cubicBezTo>
                  <a:pt x="1220" y="412"/>
                  <a:pt x="1576" y="276"/>
                  <a:pt x="1576" y="276"/>
                </a:cubicBezTo>
                <a:cubicBezTo>
                  <a:pt x="1233" y="303"/>
                  <a:pt x="1156" y="656"/>
                  <a:pt x="1156" y="656"/>
                </a:cubicBezTo>
                <a:cubicBezTo>
                  <a:pt x="893" y="282"/>
                  <a:pt x="439" y="325"/>
                  <a:pt x="439" y="325"/>
                </a:cubicBezTo>
                <a:cubicBezTo>
                  <a:pt x="958" y="362"/>
                  <a:pt x="1180" y="724"/>
                  <a:pt x="1193" y="1064"/>
                </a:cubicBezTo>
                <a:cubicBezTo>
                  <a:pt x="1205" y="1404"/>
                  <a:pt x="1397" y="1636"/>
                  <a:pt x="1397" y="1636"/>
                </a:cubicBezTo>
                <a:cubicBezTo>
                  <a:pt x="1397" y="1855"/>
                  <a:pt x="1397" y="1855"/>
                  <a:pt x="1397" y="1855"/>
                </a:cubicBezTo>
                <a:cubicBezTo>
                  <a:pt x="1397" y="1855"/>
                  <a:pt x="1084" y="1858"/>
                  <a:pt x="816" y="1351"/>
                </a:cubicBezTo>
                <a:cubicBezTo>
                  <a:pt x="516" y="702"/>
                  <a:pt x="0" y="807"/>
                  <a:pt x="0" y="807"/>
                </a:cubicBezTo>
                <a:cubicBezTo>
                  <a:pt x="287" y="835"/>
                  <a:pt x="497" y="925"/>
                  <a:pt x="683" y="1398"/>
                </a:cubicBezTo>
                <a:cubicBezTo>
                  <a:pt x="683" y="1398"/>
                  <a:pt x="816" y="1688"/>
                  <a:pt x="1072" y="1889"/>
                </a:cubicBezTo>
                <a:cubicBezTo>
                  <a:pt x="1424" y="2161"/>
                  <a:pt x="1298" y="2774"/>
                  <a:pt x="1298" y="2774"/>
                </a:cubicBezTo>
                <a:close/>
              </a:path>
            </a:pathLst>
          </a:custGeom>
          <a:solidFill>
            <a:srgbClr val="C1A43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PA_淘宝店chenying0907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31057" y="2498394"/>
            <a:ext cx="625475" cy="623888"/>
          </a:xfrm>
          <a:prstGeom prst="ellipse">
            <a:avLst/>
          </a:prstGeom>
          <a:solidFill>
            <a:srgbClr val="C1A43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PA_淘宝店chenying0907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45732" y="3076244"/>
            <a:ext cx="392113" cy="393700"/>
          </a:xfrm>
          <a:prstGeom prst="ellipse">
            <a:avLst/>
          </a:prstGeom>
          <a:solidFill>
            <a:srgbClr val="C1A43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PA_淘宝店chenying0907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85382" y="4905044"/>
            <a:ext cx="733425" cy="730250"/>
          </a:xfrm>
          <a:prstGeom prst="ellipse">
            <a:avLst/>
          </a:prstGeom>
          <a:solidFill>
            <a:srgbClr val="C1A43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PA_淘宝店chenying0907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92919" y="3843006"/>
            <a:ext cx="452438" cy="454025"/>
          </a:xfrm>
          <a:prstGeom prst="ellipse">
            <a:avLst/>
          </a:prstGeom>
          <a:solidFill>
            <a:srgbClr val="C1A43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PA_淘宝店chenying0907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96357" y="1658606"/>
            <a:ext cx="1006475" cy="1008063"/>
          </a:xfrm>
          <a:prstGeom prst="ellipse">
            <a:avLst/>
          </a:prstGeom>
          <a:solidFill>
            <a:srgbClr val="C1A43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PA_淘宝店chenying0907 11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6531307" y="1895144"/>
            <a:ext cx="573088" cy="534988"/>
          </a:xfrm>
          <a:custGeom>
            <a:avLst/>
            <a:gdLst>
              <a:gd name="T0" fmla="*/ 428 w 478"/>
              <a:gd name="T1" fmla="*/ 255 h 447"/>
              <a:gd name="T2" fmla="*/ 396 w 478"/>
              <a:gd name="T3" fmla="*/ 255 h 447"/>
              <a:gd name="T4" fmla="*/ 329 w 478"/>
              <a:gd name="T5" fmla="*/ 223 h 447"/>
              <a:gd name="T6" fmla="*/ 349 w 478"/>
              <a:gd name="T7" fmla="*/ 159 h 447"/>
              <a:gd name="T8" fmla="*/ 348 w 478"/>
              <a:gd name="T9" fmla="*/ 143 h 447"/>
              <a:gd name="T10" fmla="*/ 381 w 478"/>
              <a:gd name="T11" fmla="*/ 149 h 447"/>
              <a:gd name="T12" fmla="*/ 445 w 478"/>
              <a:gd name="T13" fmla="*/ 127 h 447"/>
              <a:gd name="T14" fmla="*/ 476 w 478"/>
              <a:gd name="T15" fmla="*/ 216 h 447"/>
              <a:gd name="T16" fmla="*/ 428 w 478"/>
              <a:gd name="T17" fmla="*/ 255 h 447"/>
              <a:gd name="T18" fmla="*/ 381 w 478"/>
              <a:gd name="T19" fmla="*/ 127 h 447"/>
              <a:gd name="T20" fmla="*/ 318 w 478"/>
              <a:gd name="T21" fmla="*/ 64 h 447"/>
              <a:gd name="T22" fmla="*/ 381 w 478"/>
              <a:gd name="T23" fmla="*/ 0 h 447"/>
              <a:gd name="T24" fmla="*/ 445 w 478"/>
              <a:gd name="T25" fmla="*/ 64 h 447"/>
              <a:gd name="T26" fmla="*/ 381 w 478"/>
              <a:gd name="T27" fmla="*/ 127 h 447"/>
              <a:gd name="T28" fmla="*/ 238 w 478"/>
              <a:gd name="T29" fmla="*/ 255 h 447"/>
              <a:gd name="T30" fmla="*/ 143 w 478"/>
              <a:gd name="T31" fmla="*/ 159 h 447"/>
              <a:gd name="T32" fmla="*/ 238 w 478"/>
              <a:gd name="T33" fmla="*/ 64 h 447"/>
              <a:gd name="T34" fmla="*/ 334 w 478"/>
              <a:gd name="T35" fmla="*/ 159 h 447"/>
              <a:gd name="T36" fmla="*/ 238 w 478"/>
              <a:gd name="T37" fmla="*/ 255 h 447"/>
              <a:gd name="T38" fmla="*/ 346 w 478"/>
              <a:gd name="T39" fmla="*/ 447 h 447"/>
              <a:gd name="T40" fmla="*/ 130 w 478"/>
              <a:gd name="T41" fmla="*/ 447 h 447"/>
              <a:gd name="T42" fmla="*/ 64 w 478"/>
              <a:gd name="T43" fmla="*/ 382 h 447"/>
              <a:gd name="T44" fmla="*/ 150 w 478"/>
              <a:gd name="T45" fmla="*/ 239 h 447"/>
              <a:gd name="T46" fmla="*/ 238 w 478"/>
              <a:gd name="T47" fmla="*/ 274 h 447"/>
              <a:gd name="T48" fmla="*/ 328 w 478"/>
              <a:gd name="T49" fmla="*/ 239 h 447"/>
              <a:gd name="T50" fmla="*/ 413 w 478"/>
              <a:gd name="T51" fmla="*/ 382 h 447"/>
              <a:gd name="T52" fmla="*/ 346 w 478"/>
              <a:gd name="T53" fmla="*/ 447 h 447"/>
              <a:gd name="T54" fmla="*/ 95 w 478"/>
              <a:gd name="T55" fmla="*/ 127 h 447"/>
              <a:gd name="T56" fmla="*/ 32 w 478"/>
              <a:gd name="T57" fmla="*/ 64 h 447"/>
              <a:gd name="T58" fmla="*/ 95 w 478"/>
              <a:gd name="T59" fmla="*/ 0 h 447"/>
              <a:gd name="T60" fmla="*/ 159 w 478"/>
              <a:gd name="T61" fmla="*/ 64 h 447"/>
              <a:gd name="T62" fmla="*/ 95 w 478"/>
              <a:gd name="T63" fmla="*/ 127 h 447"/>
              <a:gd name="T64" fmla="*/ 81 w 478"/>
              <a:gd name="T65" fmla="*/ 255 h 447"/>
              <a:gd name="T66" fmla="*/ 48 w 478"/>
              <a:gd name="T67" fmla="*/ 255 h 447"/>
              <a:gd name="T68" fmla="*/ 0 w 478"/>
              <a:gd name="T69" fmla="*/ 216 h 447"/>
              <a:gd name="T70" fmla="*/ 31 w 478"/>
              <a:gd name="T71" fmla="*/ 127 h 447"/>
              <a:gd name="T72" fmla="*/ 95 w 478"/>
              <a:gd name="T73" fmla="*/ 149 h 447"/>
              <a:gd name="T74" fmla="*/ 128 w 478"/>
              <a:gd name="T75" fmla="*/ 143 h 447"/>
              <a:gd name="T76" fmla="*/ 127 w 478"/>
              <a:gd name="T77" fmla="*/ 159 h 447"/>
              <a:gd name="T78" fmla="*/ 147 w 478"/>
              <a:gd name="T79" fmla="*/ 223 h 447"/>
              <a:gd name="T80" fmla="*/ 81 w 478"/>
              <a:gd name="T81" fmla="*/ 255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8" h="447">
                <a:moveTo>
                  <a:pt x="428" y="255"/>
                </a:moveTo>
                <a:cubicBezTo>
                  <a:pt x="396" y="255"/>
                  <a:pt x="396" y="255"/>
                  <a:pt x="396" y="255"/>
                </a:cubicBezTo>
                <a:cubicBezTo>
                  <a:pt x="378" y="235"/>
                  <a:pt x="356" y="224"/>
                  <a:pt x="329" y="223"/>
                </a:cubicBezTo>
                <a:cubicBezTo>
                  <a:pt x="342" y="204"/>
                  <a:pt x="349" y="182"/>
                  <a:pt x="349" y="159"/>
                </a:cubicBezTo>
                <a:cubicBezTo>
                  <a:pt x="349" y="154"/>
                  <a:pt x="349" y="149"/>
                  <a:pt x="348" y="143"/>
                </a:cubicBezTo>
                <a:cubicBezTo>
                  <a:pt x="358" y="146"/>
                  <a:pt x="370" y="149"/>
                  <a:pt x="381" y="149"/>
                </a:cubicBezTo>
                <a:cubicBezTo>
                  <a:pt x="415" y="149"/>
                  <a:pt x="441" y="127"/>
                  <a:pt x="445" y="127"/>
                </a:cubicBezTo>
                <a:cubicBezTo>
                  <a:pt x="478" y="127"/>
                  <a:pt x="476" y="196"/>
                  <a:pt x="476" y="216"/>
                </a:cubicBezTo>
                <a:cubicBezTo>
                  <a:pt x="476" y="243"/>
                  <a:pt x="453" y="255"/>
                  <a:pt x="428" y="255"/>
                </a:cubicBezTo>
                <a:close/>
                <a:moveTo>
                  <a:pt x="381" y="127"/>
                </a:moveTo>
                <a:cubicBezTo>
                  <a:pt x="346" y="127"/>
                  <a:pt x="318" y="99"/>
                  <a:pt x="318" y="64"/>
                </a:cubicBezTo>
                <a:cubicBezTo>
                  <a:pt x="318" y="29"/>
                  <a:pt x="346" y="0"/>
                  <a:pt x="381" y="0"/>
                </a:cubicBezTo>
                <a:cubicBezTo>
                  <a:pt x="416" y="0"/>
                  <a:pt x="445" y="29"/>
                  <a:pt x="445" y="64"/>
                </a:cubicBezTo>
                <a:cubicBezTo>
                  <a:pt x="445" y="99"/>
                  <a:pt x="416" y="127"/>
                  <a:pt x="381" y="127"/>
                </a:cubicBezTo>
                <a:close/>
                <a:moveTo>
                  <a:pt x="238" y="255"/>
                </a:moveTo>
                <a:cubicBezTo>
                  <a:pt x="186" y="255"/>
                  <a:pt x="143" y="212"/>
                  <a:pt x="143" y="159"/>
                </a:cubicBezTo>
                <a:cubicBezTo>
                  <a:pt x="143" y="107"/>
                  <a:pt x="186" y="64"/>
                  <a:pt x="238" y="64"/>
                </a:cubicBezTo>
                <a:cubicBezTo>
                  <a:pt x="291" y="64"/>
                  <a:pt x="334" y="107"/>
                  <a:pt x="334" y="159"/>
                </a:cubicBezTo>
                <a:cubicBezTo>
                  <a:pt x="334" y="212"/>
                  <a:pt x="291" y="255"/>
                  <a:pt x="238" y="255"/>
                </a:cubicBezTo>
                <a:close/>
                <a:moveTo>
                  <a:pt x="346" y="447"/>
                </a:moveTo>
                <a:cubicBezTo>
                  <a:pt x="130" y="447"/>
                  <a:pt x="130" y="447"/>
                  <a:pt x="130" y="447"/>
                </a:cubicBezTo>
                <a:cubicBezTo>
                  <a:pt x="91" y="447"/>
                  <a:pt x="64" y="423"/>
                  <a:pt x="64" y="382"/>
                </a:cubicBezTo>
                <a:cubicBezTo>
                  <a:pt x="64" y="326"/>
                  <a:pt x="77" y="239"/>
                  <a:pt x="150" y="239"/>
                </a:cubicBezTo>
                <a:cubicBezTo>
                  <a:pt x="158" y="239"/>
                  <a:pt x="188" y="274"/>
                  <a:pt x="238" y="274"/>
                </a:cubicBezTo>
                <a:cubicBezTo>
                  <a:pt x="287" y="274"/>
                  <a:pt x="318" y="239"/>
                  <a:pt x="328" y="239"/>
                </a:cubicBezTo>
                <a:cubicBezTo>
                  <a:pt x="400" y="239"/>
                  <a:pt x="413" y="326"/>
                  <a:pt x="413" y="382"/>
                </a:cubicBezTo>
                <a:cubicBezTo>
                  <a:pt x="413" y="423"/>
                  <a:pt x="387" y="447"/>
                  <a:pt x="346" y="447"/>
                </a:cubicBezTo>
                <a:close/>
                <a:moveTo>
                  <a:pt x="95" y="127"/>
                </a:moveTo>
                <a:cubicBezTo>
                  <a:pt x="60" y="127"/>
                  <a:pt x="32" y="99"/>
                  <a:pt x="32" y="64"/>
                </a:cubicBezTo>
                <a:cubicBezTo>
                  <a:pt x="32" y="29"/>
                  <a:pt x="60" y="0"/>
                  <a:pt x="95" y="0"/>
                </a:cubicBezTo>
                <a:cubicBezTo>
                  <a:pt x="131" y="0"/>
                  <a:pt x="159" y="29"/>
                  <a:pt x="159" y="64"/>
                </a:cubicBezTo>
                <a:cubicBezTo>
                  <a:pt x="159" y="99"/>
                  <a:pt x="131" y="127"/>
                  <a:pt x="95" y="127"/>
                </a:cubicBezTo>
                <a:close/>
                <a:moveTo>
                  <a:pt x="81" y="255"/>
                </a:moveTo>
                <a:cubicBezTo>
                  <a:pt x="48" y="255"/>
                  <a:pt x="48" y="255"/>
                  <a:pt x="48" y="255"/>
                </a:cubicBezTo>
                <a:cubicBezTo>
                  <a:pt x="24" y="255"/>
                  <a:pt x="0" y="243"/>
                  <a:pt x="0" y="216"/>
                </a:cubicBezTo>
                <a:cubicBezTo>
                  <a:pt x="0" y="196"/>
                  <a:pt x="0" y="127"/>
                  <a:pt x="31" y="127"/>
                </a:cubicBezTo>
                <a:cubicBezTo>
                  <a:pt x="36" y="127"/>
                  <a:pt x="61" y="149"/>
                  <a:pt x="95" y="149"/>
                </a:cubicBezTo>
                <a:cubicBezTo>
                  <a:pt x="107" y="149"/>
                  <a:pt x="118" y="146"/>
                  <a:pt x="128" y="143"/>
                </a:cubicBezTo>
                <a:cubicBezTo>
                  <a:pt x="128" y="149"/>
                  <a:pt x="127" y="154"/>
                  <a:pt x="127" y="159"/>
                </a:cubicBezTo>
                <a:cubicBezTo>
                  <a:pt x="127" y="182"/>
                  <a:pt x="135" y="204"/>
                  <a:pt x="147" y="223"/>
                </a:cubicBezTo>
                <a:cubicBezTo>
                  <a:pt x="122" y="224"/>
                  <a:pt x="97" y="235"/>
                  <a:pt x="81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PA_淘宝店chenying0907 12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7540957" y="5003469"/>
            <a:ext cx="412750" cy="412750"/>
          </a:xfrm>
          <a:custGeom>
            <a:avLst/>
            <a:gdLst>
              <a:gd name="T0" fmla="*/ 317 w 344"/>
              <a:gd name="T1" fmla="*/ 260 h 345"/>
              <a:gd name="T2" fmla="*/ 317 w 344"/>
              <a:gd name="T3" fmla="*/ 218 h 345"/>
              <a:gd name="T4" fmla="*/ 254 w 344"/>
              <a:gd name="T5" fmla="*/ 155 h 345"/>
              <a:gd name="T6" fmla="*/ 218 w 344"/>
              <a:gd name="T7" fmla="*/ 155 h 345"/>
              <a:gd name="T8" fmla="*/ 189 w 344"/>
              <a:gd name="T9" fmla="*/ 135 h 345"/>
              <a:gd name="T10" fmla="*/ 189 w 344"/>
              <a:gd name="T11" fmla="*/ 84 h 345"/>
              <a:gd name="T12" fmla="*/ 216 w 344"/>
              <a:gd name="T13" fmla="*/ 44 h 345"/>
              <a:gd name="T14" fmla="*/ 172 w 344"/>
              <a:gd name="T15" fmla="*/ 0 h 345"/>
              <a:gd name="T16" fmla="*/ 128 w 344"/>
              <a:gd name="T17" fmla="*/ 44 h 345"/>
              <a:gd name="T18" fmla="*/ 154 w 344"/>
              <a:gd name="T19" fmla="*/ 84 h 345"/>
              <a:gd name="T20" fmla="*/ 154 w 344"/>
              <a:gd name="T21" fmla="*/ 135 h 345"/>
              <a:gd name="T22" fmla="*/ 126 w 344"/>
              <a:gd name="T23" fmla="*/ 155 h 345"/>
              <a:gd name="T24" fmla="*/ 89 w 344"/>
              <a:gd name="T25" fmla="*/ 155 h 345"/>
              <a:gd name="T26" fmla="*/ 26 w 344"/>
              <a:gd name="T27" fmla="*/ 218 h 345"/>
              <a:gd name="T28" fmla="*/ 26 w 344"/>
              <a:gd name="T29" fmla="*/ 260 h 345"/>
              <a:gd name="T30" fmla="*/ 0 w 344"/>
              <a:gd name="T31" fmla="*/ 301 h 345"/>
              <a:gd name="T32" fmla="*/ 44 w 344"/>
              <a:gd name="T33" fmla="*/ 345 h 345"/>
              <a:gd name="T34" fmla="*/ 88 w 344"/>
              <a:gd name="T35" fmla="*/ 301 h 345"/>
              <a:gd name="T36" fmla="*/ 61 w 344"/>
              <a:gd name="T37" fmla="*/ 260 h 345"/>
              <a:gd name="T38" fmla="*/ 61 w 344"/>
              <a:gd name="T39" fmla="*/ 218 h 345"/>
              <a:gd name="T40" fmla="*/ 89 w 344"/>
              <a:gd name="T41" fmla="*/ 190 h 345"/>
              <a:gd name="T42" fmla="*/ 126 w 344"/>
              <a:gd name="T43" fmla="*/ 190 h 345"/>
              <a:gd name="T44" fmla="*/ 154 w 344"/>
              <a:gd name="T45" fmla="*/ 185 h 345"/>
              <a:gd name="T46" fmla="*/ 154 w 344"/>
              <a:gd name="T47" fmla="*/ 260 h 345"/>
              <a:gd name="T48" fmla="*/ 128 w 344"/>
              <a:gd name="T49" fmla="*/ 301 h 345"/>
              <a:gd name="T50" fmla="*/ 172 w 344"/>
              <a:gd name="T51" fmla="*/ 345 h 345"/>
              <a:gd name="T52" fmla="*/ 216 w 344"/>
              <a:gd name="T53" fmla="*/ 301 h 345"/>
              <a:gd name="T54" fmla="*/ 189 w 344"/>
              <a:gd name="T55" fmla="*/ 260 h 345"/>
              <a:gd name="T56" fmla="*/ 189 w 344"/>
              <a:gd name="T57" fmla="*/ 185 h 345"/>
              <a:gd name="T58" fmla="*/ 218 w 344"/>
              <a:gd name="T59" fmla="*/ 190 h 345"/>
              <a:gd name="T60" fmla="*/ 254 w 344"/>
              <a:gd name="T61" fmla="*/ 190 h 345"/>
              <a:gd name="T62" fmla="*/ 282 w 344"/>
              <a:gd name="T63" fmla="*/ 218 h 345"/>
              <a:gd name="T64" fmla="*/ 282 w 344"/>
              <a:gd name="T65" fmla="*/ 260 h 345"/>
              <a:gd name="T66" fmla="*/ 256 w 344"/>
              <a:gd name="T67" fmla="*/ 301 h 345"/>
              <a:gd name="T68" fmla="*/ 300 w 344"/>
              <a:gd name="T69" fmla="*/ 345 h 345"/>
              <a:gd name="T70" fmla="*/ 344 w 344"/>
              <a:gd name="T71" fmla="*/ 301 h 345"/>
              <a:gd name="T72" fmla="*/ 317 w 344"/>
              <a:gd name="T73" fmla="*/ 260 h 345"/>
              <a:gd name="T74" fmla="*/ 68 w 344"/>
              <a:gd name="T75" fmla="*/ 301 h 345"/>
              <a:gd name="T76" fmla="*/ 44 w 344"/>
              <a:gd name="T77" fmla="*/ 326 h 345"/>
              <a:gd name="T78" fmla="*/ 18 w 344"/>
              <a:gd name="T79" fmla="*/ 301 h 345"/>
              <a:gd name="T80" fmla="*/ 44 w 344"/>
              <a:gd name="T81" fmla="*/ 275 h 345"/>
              <a:gd name="T82" fmla="*/ 68 w 344"/>
              <a:gd name="T83" fmla="*/ 301 h 345"/>
              <a:gd name="T84" fmla="*/ 146 w 344"/>
              <a:gd name="T85" fmla="*/ 44 h 345"/>
              <a:gd name="T86" fmla="*/ 172 w 344"/>
              <a:gd name="T87" fmla="*/ 18 h 345"/>
              <a:gd name="T88" fmla="*/ 196 w 344"/>
              <a:gd name="T89" fmla="*/ 44 h 345"/>
              <a:gd name="T90" fmla="*/ 172 w 344"/>
              <a:gd name="T91" fmla="*/ 69 h 345"/>
              <a:gd name="T92" fmla="*/ 146 w 344"/>
              <a:gd name="T93" fmla="*/ 44 h 345"/>
              <a:gd name="T94" fmla="*/ 196 w 344"/>
              <a:gd name="T95" fmla="*/ 301 h 345"/>
              <a:gd name="T96" fmla="*/ 172 w 344"/>
              <a:gd name="T97" fmla="*/ 326 h 345"/>
              <a:gd name="T98" fmla="*/ 146 w 344"/>
              <a:gd name="T99" fmla="*/ 301 h 345"/>
              <a:gd name="T100" fmla="*/ 172 w 344"/>
              <a:gd name="T101" fmla="*/ 275 h 345"/>
              <a:gd name="T102" fmla="*/ 196 w 344"/>
              <a:gd name="T103" fmla="*/ 301 h 345"/>
              <a:gd name="T104" fmla="*/ 300 w 344"/>
              <a:gd name="T105" fmla="*/ 326 h 345"/>
              <a:gd name="T106" fmla="*/ 274 w 344"/>
              <a:gd name="T107" fmla="*/ 301 h 345"/>
              <a:gd name="T108" fmla="*/ 300 w 344"/>
              <a:gd name="T109" fmla="*/ 275 h 345"/>
              <a:gd name="T110" fmla="*/ 325 w 344"/>
              <a:gd name="T111" fmla="*/ 301 h 345"/>
              <a:gd name="T112" fmla="*/ 300 w 344"/>
              <a:gd name="T113" fmla="*/ 32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4" h="345">
                <a:moveTo>
                  <a:pt x="317" y="260"/>
                </a:moveTo>
                <a:cubicBezTo>
                  <a:pt x="317" y="218"/>
                  <a:pt x="317" y="218"/>
                  <a:pt x="317" y="218"/>
                </a:cubicBezTo>
                <a:cubicBezTo>
                  <a:pt x="317" y="192"/>
                  <a:pt x="300" y="155"/>
                  <a:pt x="254" y="155"/>
                </a:cubicBezTo>
                <a:cubicBezTo>
                  <a:pt x="218" y="155"/>
                  <a:pt x="218" y="155"/>
                  <a:pt x="218" y="155"/>
                </a:cubicBezTo>
                <a:cubicBezTo>
                  <a:pt x="191" y="155"/>
                  <a:pt x="189" y="142"/>
                  <a:pt x="189" y="135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205" y="78"/>
                  <a:pt x="216" y="62"/>
                  <a:pt x="216" y="44"/>
                </a:cubicBezTo>
                <a:cubicBezTo>
                  <a:pt x="216" y="19"/>
                  <a:pt x="196" y="0"/>
                  <a:pt x="172" y="0"/>
                </a:cubicBezTo>
                <a:cubicBezTo>
                  <a:pt x="147" y="0"/>
                  <a:pt x="128" y="19"/>
                  <a:pt x="128" y="44"/>
                </a:cubicBezTo>
                <a:cubicBezTo>
                  <a:pt x="128" y="62"/>
                  <a:pt x="139" y="78"/>
                  <a:pt x="154" y="84"/>
                </a:cubicBezTo>
                <a:cubicBezTo>
                  <a:pt x="154" y="135"/>
                  <a:pt x="154" y="135"/>
                  <a:pt x="154" y="135"/>
                </a:cubicBezTo>
                <a:cubicBezTo>
                  <a:pt x="154" y="140"/>
                  <a:pt x="153" y="155"/>
                  <a:pt x="126" y="155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43" y="155"/>
                  <a:pt x="26" y="192"/>
                  <a:pt x="26" y="218"/>
                </a:cubicBezTo>
                <a:cubicBezTo>
                  <a:pt x="26" y="260"/>
                  <a:pt x="26" y="260"/>
                  <a:pt x="26" y="260"/>
                </a:cubicBezTo>
                <a:cubicBezTo>
                  <a:pt x="11" y="267"/>
                  <a:pt x="0" y="282"/>
                  <a:pt x="0" y="301"/>
                </a:cubicBezTo>
                <a:cubicBezTo>
                  <a:pt x="0" y="324"/>
                  <a:pt x="19" y="345"/>
                  <a:pt x="44" y="345"/>
                </a:cubicBezTo>
                <a:cubicBezTo>
                  <a:pt x="67" y="345"/>
                  <a:pt x="88" y="324"/>
                  <a:pt x="88" y="301"/>
                </a:cubicBezTo>
                <a:cubicBezTo>
                  <a:pt x="88" y="282"/>
                  <a:pt x="77" y="267"/>
                  <a:pt x="61" y="260"/>
                </a:cubicBezTo>
                <a:cubicBezTo>
                  <a:pt x="61" y="218"/>
                  <a:pt x="61" y="218"/>
                  <a:pt x="61" y="218"/>
                </a:cubicBezTo>
                <a:cubicBezTo>
                  <a:pt x="61" y="213"/>
                  <a:pt x="62" y="190"/>
                  <a:pt x="89" y="190"/>
                </a:cubicBezTo>
                <a:cubicBezTo>
                  <a:pt x="126" y="190"/>
                  <a:pt x="126" y="190"/>
                  <a:pt x="126" y="190"/>
                </a:cubicBezTo>
                <a:cubicBezTo>
                  <a:pt x="137" y="190"/>
                  <a:pt x="146" y="188"/>
                  <a:pt x="154" y="185"/>
                </a:cubicBezTo>
                <a:cubicBezTo>
                  <a:pt x="154" y="260"/>
                  <a:pt x="154" y="260"/>
                  <a:pt x="154" y="260"/>
                </a:cubicBezTo>
                <a:cubicBezTo>
                  <a:pt x="139" y="267"/>
                  <a:pt x="128" y="282"/>
                  <a:pt x="128" y="301"/>
                </a:cubicBezTo>
                <a:cubicBezTo>
                  <a:pt x="128" y="324"/>
                  <a:pt x="147" y="345"/>
                  <a:pt x="172" y="345"/>
                </a:cubicBezTo>
                <a:cubicBezTo>
                  <a:pt x="196" y="345"/>
                  <a:pt x="216" y="324"/>
                  <a:pt x="216" y="301"/>
                </a:cubicBezTo>
                <a:cubicBezTo>
                  <a:pt x="216" y="282"/>
                  <a:pt x="205" y="267"/>
                  <a:pt x="189" y="260"/>
                </a:cubicBezTo>
                <a:cubicBezTo>
                  <a:pt x="189" y="185"/>
                  <a:pt x="189" y="185"/>
                  <a:pt x="189" y="185"/>
                </a:cubicBezTo>
                <a:cubicBezTo>
                  <a:pt x="196" y="188"/>
                  <a:pt x="207" y="190"/>
                  <a:pt x="218" y="190"/>
                </a:cubicBezTo>
                <a:cubicBezTo>
                  <a:pt x="254" y="190"/>
                  <a:pt x="254" y="190"/>
                  <a:pt x="254" y="190"/>
                </a:cubicBezTo>
                <a:cubicBezTo>
                  <a:pt x="280" y="190"/>
                  <a:pt x="282" y="212"/>
                  <a:pt x="282" y="218"/>
                </a:cubicBezTo>
                <a:cubicBezTo>
                  <a:pt x="282" y="260"/>
                  <a:pt x="282" y="260"/>
                  <a:pt x="282" y="260"/>
                </a:cubicBezTo>
                <a:cubicBezTo>
                  <a:pt x="267" y="267"/>
                  <a:pt x="256" y="282"/>
                  <a:pt x="256" y="301"/>
                </a:cubicBezTo>
                <a:cubicBezTo>
                  <a:pt x="256" y="324"/>
                  <a:pt x="275" y="345"/>
                  <a:pt x="300" y="345"/>
                </a:cubicBezTo>
                <a:cubicBezTo>
                  <a:pt x="324" y="345"/>
                  <a:pt x="344" y="324"/>
                  <a:pt x="344" y="301"/>
                </a:cubicBezTo>
                <a:cubicBezTo>
                  <a:pt x="344" y="282"/>
                  <a:pt x="333" y="267"/>
                  <a:pt x="317" y="260"/>
                </a:cubicBezTo>
                <a:close/>
                <a:moveTo>
                  <a:pt x="68" y="301"/>
                </a:moveTo>
                <a:cubicBezTo>
                  <a:pt x="68" y="314"/>
                  <a:pt x="57" y="326"/>
                  <a:pt x="44" y="326"/>
                </a:cubicBezTo>
                <a:cubicBezTo>
                  <a:pt x="29" y="326"/>
                  <a:pt x="18" y="314"/>
                  <a:pt x="18" y="301"/>
                </a:cubicBezTo>
                <a:cubicBezTo>
                  <a:pt x="18" y="287"/>
                  <a:pt x="29" y="275"/>
                  <a:pt x="44" y="275"/>
                </a:cubicBezTo>
                <a:cubicBezTo>
                  <a:pt x="57" y="275"/>
                  <a:pt x="68" y="287"/>
                  <a:pt x="68" y="301"/>
                </a:cubicBezTo>
                <a:close/>
                <a:moveTo>
                  <a:pt x="146" y="44"/>
                </a:moveTo>
                <a:cubicBezTo>
                  <a:pt x="146" y="30"/>
                  <a:pt x="157" y="18"/>
                  <a:pt x="172" y="18"/>
                </a:cubicBezTo>
                <a:cubicBezTo>
                  <a:pt x="185" y="18"/>
                  <a:pt x="196" y="30"/>
                  <a:pt x="196" y="44"/>
                </a:cubicBezTo>
                <a:cubicBezTo>
                  <a:pt x="196" y="57"/>
                  <a:pt x="185" y="69"/>
                  <a:pt x="172" y="69"/>
                </a:cubicBezTo>
                <a:cubicBezTo>
                  <a:pt x="157" y="69"/>
                  <a:pt x="146" y="57"/>
                  <a:pt x="146" y="44"/>
                </a:cubicBezTo>
                <a:close/>
                <a:moveTo>
                  <a:pt x="196" y="301"/>
                </a:moveTo>
                <a:cubicBezTo>
                  <a:pt x="196" y="314"/>
                  <a:pt x="185" y="326"/>
                  <a:pt x="172" y="326"/>
                </a:cubicBezTo>
                <a:cubicBezTo>
                  <a:pt x="157" y="326"/>
                  <a:pt x="146" y="314"/>
                  <a:pt x="146" y="301"/>
                </a:cubicBezTo>
                <a:cubicBezTo>
                  <a:pt x="146" y="287"/>
                  <a:pt x="157" y="275"/>
                  <a:pt x="172" y="275"/>
                </a:cubicBezTo>
                <a:cubicBezTo>
                  <a:pt x="185" y="275"/>
                  <a:pt x="196" y="287"/>
                  <a:pt x="196" y="301"/>
                </a:cubicBezTo>
                <a:close/>
                <a:moveTo>
                  <a:pt x="300" y="326"/>
                </a:moveTo>
                <a:cubicBezTo>
                  <a:pt x="285" y="326"/>
                  <a:pt x="274" y="314"/>
                  <a:pt x="274" y="301"/>
                </a:cubicBezTo>
                <a:cubicBezTo>
                  <a:pt x="274" y="287"/>
                  <a:pt x="285" y="275"/>
                  <a:pt x="300" y="275"/>
                </a:cubicBezTo>
                <a:cubicBezTo>
                  <a:pt x="314" y="275"/>
                  <a:pt x="325" y="287"/>
                  <a:pt x="325" y="301"/>
                </a:cubicBezTo>
                <a:cubicBezTo>
                  <a:pt x="325" y="314"/>
                  <a:pt x="314" y="326"/>
                  <a:pt x="300" y="3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PA_淘宝店chenying0907 13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>
            <a:off x="7701294" y="3136569"/>
            <a:ext cx="274638" cy="274638"/>
          </a:xfrm>
          <a:custGeom>
            <a:avLst/>
            <a:gdLst>
              <a:gd name="T0" fmla="*/ 200 w 229"/>
              <a:gd name="T1" fmla="*/ 161 h 229"/>
              <a:gd name="T2" fmla="*/ 212 w 229"/>
              <a:gd name="T3" fmla="*/ 115 h 229"/>
              <a:gd name="T4" fmla="*/ 200 w 229"/>
              <a:gd name="T5" fmla="*/ 68 h 229"/>
              <a:gd name="T6" fmla="*/ 176 w 229"/>
              <a:gd name="T7" fmla="*/ 93 h 229"/>
              <a:gd name="T8" fmla="*/ 180 w 229"/>
              <a:gd name="T9" fmla="*/ 115 h 229"/>
              <a:gd name="T10" fmla="*/ 176 w 229"/>
              <a:gd name="T11" fmla="*/ 136 h 229"/>
              <a:gd name="T12" fmla="*/ 200 w 229"/>
              <a:gd name="T13" fmla="*/ 161 h 229"/>
              <a:gd name="T14" fmla="*/ 161 w 229"/>
              <a:gd name="T15" fmla="*/ 201 h 229"/>
              <a:gd name="T16" fmla="*/ 136 w 229"/>
              <a:gd name="T17" fmla="*/ 176 h 229"/>
              <a:gd name="T18" fmla="*/ 115 w 229"/>
              <a:gd name="T19" fmla="*/ 180 h 229"/>
              <a:gd name="T20" fmla="*/ 93 w 229"/>
              <a:gd name="T21" fmla="*/ 176 h 229"/>
              <a:gd name="T22" fmla="*/ 69 w 229"/>
              <a:gd name="T23" fmla="*/ 201 h 229"/>
              <a:gd name="T24" fmla="*/ 115 w 229"/>
              <a:gd name="T25" fmla="*/ 212 h 229"/>
              <a:gd name="T26" fmla="*/ 161 w 229"/>
              <a:gd name="T27" fmla="*/ 201 h 229"/>
              <a:gd name="T28" fmla="*/ 69 w 229"/>
              <a:gd name="T29" fmla="*/ 28 h 229"/>
              <a:gd name="T30" fmla="*/ 93 w 229"/>
              <a:gd name="T31" fmla="*/ 53 h 229"/>
              <a:gd name="T32" fmla="*/ 115 w 229"/>
              <a:gd name="T33" fmla="*/ 49 h 229"/>
              <a:gd name="T34" fmla="*/ 136 w 229"/>
              <a:gd name="T35" fmla="*/ 53 h 229"/>
              <a:gd name="T36" fmla="*/ 161 w 229"/>
              <a:gd name="T37" fmla="*/ 28 h 229"/>
              <a:gd name="T38" fmla="*/ 115 w 229"/>
              <a:gd name="T39" fmla="*/ 16 h 229"/>
              <a:gd name="T40" fmla="*/ 69 w 229"/>
              <a:gd name="T41" fmla="*/ 28 h 229"/>
              <a:gd name="T42" fmla="*/ 163 w 229"/>
              <a:gd name="T43" fmla="*/ 115 h 229"/>
              <a:gd name="T44" fmla="*/ 115 w 229"/>
              <a:gd name="T45" fmla="*/ 65 h 229"/>
              <a:gd name="T46" fmla="*/ 65 w 229"/>
              <a:gd name="T47" fmla="*/ 115 h 229"/>
              <a:gd name="T48" fmla="*/ 115 w 229"/>
              <a:gd name="T49" fmla="*/ 164 h 229"/>
              <a:gd name="T50" fmla="*/ 163 w 229"/>
              <a:gd name="T51" fmla="*/ 115 h 229"/>
              <a:gd name="T52" fmla="*/ 53 w 229"/>
              <a:gd name="T53" fmla="*/ 136 h 229"/>
              <a:gd name="T54" fmla="*/ 49 w 229"/>
              <a:gd name="T55" fmla="*/ 115 h 229"/>
              <a:gd name="T56" fmla="*/ 53 w 229"/>
              <a:gd name="T57" fmla="*/ 93 h 229"/>
              <a:gd name="T58" fmla="*/ 28 w 229"/>
              <a:gd name="T59" fmla="*/ 68 h 229"/>
              <a:gd name="T60" fmla="*/ 16 w 229"/>
              <a:gd name="T61" fmla="*/ 115 h 229"/>
              <a:gd name="T62" fmla="*/ 28 w 229"/>
              <a:gd name="T63" fmla="*/ 161 h 229"/>
              <a:gd name="T64" fmla="*/ 53 w 229"/>
              <a:gd name="T65" fmla="*/ 136 h 229"/>
              <a:gd name="T66" fmla="*/ 229 w 229"/>
              <a:gd name="T67" fmla="*/ 115 h 229"/>
              <a:gd name="T68" fmla="*/ 115 w 229"/>
              <a:gd name="T69" fmla="*/ 229 h 229"/>
              <a:gd name="T70" fmla="*/ 0 w 229"/>
              <a:gd name="T71" fmla="*/ 115 h 229"/>
              <a:gd name="T72" fmla="*/ 115 w 229"/>
              <a:gd name="T73" fmla="*/ 0 h 229"/>
              <a:gd name="T74" fmla="*/ 229 w 229"/>
              <a:gd name="T75" fmla="*/ 115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9" h="229">
                <a:moveTo>
                  <a:pt x="200" y="161"/>
                </a:moveTo>
                <a:cubicBezTo>
                  <a:pt x="208" y="147"/>
                  <a:pt x="212" y="131"/>
                  <a:pt x="212" y="115"/>
                </a:cubicBezTo>
                <a:cubicBezTo>
                  <a:pt x="212" y="98"/>
                  <a:pt x="208" y="82"/>
                  <a:pt x="200" y="68"/>
                </a:cubicBezTo>
                <a:cubicBezTo>
                  <a:pt x="176" y="93"/>
                  <a:pt x="176" y="93"/>
                  <a:pt x="176" y="93"/>
                </a:cubicBezTo>
                <a:cubicBezTo>
                  <a:pt x="178" y="100"/>
                  <a:pt x="180" y="107"/>
                  <a:pt x="180" y="115"/>
                </a:cubicBezTo>
                <a:cubicBezTo>
                  <a:pt x="180" y="122"/>
                  <a:pt x="178" y="129"/>
                  <a:pt x="176" y="136"/>
                </a:cubicBezTo>
                <a:lnTo>
                  <a:pt x="200" y="161"/>
                </a:lnTo>
                <a:close/>
                <a:moveTo>
                  <a:pt x="161" y="201"/>
                </a:moveTo>
                <a:cubicBezTo>
                  <a:pt x="136" y="176"/>
                  <a:pt x="136" y="176"/>
                  <a:pt x="136" y="176"/>
                </a:cubicBezTo>
                <a:cubicBezTo>
                  <a:pt x="129" y="179"/>
                  <a:pt x="122" y="180"/>
                  <a:pt x="115" y="180"/>
                </a:cubicBezTo>
                <a:cubicBezTo>
                  <a:pt x="107" y="180"/>
                  <a:pt x="100" y="179"/>
                  <a:pt x="93" y="176"/>
                </a:cubicBezTo>
                <a:cubicBezTo>
                  <a:pt x="69" y="201"/>
                  <a:pt x="69" y="201"/>
                  <a:pt x="69" y="201"/>
                </a:cubicBezTo>
                <a:cubicBezTo>
                  <a:pt x="82" y="208"/>
                  <a:pt x="98" y="212"/>
                  <a:pt x="115" y="212"/>
                </a:cubicBezTo>
                <a:cubicBezTo>
                  <a:pt x="131" y="212"/>
                  <a:pt x="147" y="208"/>
                  <a:pt x="161" y="201"/>
                </a:cubicBezTo>
                <a:close/>
                <a:moveTo>
                  <a:pt x="69" y="28"/>
                </a:moveTo>
                <a:cubicBezTo>
                  <a:pt x="93" y="53"/>
                  <a:pt x="93" y="53"/>
                  <a:pt x="93" y="53"/>
                </a:cubicBezTo>
                <a:cubicBezTo>
                  <a:pt x="100" y="51"/>
                  <a:pt x="107" y="49"/>
                  <a:pt x="115" y="49"/>
                </a:cubicBezTo>
                <a:cubicBezTo>
                  <a:pt x="122" y="49"/>
                  <a:pt x="129" y="51"/>
                  <a:pt x="136" y="53"/>
                </a:cubicBezTo>
                <a:cubicBezTo>
                  <a:pt x="161" y="28"/>
                  <a:pt x="161" y="28"/>
                  <a:pt x="161" y="28"/>
                </a:cubicBezTo>
                <a:cubicBezTo>
                  <a:pt x="147" y="20"/>
                  <a:pt x="131" y="16"/>
                  <a:pt x="115" y="16"/>
                </a:cubicBezTo>
                <a:cubicBezTo>
                  <a:pt x="98" y="16"/>
                  <a:pt x="82" y="20"/>
                  <a:pt x="69" y="28"/>
                </a:cubicBezTo>
                <a:close/>
                <a:moveTo>
                  <a:pt x="163" y="115"/>
                </a:moveTo>
                <a:cubicBezTo>
                  <a:pt x="163" y="87"/>
                  <a:pt x="141" y="65"/>
                  <a:pt x="115" y="65"/>
                </a:cubicBezTo>
                <a:cubicBezTo>
                  <a:pt x="87" y="65"/>
                  <a:pt x="65" y="87"/>
                  <a:pt x="65" y="115"/>
                </a:cubicBezTo>
                <a:cubicBezTo>
                  <a:pt x="65" y="141"/>
                  <a:pt x="87" y="164"/>
                  <a:pt x="115" y="164"/>
                </a:cubicBezTo>
                <a:cubicBezTo>
                  <a:pt x="141" y="164"/>
                  <a:pt x="163" y="141"/>
                  <a:pt x="163" y="115"/>
                </a:cubicBezTo>
                <a:close/>
                <a:moveTo>
                  <a:pt x="53" y="136"/>
                </a:moveTo>
                <a:cubicBezTo>
                  <a:pt x="51" y="129"/>
                  <a:pt x="49" y="122"/>
                  <a:pt x="49" y="115"/>
                </a:cubicBezTo>
                <a:cubicBezTo>
                  <a:pt x="49" y="107"/>
                  <a:pt x="51" y="100"/>
                  <a:pt x="53" y="93"/>
                </a:cubicBezTo>
                <a:cubicBezTo>
                  <a:pt x="28" y="68"/>
                  <a:pt x="28" y="68"/>
                  <a:pt x="28" y="68"/>
                </a:cubicBezTo>
                <a:cubicBezTo>
                  <a:pt x="21" y="82"/>
                  <a:pt x="16" y="98"/>
                  <a:pt x="16" y="115"/>
                </a:cubicBezTo>
                <a:cubicBezTo>
                  <a:pt x="16" y="131"/>
                  <a:pt x="21" y="147"/>
                  <a:pt x="28" y="161"/>
                </a:cubicBezTo>
                <a:lnTo>
                  <a:pt x="53" y="136"/>
                </a:lnTo>
                <a:close/>
                <a:moveTo>
                  <a:pt x="229" y="115"/>
                </a:moveTo>
                <a:cubicBezTo>
                  <a:pt x="229" y="178"/>
                  <a:pt x="178" y="229"/>
                  <a:pt x="115" y="229"/>
                </a:cubicBezTo>
                <a:cubicBezTo>
                  <a:pt x="51" y="229"/>
                  <a:pt x="0" y="178"/>
                  <a:pt x="0" y="115"/>
                </a:cubicBezTo>
                <a:cubicBezTo>
                  <a:pt x="0" y="51"/>
                  <a:pt x="51" y="0"/>
                  <a:pt x="115" y="0"/>
                </a:cubicBezTo>
                <a:cubicBezTo>
                  <a:pt x="178" y="0"/>
                  <a:pt x="229" y="51"/>
                  <a:pt x="229" y="1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PA_淘宝店chenying0907 14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4277057" y="3977944"/>
            <a:ext cx="238125" cy="209550"/>
          </a:xfrm>
          <a:custGeom>
            <a:avLst/>
            <a:gdLst>
              <a:gd name="T0" fmla="*/ 166 w 199"/>
              <a:gd name="T1" fmla="*/ 110 h 174"/>
              <a:gd name="T2" fmla="*/ 152 w 199"/>
              <a:gd name="T3" fmla="*/ 97 h 174"/>
              <a:gd name="T4" fmla="*/ 170 w 199"/>
              <a:gd name="T5" fmla="*/ 108 h 174"/>
              <a:gd name="T6" fmla="*/ 91 w 199"/>
              <a:gd name="T7" fmla="*/ 40 h 174"/>
              <a:gd name="T8" fmla="*/ 55 w 199"/>
              <a:gd name="T9" fmla="*/ 55 h 174"/>
              <a:gd name="T10" fmla="*/ 91 w 199"/>
              <a:gd name="T11" fmla="*/ 40 h 174"/>
              <a:gd name="T12" fmla="*/ 103 w 199"/>
              <a:gd name="T13" fmla="*/ 40 h 174"/>
              <a:gd name="T14" fmla="*/ 139 w 199"/>
              <a:gd name="T15" fmla="*/ 55 h 174"/>
              <a:gd name="T16" fmla="*/ 103 w 199"/>
              <a:gd name="T17" fmla="*/ 84 h 174"/>
              <a:gd name="T18" fmla="*/ 139 w 199"/>
              <a:gd name="T19" fmla="*/ 68 h 174"/>
              <a:gd name="T20" fmla="*/ 103 w 199"/>
              <a:gd name="T21" fmla="*/ 84 h 174"/>
              <a:gd name="T22" fmla="*/ 139 w 199"/>
              <a:gd name="T23" fmla="*/ 97 h 174"/>
              <a:gd name="T24" fmla="*/ 103 w 199"/>
              <a:gd name="T25" fmla="*/ 110 h 174"/>
              <a:gd name="T26" fmla="*/ 59 w 199"/>
              <a:gd name="T27" fmla="*/ 68 h 174"/>
              <a:gd name="T28" fmla="*/ 91 w 199"/>
              <a:gd name="T29" fmla="*/ 84 h 174"/>
              <a:gd name="T30" fmla="*/ 59 w 199"/>
              <a:gd name="T31" fmla="*/ 68 h 174"/>
              <a:gd name="T32" fmla="*/ 68 w 199"/>
              <a:gd name="T33" fmla="*/ 97 h 174"/>
              <a:gd name="T34" fmla="*/ 91 w 199"/>
              <a:gd name="T35" fmla="*/ 110 h 174"/>
              <a:gd name="T36" fmla="*/ 176 w 199"/>
              <a:gd name="T37" fmla="*/ 84 h 174"/>
              <a:gd name="T38" fmla="*/ 152 w 199"/>
              <a:gd name="T39" fmla="*/ 68 h 174"/>
              <a:gd name="T40" fmla="*/ 176 w 199"/>
              <a:gd name="T41" fmla="*/ 84 h 174"/>
              <a:gd name="T42" fmla="*/ 152 w 199"/>
              <a:gd name="T43" fmla="*/ 55 h 174"/>
              <a:gd name="T44" fmla="*/ 187 w 199"/>
              <a:gd name="T45" fmla="*/ 40 h 174"/>
              <a:gd name="T46" fmla="*/ 82 w 199"/>
              <a:gd name="T47" fmla="*/ 145 h 174"/>
              <a:gd name="T48" fmla="*/ 82 w 199"/>
              <a:gd name="T49" fmla="*/ 162 h 174"/>
              <a:gd name="T50" fmla="*/ 82 w 199"/>
              <a:gd name="T51" fmla="*/ 145 h 174"/>
              <a:gd name="T52" fmla="*/ 160 w 199"/>
              <a:gd name="T53" fmla="*/ 153 h 174"/>
              <a:gd name="T54" fmla="*/ 144 w 199"/>
              <a:gd name="T55" fmla="*/ 153 h 174"/>
              <a:gd name="T56" fmla="*/ 199 w 199"/>
              <a:gd name="T57" fmla="*/ 40 h 174"/>
              <a:gd name="T58" fmla="*/ 187 w 199"/>
              <a:gd name="T59" fmla="*/ 28 h 174"/>
              <a:gd name="T60" fmla="*/ 42 w 199"/>
              <a:gd name="T61" fmla="*/ 12 h 174"/>
              <a:gd name="T62" fmla="*/ 35 w 199"/>
              <a:gd name="T63" fmla="*/ 3 h 174"/>
              <a:gd name="T64" fmla="*/ 6 w 199"/>
              <a:gd name="T65" fmla="*/ 0 h 174"/>
              <a:gd name="T66" fmla="*/ 6 w 199"/>
              <a:gd name="T67" fmla="*/ 12 h 174"/>
              <a:gd name="T68" fmla="*/ 28 w 199"/>
              <a:gd name="T69" fmla="*/ 13 h 174"/>
              <a:gd name="T70" fmla="*/ 59 w 199"/>
              <a:gd name="T71" fmla="*/ 111 h 174"/>
              <a:gd name="T72" fmla="*/ 45 w 199"/>
              <a:gd name="T73" fmla="*/ 121 h 174"/>
              <a:gd name="T74" fmla="*/ 43 w 199"/>
              <a:gd name="T75" fmla="*/ 146 h 174"/>
              <a:gd name="T76" fmla="*/ 61 w 199"/>
              <a:gd name="T77" fmla="*/ 159 h 174"/>
              <a:gd name="T78" fmla="*/ 82 w 199"/>
              <a:gd name="T79" fmla="*/ 174 h 174"/>
              <a:gd name="T80" fmla="*/ 132 w 199"/>
              <a:gd name="T81" fmla="*/ 160 h 174"/>
              <a:gd name="T82" fmla="*/ 172 w 199"/>
              <a:gd name="T83" fmla="*/ 160 h 174"/>
              <a:gd name="T84" fmla="*/ 193 w 199"/>
              <a:gd name="T85" fmla="*/ 153 h 174"/>
              <a:gd name="T86" fmla="*/ 172 w 199"/>
              <a:gd name="T87" fmla="*/ 147 h 174"/>
              <a:gd name="T88" fmla="*/ 133 w 199"/>
              <a:gd name="T89" fmla="*/ 147 h 174"/>
              <a:gd name="T90" fmla="*/ 82 w 199"/>
              <a:gd name="T91" fmla="*/ 133 h 174"/>
              <a:gd name="T92" fmla="*/ 61 w 199"/>
              <a:gd name="T93" fmla="*/ 146 h 174"/>
              <a:gd name="T94" fmla="*/ 54 w 199"/>
              <a:gd name="T95" fmla="*/ 140 h 174"/>
              <a:gd name="T96" fmla="*/ 54 w 199"/>
              <a:gd name="T97" fmla="*/ 131 h 174"/>
              <a:gd name="T98" fmla="*/ 64 w 199"/>
              <a:gd name="T99" fmla="*/ 123 h 174"/>
              <a:gd name="T100" fmla="*/ 97 w 199"/>
              <a:gd name="T101" fmla="*/ 123 h 174"/>
              <a:gd name="T102" fmla="*/ 145 w 199"/>
              <a:gd name="T103" fmla="*/ 123 h 174"/>
              <a:gd name="T104" fmla="*/ 176 w 199"/>
              <a:gd name="T105" fmla="*/ 120 h 174"/>
              <a:gd name="T106" fmla="*/ 186 w 199"/>
              <a:gd name="T107" fmla="*/ 94 h 174"/>
              <a:gd name="T108" fmla="*/ 187 w 199"/>
              <a:gd name="T109" fmla="*/ 91 h 174"/>
              <a:gd name="T110" fmla="*/ 199 w 199"/>
              <a:gd name="T111" fmla="*/ 4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" h="174">
                <a:moveTo>
                  <a:pt x="169" y="110"/>
                </a:moveTo>
                <a:cubicBezTo>
                  <a:pt x="168" y="110"/>
                  <a:pt x="167" y="110"/>
                  <a:pt x="166" y="110"/>
                </a:cubicBezTo>
                <a:cubicBezTo>
                  <a:pt x="166" y="110"/>
                  <a:pt x="160" y="110"/>
                  <a:pt x="152" y="110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73" y="97"/>
                  <a:pt x="173" y="97"/>
                  <a:pt x="173" y="97"/>
                </a:cubicBezTo>
                <a:cubicBezTo>
                  <a:pt x="170" y="108"/>
                  <a:pt x="170" y="108"/>
                  <a:pt x="170" y="108"/>
                </a:cubicBezTo>
                <a:cubicBezTo>
                  <a:pt x="170" y="108"/>
                  <a:pt x="169" y="109"/>
                  <a:pt x="169" y="110"/>
                </a:cubicBezTo>
                <a:close/>
                <a:moveTo>
                  <a:pt x="91" y="40"/>
                </a:moveTo>
                <a:cubicBezTo>
                  <a:pt x="91" y="55"/>
                  <a:pt x="91" y="55"/>
                  <a:pt x="91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0" y="40"/>
                  <a:pt x="50" y="40"/>
                  <a:pt x="50" y="40"/>
                </a:cubicBezTo>
                <a:lnTo>
                  <a:pt x="91" y="40"/>
                </a:lnTo>
                <a:close/>
                <a:moveTo>
                  <a:pt x="103" y="55"/>
                </a:moveTo>
                <a:cubicBezTo>
                  <a:pt x="103" y="40"/>
                  <a:pt x="103" y="40"/>
                  <a:pt x="103" y="40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9" y="55"/>
                  <a:pt x="139" y="55"/>
                  <a:pt x="139" y="55"/>
                </a:cubicBezTo>
                <a:lnTo>
                  <a:pt x="103" y="55"/>
                </a:lnTo>
                <a:close/>
                <a:moveTo>
                  <a:pt x="103" y="84"/>
                </a:moveTo>
                <a:cubicBezTo>
                  <a:pt x="103" y="68"/>
                  <a:pt x="103" y="68"/>
                  <a:pt x="103" y="68"/>
                </a:cubicBezTo>
                <a:cubicBezTo>
                  <a:pt x="139" y="68"/>
                  <a:pt x="139" y="68"/>
                  <a:pt x="139" y="68"/>
                </a:cubicBezTo>
                <a:cubicBezTo>
                  <a:pt x="139" y="84"/>
                  <a:pt x="139" y="84"/>
                  <a:pt x="139" y="84"/>
                </a:cubicBezTo>
                <a:lnTo>
                  <a:pt x="103" y="84"/>
                </a:lnTo>
                <a:close/>
                <a:moveTo>
                  <a:pt x="103" y="97"/>
                </a:moveTo>
                <a:cubicBezTo>
                  <a:pt x="139" y="97"/>
                  <a:pt x="139" y="97"/>
                  <a:pt x="139" y="97"/>
                </a:cubicBezTo>
                <a:cubicBezTo>
                  <a:pt x="139" y="110"/>
                  <a:pt x="139" y="110"/>
                  <a:pt x="139" y="110"/>
                </a:cubicBezTo>
                <a:cubicBezTo>
                  <a:pt x="103" y="110"/>
                  <a:pt x="103" y="110"/>
                  <a:pt x="103" y="110"/>
                </a:cubicBezTo>
                <a:lnTo>
                  <a:pt x="103" y="97"/>
                </a:lnTo>
                <a:close/>
                <a:moveTo>
                  <a:pt x="59" y="68"/>
                </a:moveTo>
                <a:cubicBezTo>
                  <a:pt x="91" y="68"/>
                  <a:pt x="91" y="68"/>
                  <a:pt x="91" y="68"/>
                </a:cubicBezTo>
                <a:cubicBezTo>
                  <a:pt x="91" y="84"/>
                  <a:pt x="91" y="84"/>
                  <a:pt x="91" y="84"/>
                </a:cubicBezTo>
                <a:cubicBezTo>
                  <a:pt x="64" y="84"/>
                  <a:pt x="64" y="84"/>
                  <a:pt x="64" y="84"/>
                </a:cubicBezTo>
                <a:lnTo>
                  <a:pt x="59" y="68"/>
                </a:lnTo>
                <a:close/>
                <a:moveTo>
                  <a:pt x="72" y="110"/>
                </a:moveTo>
                <a:cubicBezTo>
                  <a:pt x="68" y="97"/>
                  <a:pt x="68" y="97"/>
                  <a:pt x="68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110"/>
                  <a:pt x="91" y="110"/>
                  <a:pt x="91" y="110"/>
                </a:cubicBezTo>
                <a:lnTo>
                  <a:pt x="72" y="110"/>
                </a:lnTo>
                <a:close/>
                <a:moveTo>
                  <a:pt x="176" y="84"/>
                </a:moveTo>
                <a:cubicBezTo>
                  <a:pt x="152" y="84"/>
                  <a:pt x="152" y="84"/>
                  <a:pt x="152" y="84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79" y="68"/>
                  <a:pt x="179" y="68"/>
                  <a:pt x="179" y="68"/>
                </a:cubicBezTo>
                <a:lnTo>
                  <a:pt x="176" y="84"/>
                </a:lnTo>
                <a:close/>
                <a:moveTo>
                  <a:pt x="183" y="55"/>
                </a:moveTo>
                <a:cubicBezTo>
                  <a:pt x="152" y="55"/>
                  <a:pt x="152" y="55"/>
                  <a:pt x="152" y="55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87" y="40"/>
                  <a:pt x="187" y="40"/>
                  <a:pt x="187" y="40"/>
                </a:cubicBezTo>
                <a:lnTo>
                  <a:pt x="183" y="55"/>
                </a:lnTo>
                <a:close/>
                <a:moveTo>
                  <a:pt x="82" y="145"/>
                </a:moveTo>
                <a:cubicBezTo>
                  <a:pt x="86" y="145"/>
                  <a:pt x="90" y="149"/>
                  <a:pt x="90" y="153"/>
                </a:cubicBezTo>
                <a:cubicBezTo>
                  <a:pt x="90" y="158"/>
                  <a:pt x="86" y="162"/>
                  <a:pt x="82" y="162"/>
                </a:cubicBezTo>
                <a:cubicBezTo>
                  <a:pt x="77" y="162"/>
                  <a:pt x="74" y="158"/>
                  <a:pt x="74" y="153"/>
                </a:cubicBezTo>
                <a:cubicBezTo>
                  <a:pt x="74" y="149"/>
                  <a:pt x="77" y="145"/>
                  <a:pt x="82" y="145"/>
                </a:cubicBezTo>
                <a:close/>
                <a:moveTo>
                  <a:pt x="153" y="145"/>
                </a:moveTo>
                <a:cubicBezTo>
                  <a:pt x="157" y="145"/>
                  <a:pt x="160" y="149"/>
                  <a:pt x="160" y="153"/>
                </a:cubicBezTo>
                <a:cubicBezTo>
                  <a:pt x="160" y="158"/>
                  <a:pt x="157" y="162"/>
                  <a:pt x="153" y="162"/>
                </a:cubicBezTo>
                <a:cubicBezTo>
                  <a:pt x="148" y="162"/>
                  <a:pt x="144" y="158"/>
                  <a:pt x="144" y="153"/>
                </a:cubicBezTo>
                <a:cubicBezTo>
                  <a:pt x="144" y="149"/>
                  <a:pt x="148" y="145"/>
                  <a:pt x="153" y="145"/>
                </a:cubicBezTo>
                <a:close/>
                <a:moveTo>
                  <a:pt x="199" y="40"/>
                </a:moveTo>
                <a:cubicBezTo>
                  <a:pt x="199" y="37"/>
                  <a:pt x="198" y="34"/>
                  <a:pt x="195" y="31"/>
                </a:cubicBezTo>
                <a:cubicBezTo>
                  <a:pt x="193" y="29"/>
                  <a:pt x="190" y="28"/>
                  <a:pt x="18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0" y="8"/>
                  <a:pt x="38" y="5"/>
                  <a:pt x="35" y="3"/>
                </a:cubicBezTo>
                <a:cubicBezTo>
                  <a:pt x="32" y="1"/>
                  <a:pt x="29" y="0"/>
                  <a:pt x="25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10"/>
                  <a:pt x="2" y="12"/>
                  <a:pt x="6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6" y="12"/>
                  <a:pt x="27" y="13"/>
                  <a:pt x="28" y="13"/>
                </a:cubicBezTo>
                <a:cubicBezTo>
                  <a:pt x="29" y="14"/>
                  <a:pt x="29" y="15"/>
                  <a:pt x="29" y="15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1"/>
                  <a:pt x="57" y="112"/>
                  <a:pt x="56" y="112"/>
                </a:cubicBezTo>
                <a:cubicBezTo>
                  <a:pt x="52" y="114"/>
                  <a:pt x="48" y="117"/>
                  <a:pt x="45" y="121"/>
                </a:cubicBezTo>
                <a:cubicBezTo>
                  <a:pt x="43" y="124"/>
                  <a:pt x="40" y="130"/>
                  <a:pt x="40" y="135"/>
                </a:cubicBezTo>
                <a:cubicBezTo>
                  <a:pt x="40" y="138"/>
                  <a:pt x="41" y="142"/>
                  <a:pt x="43" y="146"/>
                </a:cubicBezTo>
                <a:cubicBezTo>
                  <a:pt x="44" y="149"/>
                  <a:pt x="46" y="151"/>
                  <a:pt x="49" y="153"/>
                </a:cubicBezTo>
                <a:cubicBezTo>
                  <a:pt x="52" y="157"/>
                  <a:pt x="57" y="158"/>
                  <a:pt x="61" y="159"/>
                </a:cubicBezTo>
                <a:cubicBezTo>
                  <a:pt x="61" y="159"/>
                  <a:pt x="61" y="159"/>
                  <a:pt x="62" y="159"/>
                </a:cubicBezTo>
                <a:cubicBezTo>
                  <a:pt x="64" y="167"/>
                  <a:pt x="72" y="174"/>
                  <a:pt x="82" y="174"/>
                </a:cubicBezTo>
                <a:cubicBezTo>
                  <a:pt x="91" y="174"/>
                  <a:pt x="99" y="168"/>
                  <a:pt x="101" y="160"/>
                </a:cubicBezTo>
                <a:cubicBezTo>
                  <a:pt x="110" y="160"/>
                  <a:pt x="122" y="160"/>
                  <a:pt x="132" y="160"/>
                </a:cubicBezTo>
                <a:cubicBezTo>
                  <a:pt x="135" y="168"/>
                  <a:pt x="143" y="174"/>
                  <a:pt x="153" y="174"/>
                </a:cubicBezTo>
                <a:cubicBezTo>
                  <a:pt x="162" y="174"/>
                  <a:pt x="170" y="168"/>
                  <a:pt x="172" y="160"/>
                </a:cubicBezTo>
                <a:cubicBezTo>
                  <a:pt x="186" y="160"/>
                  <a:pt x="186" y="160"/>
                  <a:pt x="186" y="160"/>
                </a:cubicBezTo>
                <a:cubicBezTo>
                  <a:pt x="190" y="160"/>
                  <a:pt x="193" y="157"/>
                  <a:pt x="193" y="153"/>
                </a:cubicBezTo>
                <a:cubicBezTo>
                  <a:pt x="193" y="150"/>
                  <a:pt x="190" y="147"/>
                  <a:pt x="186" y="147"/>
                </a:cubicBezTo>
                <a:cubicBezTo>
                  <a:pt x="186" y="147"/>
                  <a:pt x="180" y="147"/>
                  <a:pt x="172" y="147"/>
                </a:cubicBezTo>
                <a:cubicBezTo>
                  <a:pt x="170" y="138"/>
                  <a:pt x="161" y="133"/>
                  <a:pt x="153" y="133"/>
                </a:cubicBezTo>
                <a:cubicBezTo>
                  <a:pt x="143" y="133"/>
                  <a:pt x="136" y="138"/>
                  <a:pt x="133" y="147"/>
                </a:cubicBezTo>
                <a:cubicBezTo>
                  <a:pt x="101" y="147"/>
                  <a:pt x="101" y="147"/>
                  <a:pt x="101" y="147"/>
                </a:cubicBezTo>
                <a:cubicBezTo>
                  <a:pt x="98" y="138"/>
                  <a:pt x="91" y="133"/>
                  <a:pt x="82" y="133"/>
                </a:cubicBezTo>
                <a:cubicBezTo>
                  <a:pt x="73" y="133"/>
                  <a:pt x="65" y="138"/>
                  <a:pt x="62" y="146"/>
                </a:cubicBezTo>
                <a:cubicBezTo>
                  <a:pt x="62" y="146"/>
                  <a:pt x="61" y="146"/>
                  <a:pt x="61" y="146"/>
                </a:cubicBezTo>
                <a:cubicBezTo>
                  <a:pt x="59" y="145"/>
                  <a:pt x="58" y="145"/>
                  <a:pt x="57" y="144"/>
                </a:cubicBezTo>
                <a:cubicBezTo>
                  <a:pt x="56" y="143"/>
                  <a:pt x="55" y="142"/>
                  <a:pt x="54" y="140"/>
                </a:cubicBezTo>
                <a:cubicBezTo>
                  <a:pt x="53" y="138"/>
                  <a:pt x="53" y="136"/>
                  <a:pt x="53" y="135"/>
                </a:cubicBezTo>
                <a:cubicBezTo>
                  <a:pt x="53" y="133"/>
                  <a:pt x="53" y="132"/>
                  <a:pt x="54" y="131"/>
                </a:cubicBezTo>
                <a:cubicBezTo>
                  <a:pt x="55" y="129"/>
                  <a:pt x="57" y="126"/>
                  <a:pt x="59" y="125"/>
                </a:cubicBezTo>
                <a:cubicBezTo>
                  <a:pt x="61" y="124"/>
                  <a:pt x="63" y="123"/>
                  <a:pt x="64" y="123"/>
                </a:cubicBezTo>
                <a:cubicBezTo>
                  <a:pt x="67" y="123"/>
                  <a:pt x="80" y="123"/>
                  <a:pt x="97" y="123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113" y="123"/>
                  <a:pt x="131" y="123"/>
                  <a:pt x="145" y="123"/>
                </a:cubicBezTo>
                <a:cubicBezTo>
                  <a:pt x="145" y="123"/>
                  <a:pt x="145" y="123"/>
                  <a:pt x="145" y="123"/>
                </a:cubicBezTo>
                <a:cubicBezTo>
                  <a:pt x="157" y="123"/>
                  <a:pt x="166" y="123"/>
                  <a:pt x="166" y="123"/>
                </a:cubicBezTo>
                <a:cubicBezTo>
                  <a:pt x="170" y="123"/>
                  <a:pt x="173" y="122"/>
                  <a:pt x="176" y="120"/>
                </a:cubicBezTo>
                <a:cubicBezTo>
                  <a:pt x="179" y="118"/>
                  <a:pt x="181" y="115"/>
                  <a:pt x="182" y="111"/>
                </a:cubicBezTo>
                <a:cubicBezTo>
                  <a:pt x="186" y="94"/>
                  <a:pt x="186" y="94"/>
                  <a:pt x="186" y="94"/>
                </a:cubicBezTo>
                <a:cubicBezTo>
                  <a:pt x="187" y="93"/>
                  <a:pt x="187" y="92"/>
                  <a:pt x="187" y="91"/>
                </a:cubicBezTo>
                <a:cubicBezTo>
                  <a:pt x="187" y="91"/>
                  <a:pt x="187" y="91"/>
                  <a:pt x="187" y="91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199" y="42"/>
                  <a:pt x="199" y="41"/>
                  <a:pt x="199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PA_淘宝店chenying0907 15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4678694" y="2663494"/>
            <a:ext cx="322263" cy="277813"/>
          </a:xfrm>
          <a:custGeom>
            <a:avLst/>
            <a:gdLst>
              <a:gd name="T0" fmla="*/ 10 w 270"/>
              <a:gd name="T1" fmla="*/ 135 h 232"/>
              <a:gd name="T2" fmla="*/ 28 w 270"/>
              <a:gd name="T3" fmla="*/ 139 h 232"/>
              <a:gd name="T4" fmla="*/ 42 w 270"/>
              <a:gd name="T5" fmla="*/ 117 h 232"/>
              <a:gd name="T6" fmla="*/ 16 w 270"/>
              <a:gd name="T7" fmla="*/ 111 h 232"/>
              <a:gd name="T8" fmla="*/ 2 w 270"/>
              <a:gd name="T9" fmla="*/ 120 h 232"/>
              <a:gd name="T10" fmla="*/ 10 w 270"/>
              <a:gd name="T11" fmla="*/ 135 h 232"/>
              <a:gd name="T12" fmla="*/ 248 w 270"/>
              <a:gd name="T13" fmla="*/ 138 h 232"/>
              <a:gd name="T14" fmla="*/ 189 w 270"/>
              <a:gd name="T15" fmla="*/ 192 h 232"/>
              <a:gd name="T16" fmla="*/ 119 w 270"/>
              <a:gd name="T17" fmla="*/ 137 h 232"/>
              <a:gd name="T18" fmla="*/ 114 w 270"/>
              <a:gd name="T19" fmla="*/ 135 h 232"/>
              <a:gd name="T20" fmla="*/ 105 w 270"/>
              <a:gd name="T21" fmla="*/ 133 h 232"/>
              <a:gd name="T22" fmla="*/ 91 w 270"/>
              <a:gd name="T23" fmla="*/ 154 h 232"/>
              <a:gd name="T24" fmla="*/ 105 w 270"/>
              <a:gd name="T25" fmla="*/ 158 h 232"/>
              <a:gd name="T26" fmla="*/ 181 w 270"/>
              <a:gd name="T27" fmla="*/ 217 h 232"/>
              <a:gd name="T28" fmla="*/ 189 w 270"/>
              <a:gd name="T29" fmla="*/ 220 h 232"/>
              <a:gd name="T30" fmla="*/ 197 w 270"/>
              <a:gd name="T31" fmla="*/ 217 h 232"/>
              <a:gd name="T32" fmla="*/ 264 w 270"/>
              <a:gd name="T33" fmla="*/ 156 h 232"/>
              <a:gd name="T34" fmla="*/ 266 w 270"/>
              <a:gd name="T35" fmla="*/ 139 h 232"/>
              <a:gd name="T36" fmla="*/ 248 w 270"/>
              <a:gd name="T37" fmla="*/ 138 h 232"/>
              <a:gd name="T38" fmla="*/ 117 w 270"/>
              <a:gd name="T39" fmla="*/ 79 h 232"/>
              <a:gd name="T40" fmla="*/ 183 w 270"/>
              <a:gd name="T41" fmla="*/ 121 h 232"/>
              <a:gd name="T42" fmla="*/ 199 w 270"/>
              <a:gd name="T43" fmla="*/ 117 h 232"/>
              <a:gd name="T44" fmla="*/ 266 w 270"/>
              <a:gd name="T45" fmla="*/ 20 h 232"/>
              <a:gd name="T46" fmla="*/ 263 w 270"/>
              <a:gd name="T47" fmla="*/ 3 h 232"/>
              <a:gd name="T48" fmla="*/ 246 w 270"/>
              <a:gd name="T49" fmla="*/ 7 h 232"/>
              <a:gd name="T50" fmla="*/ 186 w 270"/>
              <a:gd name="T51" fmla="*/ 94 h 232"/>
              <a:gd name="T52" fmla="*/ 120 w 270"/>
              <a:gd name="T53" fmla="*/ 52 h 232"/>
              <a:gd name="T54" fmla="*/ 111 w 270"/>
              <a:gd name="T55" fmla="*/ 50 h 232"/>
              <a:gd name="T56" fmla="*/ 103 w 270"/>
              <a:gd name="T57" fmla="*/ 56 h 232"/>
              <a:gd name="T58" fmla="*/ 3 w 270"/>
              <a:gd name="T59" fmla="*/ 213 h 232"/>
              <a:gd name="T60" fmla="*/ 7 w 270"/>
              <a:gd name="T61" fmla="*/ 230 h 232"/>
              <a:gd name="T62" fmla="*/ 13 w 270"/>
              <a:gd name="T63" fmla="*/ 232 h 232"/>
              <a:gd name="T64" fmla="*/ 24 w 270"/>
              <a:gd name="T65" fmla="*/ 227 h 232"/>
              <a:gd name="T66" fmla="*/ 117 w 270"/>
              <a:gd name="T67" fmla="*/ 7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0" h="232">
                <a:moveTo>
                  <a:pt x="10" y="135"/>
                </a:moveTo>
                <a:cubicBezTo>
                  <a:pt x="28" y="139"/>
                  <a:pt x="28" y="139"/>
                  <a:pt x="28" y="139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0" y="109"/>
                  <a:pt x="3" y="113"/>
                  <a:pt x="2" y="120"/>
                </a:cubicBezTo>
                <a:cubicBezTo>
                  <a:pt x="0" y="126"/>
                  <a:pt x="4" y="133"/>
                  <a:pt x="10" y="135"/>
                </a:cubicBezTo>
                <a:close/>
                <a:moveTo>
                  <a:pt x="248" y="138"/>
                </a:moveTo>
                <a:cubicBezTo>
                  <a:pt x="189" y="192"/>
                  <a:pt x="189" y="192"/>
                  <a:pt x="189" y="19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7" y="136"/>
                  <a:pt x="115" y="135"/>
                  <a:pt x="114" y="135"/>
                </a:cubicBezTo>
                <a:cubicBezTo>
                  <a:pt x="105" y="133"/>
                  <a:pt x="105" y="133"/>
                  <a:pt x="105" y="133"/>
                </a:cubicBezTo>
                <a:cubicBezTo>
                  <a:pt x="91" y="154"/>
                  <a:pt x="91" y="154"/>
                  <a:pt x="91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81" y="217"/>
                  <a:pt x="181" y="217"/>
                  <a:pt x="181" y="217"/>
                </a:cubicBezTo>
                <a:cubicBezTo>
                  <a:pt x="184" y="219"/>
                  <a:pt x="187" y="220"/>
                  <a:pt x="189" y="220"/>
                </a:cubicBezTo>
                <a:cubicBezTo>
                  <a:pt x="192" y="220"/>
                  <a:pt x="195" y="219"/>
                  <a:pt x="197" y="217"/>
                </a:cubicBezTo>
                <a:cubicBezTo>
                  <a:pt x="264" y="156"/>
                  <a:pt x="264" y="156"/>
                  <a:pt x="264" y="156"/>
                </a:cubicBezTo>
                <a:cubicBezTo>
                  <a:pt x="270" y="152"/>
                  <a:pt x="270" y="144"/>
                  <a:pt x="266" y="139"/>
                </a:cubicBezTo>
                <a:cubicBezTo>
                  <a:pt x="261" y="134"/>
                  <a:pt x="253" y="133"/>
                  <a:pt x="248" y="138"/>
                </a:cubicBezTo>
                <a:close/>
                <a:moveTo>
                  <a:pt x="117" y="79"/>
                </a:moveTo>
                <a:cubicBezTo>
                  <a:pt x="183" y="121"/>
                  <a:pt x="183" y="121"/>
                  <a:pt x="183" y="121"/>
                </a:cubicBezTo>
                <a:cubicBezTo>
                  <a:pt x="188" y="124"/>
                  <a:pt x="195" y="123"/>
                  <a:pt x="199" y="117"/>
                </a:cubicBezTo>
                <a:cubicBezTo>
                  <a:pt x="266" y="20"/>
                  <a:pt x="266" y="20"/>
                  <a:pt x="266" y="20"/>
                </a:cubicBezTo>
                <a:cubicBezTo>
                  <a:pt x="270" y="15"/>
                  <a:pt x="269" y="7"/>
                  <a:pt x="263" y="3"/>
                </a:cubicBezTo>
                <a:cubicBezTo>
                  <a:pt x="258" y="0"/>
                  <a:pt x="250" y="1"/>
                  <a:pt x="246" y="7"/>
                </a:cubicBezTo>
                <a:cubicBezTo>
                  <a:pt x="186" y="94"/>
                  <a:pt x="186" y="94"/>
                  <a:pt x="186" y="94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17" y="50"/>
                  <a:pt x="114" y="50"/>
                  <a:pt x="111" y="50"/>
                </a:cubicBezTo>
                <a:cubicBezTo>
                  <a:pt x="108" y="51"/>
                  <a:pt x="105" y="53"/>
                  <a:pt x="103" y="56"/>
                </a:cubicBezTo>
                <a:cubicBezTo>
                  <a:pt x="3" y="213"/>
                  <a:pt x="3" y="213"/>
                  <a:pt x="3" y="213"/>
                </a:cubicBezTo>
                <a:cubicBezTo>
                  <a:pt x="0" y="219"/>
                  <a:pt x="1" y="227"/>
                  <a:pt x="7" y="230"/>
                </a:cubicBezTo>
                <a:cubicBezTo>
                  <a:pt x="9" y="231"/>
                  <a:pt x="11" y="232"/>
                  <a:pt x="13" y="232"/>
                </a:cubicBezTo>
                <a:cubicBezTo>
                  <a:pt x="18" y="232"/>
                  <a:pt x="21" y="230"/>
                  <a:pt x="24" y="227"/>
                </a:cubicBezTo>
                <a:cubicBezTo>
                  <a:pt x="117" y="79"/>
                  <a:pt x="117" y="79"/>
                  <a:pt x="117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PA_淘宝店chenying0907 40"/>
          <p:cNvSpPr txBox="1"/>
          <p:nvPr>
            <p:custDataLst>
              <p:tags r:id="rId17"/>
            </p:custDataLst>
          </p:nvPr>
        </p:nvSpPr>
        <p:spPr>
          <a:xfrm>
            <a:off x="8530319" y="4674211"/>
            <a:ext cx="225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Literary title</a:t>
            </a:r>
          </a:p>
        </p:txBody>
      </p:sp>
      <p:sp>
        <p:nvSpPr>
          <p:cNvPr id="42" name="PA_淘宝店chenying0907 41"/>
          <p:cNvSpPr txBox="1"/>
          <p:nvPr>
            <p:custDataLst>
              <p:tags r:id="rId18"/>
            </p:custDataLst>
          </p:nvPr>
        </p:nvSpPr>
        <p:spPr>
          <a:xfrm>
            <a:off x="8555719" y="5135876"/>
            <a:ext cx="304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  <p:sp>
        <p:nvSpPr>
          <p:cNvPr id="43" name="PA_淘宝店chenying0907 42"/>
          <p:cNvSpPr txBox="1"/>
          <p:nvPr>
            <p:custDataLst>
              <p:tags r:id="rId19"/>
            </p:custDataLst>
          </p:nvPr>
        </p:nvSpPr>
        <p:spPr>
          <a:xfrm>
            <a:off x="869070" y="3664641"/>
            <a:ext cx="237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Literary title</a:t>
            </a:r>
          </a:p>
        </p:txBody>
      </p:sp>
      <p:sp>
        <p:nvSpPr>
          <p:cNvPr id="44" name="PA_淘宝店chenying0907 43"/>
          <p:cNvSpPr txBox="1"/>
          <p:nvPr>
            <p:custDataLst>
              <p:tags r:id="rId20"/>
            </p:custDataLst>
          </p:nvPr>
        </p:nvSpPr>
        <p:spPr>
          <a:xfrm>
            <a:off x="869069" y="4126306"/>
            <a:ext cx="304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  <p:sp>
        <p:nvSpPr>
          <p:cNvPr id="45" name="PA_淘宝店chenying0907 44"/>
          <p:cNvSpPr txBox="1"/>
          <p:nvPr>
            <p:custDataLst>
              <p:tags r:id="rId21"/>
            </p:custDataLst>
          </p:nvPr>
        </p:nvSpPr>
        <p:spPr>
          <a:xfrm>
            <a:off x="7859477" y="1526423"/>
            <a:ext cx="230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Literary title</a:t>
            </a:r>
          </a:p>
        </p:txBody>
      </p:sp>
      <p:sp>
        <p:nvSpPr>
          <p:cNvPr id="46" name="PA_淘宝店chenying0907 45"/>
          <p:cNvSpPr txBox="1"/>
          <p:nvPr>
            <p:custDataLst>
              <p:tags r:id="rId22"/>
            </p:custDataLst>
          </p:nvPr>
        </p:nvSpPr>
        <p:spPr>
          <a:xfrm>
            <a:off x="7859477" y="1988088"/>
            <a:ext cx="304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</p:spTree>
    <p:extLst>
      <p:ext uri="{BB962C8B-B14F-4D97-AF65-F5344CB8AC3E}">
        <p14:creationId xmlns:p14="http://schemas.microsoft.com/office/powerpoint/2010/main" val="858917194"/>
      </p:ext>
    </p:extLst>
  </p:cSld>
  <p:clrMapOvr>
    <a:masterClrMapping/>
  </p:clrMapOvr>
  <p:transition spd="slow" advClick="0" advTm="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129" name="PA_淘宝店chenying0907 12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5400000">
            <a:off x="1093623" y="2269382"/>
            <a:ext cx="1592570" cy="1600827"/>
          </a:xfrm>
          <a:custGeom>
            <a:avLst/>
            <a:gdLst>
              <a:gd name="connsiteX0" fmla="*/ 0 w 3355930"/>
              <a:gd name="connsiteY0" fmla="*/ 1690277 h 3373329"/>
              <a:gd name="connsiteX1" fmla="*/ 109029 w 3355930"/>
              <a:gd name="connsiteY1" fmla="*/ 840521 h 3373329"/>
              <a:gd name="connsiteX2" fmla="*/ 131311 w 3355930"/>
              <a:gd name="connsiteY2" fmla="*/ 771926 h 3373329"/>
              <a:gd name="connsiteX3" fmla="*/ 149465 w 3355930"/>
              <a:gd name="connsiteY3" fmla="*/ 702818 h 3373329"/>
              <a:gd name="connsiteX4" fmla="*/ 372129 w 3355930"/>
              <a:gd name="connsiteY4" fmla="*/ 342631 h 3373329"/>
              <a:gd name="connsiteX5" fmla="*/ 392795 w 3355930"/>
              <a:gd name="connsiteY5" fmla="*/ 325940 h 3373329"/>
              <a:gd name="connsiteX6" fmla="*/ 427949 w 3355930"/>
              <a:gd name="connsiteY6" fmla="*/ 291612 h 3373329"/>
              <a:gd name="connsiteX7" fmla="*/ 484203 w 3355930"/>
              <a:gd name="connsiteY7" fmla="*/ 249875 h 3373329"/>
              <a:gd name="connsiteX8" fmla="*/ 494427 w 3355930"/>
              <a:gd name="connsiteY8" fmla="*/ 243860 h 3373329"/>
              <a:gd name="connsiteX9" fmla="*/ 505041 w 3355930"/>
              <a:gd name="connsiteY9" fmla="*/ 235289 h 3373329"/>
              <a:gd name="connsiteX10" fmla="*/ 545866 w 3355930"/>
              <a:gd name="connsiteY10" fmla="*/ 213598 h 3373329"/>
              <a:gd name="connsiteX11" fmla="*/ 551118 w 3355930"/>
              <a:gd name="connsiteY11" fmla="*/ 210508 h 3373329"/>
              <a:gd name="connsiteX12" fmla="*/ 556731 w 3355930"/>
              <a:gd name="connsiteY12" fmla="*/ 207826 h 3373329"/>
              <a:gd name="connsiteX13" fmla="*/ 657591 w 3355930"/>
              <a:gd name="connsiteY13" fmla="*/ 154239 h 3373329"/>
              <a:gd name="connsiteX14" fmla="*/ 826168 w 3355930"/>
              <a:gd name="connsiteY14" fmla="*/ 103017 h 3373329"/>
              <a:gd name="connsiteX15" fmla="*/ 838499 w 3355930"/>
              <a:gd name="connsiteY15" fmla="*/ 101175 h 3373329"/>
              <a:gd name="connsiteX16" fmla="*/ 911953 w 3355930"/>
              <a:gd name="connsiteY16" fmla="*/ 81543 h 3373329"/>
              <a:gd name="connsiteX17" fmla="*/ 1658867 w 3355930"/>
              <a:gd name="connsiteY17" fmla="*/ 0 h 3373329"/>
              <a:gd name="connsiteX18" fmla="*/ 2405782 w 3355930"/>
              <a:gd name="connsiteY18" fmla="*/ 81543 h 3373329"/>
              <a:gd name="connsiteX19" fmla="*/ 2450299 w 3355930"/>
              <a:gd name="connsiteY19" fmla="*/ 93441 h 3373329"/>
              <a:gd name="connsiteX20" fmla="*/ 2514398 w 3355930"/>
              <a:gd name="connsiteY20" fmla="*/ 103017 h 3373329"/>
              <a:gd name="connsiteX21" fmla="*/ 3176982 w 3355930"/>
              <a:gd name="connsiteY21" fmla="*/ 661973 h 3373329"/>
              <a:gd name="connsiteX22" fmla="*/ 3178887 w 3355930"/>
              <a:gd name="connsiteY22" fmla="*/ 668873 h 3373329"/>
              <a:gd name="connsiteX23" fmla="*/ 3182179 w 3355930"/>
              <a:gd name="connsiteY23" fmla="*/ 675761 h 3373329"/>
              <a:gd name="connsiteX24" fmla="*/ 3355930 w 3355930"/>
              <a:gd name="connsiteY24" fmla="*/ 1706606 h 3373329"/>
              <a:gd name="connsiteX25" fmla="*/ 3182179 w 3355930"/>
              <a:gd name="connsiteY25" fmla="*/ 2737451 h 3373329"/>
              <a:gd name="connsiteX26" fmla="*/ 3178871 w 3355930"/>
              <a:gd name="connsiteY26" fmla="*/ 2744371 h 3373329"/>
              <a:gd name="connsiteX27" fmla="*/ 3177231 w 3355930"/>
              <a:gd name="connsiteY27" fmla="*/ 2748757 h 3373329"/>
              <a:gd name="connsiteX28" fmla="*/ 3173926 w 3355930"/>
              <a:gd name="connsiteY28" fmla="*/ 2754717 h 3373329"/>
              <a:gd name="connsiteX29" fmla="*/ 3145422 w 3355930"/>
              <a:gd name="connsiteY29" fmla="*/ 2814355 h 3373329"/>
              <a:gd name="connsiteX30" fmla="*/ 3106055 w 3355930"/>
              <a:gd name="connsiteY30" fmla="*/ 2881270 h 3373329"/>
              <a:gd name="connsiteX31" fmla="*/ 3096932 w 3355930"/>
              <a:gd name="connsiteY31" fmla="*/ 2893567 h 3373329"/>
              <a:gd name="connsiteX32" fmla="*/ 3094430 w 3355930"/>
              <a:gd name="connsiteY32" fmla="*/ 2898080 h 3373329"/>
              <a:gd name="connsiteX33" fmla="*/ 3087369 w 3355930"/>
              <a:gd name="connsiteY33" fmla="*/ 2906456 h 3373329"/>
              <a:gd name="connsiteX34" fmla="*/ 3064318 w 3355930"/>
              <a:gd name="connsiteY34" fmla="*/ 2937524 h 3373329"/>
              <a:gd name="connsiteX35" fmla="*/ 3041387 w 3355930"/>
              <a:gd name="connsiteY35" fmla="*/ 2961007 h 3373329"/>
              <a:gd name="connsiteX36" fmla="*/ 2984767 w 3355930"/>
              <a:gd name="connsiteY36" fmla="*/ 3028180 h 3373329"/>
              <a:gd name="connsiteX37" fmla="*/ 2927072 w 3355930"/>
              <a:gd name="connsiteY37" fmla="*/ 3074775 h 3373329"/>
              <a:gd name="connsiteX38" fmla="*/ 2919963 w 3355930"/>
              <a:gd name="connsiteY38" fmla="*/ 3081717 h 3373329"/>
              <a:gd name="connsiteX39" fmla="*/ 2901683 w 3355930"/>
              <a:gd name="connsiteY39" fmla="*/ 3095279 h 3373329"/>
              <a:gd name="connsiteX40" fmla="*/ 2851855 w 3355930"/>
              <a:gd name="connsiteY40" fmla="*/ 3135522 h 3373329"/>
              <a:gd name="connsiteX41" fmla="*/ 2530727 w 3355930"/>
              <a:gd name="connsiteY41" fmla="*/ 3267794 h 3373329"/>
              <a:gd name="connsiteX42" fmla="*/ 2519396 w 3355930"/>
              <a:gd name="connsiteY42" fmla="*/ 3269486 h 3373329"/>
              <a:gd name="connsiteX43" fmla="*/ 2435959 w 3355930"/>
              <a:gd name="connsiteY43" fmla="*/ 3291786 h 3373329"/>
              <a:gd name="connsiteX44" fmla="*/ 1689044 w 3355930"/>
              <a:gd name="connsiteY44" fmla="*/ 3373329 h 3373329"/>
              <a:gd name="connsiteX45" fmla="*/ 744420 w 3355930"/>
              <a:gd name="connsiteY45" fmla="*/ 3233484 h 3373329"/>
              <a:gd name="connsiteX46" fmla="*/ 683427 w 3355930"/>
              <a:gd name="connsiteY46" fmla="*/ 3209498 h 3373329"/>
              <a:gd name="connsiteX47" fmla="*/ 657591 w 3355930"/>
              <a:gd name="connsiteY47" fmla="*/ 3200242 h 3373329"/>
              <a:gd name="connsiteX48" fmla="*/ 639681 w 3355930"/>
              <a:gd name="connsiteY48" fmla="*/ 3190727 h 3373329"/>
              <a:gd name="connsiteX49" fmla="*/ 581295 w 3355930"/>
              <a:gd name="connsiteY49" fmla="*/ 3162821 h 3373329"/>
              <a:gd name="connsiteX50" fmla="*/ 526668 w 3355930"/>
              <a:gd name="connsiteY50" fmla="*/ 3130683 h 3373329"/>
              <a:gd name="connsiteX51" fmla="*/ 505041 w 3355930"/>
              <a:gd name="connsiteY51" fmla="*/ 3119193 h 3373329"/>
              <a:gd name="connsiteX52" fmla="*/ 464426 w 3355930"/>
              <a:gd name="connsiteY52" fmla="*/ 3086391 h 3373329"/>
              <a:gd name="connsiteX53" fmla="*/ 458126 w 3355930"/>
              <a:gd name="connsiteY53" fmla="*/ 3081717 h 3373329"/>
              <a:gd name="connsiteX54" fmla="*/ 455676 w 3355930"/>
              <a:gd name="connsiteY54" fmla="*/ 3079325 h 3373329"/>
              <a:gd name="connsiteX55" fmla="*/ 372129 w 3355930"/>
              <a:gd name="connsiteY55" fmla="*/ 3011851 h 3373329"/>
              <a:gd name="connsiteX56" fmla="*/ 321596 w 3355930"/>
              <a:gd name="connsiteY56" fmla="*/ 2951901 h 3373329"/>
              <a:gd name="connsiteX57" fmla="*/ 291612 w 3355930"/>
              <a:gd name="connsiteY57" fmla="*/ 2921195 h 3373329"/>
              <a:gd name="connsiteX58" fmla="*/ 0 w 3355930"/>
              <a:gd name="connsiteY58" fmla="*/ 1690277 h 337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355930" h="3373329">
                <a:moveTo>
                  <a:pt x="0" y="1690277"/>
                </a:moveTo>
                <a:cubicBezTo>
                  <a:pt x="0" y="1367491"/>
                  <a:pt x="40916" y="1071443"/>
                  <a:pt x="109029" y="840521"/>
                </a:cubicBezTo>
                <a:lnTo>
                  <a:pt x="131311" y="771926"/>
                </a:lnTo>
                <a:lnTo>
                  <a:pt x="149465" y="702818"/>
                </a:lnTo>
                <a:cubicBezTo>
                  <a:pt x="193198" y="565187"/>
                  <a:pt x="270554" y="442056"/>
                  <a:pt x="372129" y="342631"/>
                </a:cubicBezTo>
                <a:lnTo>
                  <a:pt x="392795" y="325940"/>
                </a:lnTo>
                <a:lnTo>
                  <a:pt x="427949" y="291612"/>
                </a:lnTo>
                <a:cubicBezTo>
                  <a:pt x="444849" y="277331"/>
                  <a:pt x="463638" y="263406"/>
                  <a:pt x="484203" y="249875"/>
                </a:cubicBezTo>
                <a:lnTo>
                  <a:pt x="494427" y="243860"/>
                </a:lnTo>
                <a:lnTo>
                  <a:pt x="505041" y="235289"/>
                </a:lnTo>
                <a:lnTo>
                  <a:pt x="545866" y="213598"/>
                </a:lnTo>
                <a:lnTo>
                  <a:pt x="551118" y="210508"/>
                </a:lnTo>
                <a:lnTo>
                  <a:pt x="556731" y="207826"/>
                </a:lnTo>
                <a:lnTo>
                  <a:pt x="657591" y="154239"/>
                </a:lnTo>
                <a:cubicBezTo>
                  <a:pt x="711313" y="131997"/>
                  <a:pt x="767706" y="114727"/>
                  <a:pt x="826168" y="103017"/>
                </a:cubicBezTo>
                <a:lnTo>
                  <a:pt x="838499" y="101175"/>
                </a:lnTo>
                <a:lnTo>
                  <a:pt x="911953" y="81543"/>
                </a:lnTo>
                <a:cubicBezTo>
                  <a:pt x="1125164" y="30061"/>
                  <a:pt x="1382193" y="0"/>
                  <a:pt x="1658867" y="0"/>
                </a:cubicBezTo>
                <a:cubicBezTo>
                  <a:pt x="1935541" y="0"/>
                  <a:pt x="2192571" y="30061"/>
                  <a:pt x="2405782" y="81543"/>
                </a:cubicBezTo>
                <a:lnTo>
                  <a:pt x="2450299" y="93441"/>
                </a:lnTo>
                <a:lnTo>
                  <a:pt x="2514398" y="103017"/>
                </a:lnTo>
                <a:cubicBezTo>
                  <a:pt x="2821325" y="164494"/>
                  <a:pt x="3071218" y="379231"/>
                  <a:pt x="3176982" y="661973"/>
                </a:cubicBezTo>
                <a:lnTo>
                  <a:pt x="3178887" y="668873"/>
                </a:lnTo>
                <a:lnTo>
                  <a:pt x="3182179" y="675761"/>
                </a:lnTo>
                <a:cubicBezTo>
                  <a:pt x="3288293" y="920785"/>
                  <a:pt x="3355930" y="1291595"/>
                  <a:pt x="3355930" y="1706606"/>
                </a:cubicBezTo>
                <a:cubicBezTo>
                  <a:pt x="3355930" y="2121617"/>
                  <a:pt x="3288293" y="2492428"/>
                  <a:pt x="3182179" y="2737451"/>
                </a:cubicBezTo>
                <a:lnTo>
                  <a:pt x="3178871" y="2744371"/>
                </a:lnTo>
                <a:lnTo>
                  <a:pt x="3177231" y="2748757"/>
                </a:lnTo>
                <a:lnTo>
                  <a:pt x="3173926" y="2754717"/>
                </a:lnTo>
                <a:lnTo>
                  <a:pt x="3145422" y="2814355"/>
                </a:lnTo>
                <a:cubicBezTo>
                  <a:pt x="3132721" y="2838362"/>
                  <a:pt x="3119586" y="2860705"/>
                  <a:pt x="3106055" y="2881270"/>
                </a:cubicBezTo>
                <a:lnTo>
                  <a:pt x="3096932" y="2893567"/>
                </a:lnTo>
                <a:lnTo>
                  <a:pt x="3094430" y="2898080"/>
                </a:lnTo>
                <a:lnTo>
                  <a:pt x="3087369" y="2906456"/>
                </a:lnTo>
                <a:lnTo>
                  <a:pt x="3064318" y="2937524"/>
                </a:lnTo>
                <a:lnTo>
                  <a:pt x="3041387" y="2961007"/>
                </a:lnTo>
                <a:lnTo>
                  <a:pt x="2984767" y="3028180"/>
                </a:lnTo>
                <a:lnTo>
                  <a:pt x="2927072" y="3074775"/>
                </a:lnTo>
                <a:lnTo>
                  <a:pt x="2919963" y="3081717"/>
                </a:lnTo>
                <a:lnTo>
                  <a:pt x="2901683" y="3095279"/>
                </a:lnTo>
                <a:lnTo>
                  <a:pt x="2851855" y="3135522"/>
                </a:lnTo>
                <a:cubicBezTo>
                  <a:pt x="2756299" y="3198712"/>
                  <a:pt x="2647652" y="3244374"/>
                  <a:pt x="2530727" y="3267794"/>
                </a:cubicBezTo>
                <a:lnTo>
                  <a:pt x="2519396" y="3269486"/>
                </a:lnTo>
                <a:lnTo>
                  <a:pt x="2435959" y="3291786"/>
                </a:lnTo>
                <a:cubicBezTo>
                  <a:pt x="2222748" y="3343268"/>
                  <a:pt x="1965718" y="3373329"/>
                  <a:pt x="1689044" y="3373329"/>
                </a:cubicBezTo>
                <a:cubicBezTo>
                  <a:pt x="1320146" y="3373329"/>
                  <a:pt x="986171" y="3319887"/>
                  <a:pt x="744420" y="3233484"/>
                </a:cubicBezTo>
                <a:lnTo>
                  <a:pt x="683427" y="3209498"/>
                </a:lnTo>
                <a:lnTo>
                  <a:pt x="657591" y="3200242"/>
                </a:lnTo>
                <a:lnTo>
                  <a:pt x="639681" y="3190727"/>
                </a:lnTo>
                <a:lnTo>
                  <a:pt x="581295" y="3162821"/>
                </a:lnTo>
                <a:lnTo>
                  <a:pt x="526668" y="3130683"/>
                </a:lnTo>
                <a:lnTo>
                  <a:pt x="505041" y="3119193"/>
                </a:lnTo>
                <a:lnTo>
                  <a:pt x="464426" y="3086391"/>
                </a:lnTo>
                <a:lnTo>
                  <a:pt x="458126" y="3081717"/>
                </a:lnTo>
                <a:lnTo>
                  <a:pt x="455676" y="3079325"/>
                </a:lnTo>
                <a:lnTo>
                  <a:pt x="372129" y="3011851"/>
                </a:lnTo>
                <a:lnTo>
                  <a:pt x="321596" y="2951901"/>
                </a:lnTo>
                <a:lnTo>
                  <a:pt x="291612" y="2921195"/>
                </a:lnTo>
                <a:cubicBezTo>
                  <a:pt x="120244" y="2718395"/>
                  <a:pt x="0" y="2243625"/>
                  <a:pt x="0" y="169027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PA_淘宝店chenying0907 12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5400000">
            <a:off x="3885771" y="2269382"/>
            <a:ext cx="1592570" cy="1600827"/>
          </a:xfrm>
          <a:custGeom>
            <a:avLst/>
            <a:gdLst>
              <a:gd name="connsiteX0" fmla="*/ 0 w 3355930"/>
              <a:gd name="connsiteY0" fmla="*/ 1690277 h 3373329"/>
              <a:gd name="connsiteX1" fmla="*/ 109029 w 3355930"/>
              <a:gd name="connsiteY1" fmla="*/ 840521 h 3373329"/>
              <a:gd name="connsiteX2" fmla="*/ 131311 w 3355930"/>
              <a:gd name="connsiteY2" fmla="*/ 771926 h 3373329"/>
              <a:gd name="connsiteX3" fmla="*/ 149465 w 3355930"/>
              <a:gd name="connsiteY3" fmla="*/ 702818 h 3373329"/>
              <a:gd name="connsiteX4" fmla="*/ 372129 w 3355930"/>
              <a:gd name="connsiteY4" fmla="*/ 342631 h 3373329"/>
              <a:gd name="connsiteX5" fmla="*/ 392795 w 3355930"/>
              <a:gd name="connsiteY5" fmla="*/ 325940 h 3373329"/>
              <a:gd name="connsiteX6" fmla="*/ 427949 w 3355930"/>
              <a:gd name="connsiteY6" fmla="*/ 291612 h 3373329"/>
              <a:gd name="connsiteX7" fmla="*/ 484203 w 3355930"/>
              <a:gd name="connsiteY7" fmla="*/ 249875 h 3373329"/>
              <a:gd name="connsiteX8" fmla="*/ 494427 w 3355930"/>
              <a:gd name="connsiteY8" fmla="*/ 243860 h 3373329"/>
              <a:gd name="connsiteX9" fmla="*/ 505041 w 3355930"/>
              <a:gd name="connsiteY9" fmla="*/ 235289 h 3373329"/>
              <a:gd name="connsiteX10" fmla="*/ 545866 w 3355930"/>
              <a:gd name="connsiteY10" fmla="*/ 213598 h 3373329"/>
              <a:gd name="connsiteX11" fmla="*/ 551118 w 3355930"/>
              <a:gd name="connsiteY11" fmla="*/ 210508 h 3373329"/>
              <a:gd name="connsiteX12" fmla="*/ 556731 w 3355930"/>
              <a:gd name="connsiteY12" fmla="*/ 207826 h 3373329"/>
              <a:gd name="connsiteX13" fmla="*/ 657591 w 3355930"/>
              <a:gd name="connsiteY13" fmla="*/ 154239 h 3373329"/>
              <a:gd name="connsiteX14" fmla="*/ 826168 w 3355930"/>
              <a:gd name="connsiteY14" fmla="*/ 103017 h 3373329"/>
              <a:gd name="connsiteX15" fmla="*/ 838499 w 3355930"/>
              <a:gd name="connsiteY15" fmla="*/ 101175 h 3373329"/>
              <a:gd name="connsiteX16" fmla="*/ 911953 w 3355930"/>
              <a:gd name="connsiteY16" fmla="*/ 81543 h 3373329"/>
              <a:gd name="connsiteX17" fmla="*/ 1658867 w 3355930"/>
              <a:gd name="connsiteY17" fmla="*/ 0 h 3373329"/>
              <a:gd name="connsiteX18" fmla="*/ 2405782 w 3355930"/>
              <a:gd name="connsiteY18" fmla="*/ 81543 h 3373329"/>
              <a:gd name="connsiteX19" fmla="*/ 2450299 w 3355930"/>
              <a:gd name="connsiteY19" fmla="*/ 93441 h 3373329"/>
              <a:gd name="connsiteX20" fmla="*/ 2514398 w 3355930"/>
              <a:gd name="connsiteY20" fmla="*/ 103017 h 3373329"/>
              <a:gd name="connsiteX21" fmla="*/ 3176982 w 3355930"/>
              <a:gd name="connsiteY21" fmla="*/ 661973 h 3373329"/>
              <a:gd name="connsiteX22" fmla="*/ 3178887 w 3355930"/>
              <a:gd name="connsiteY22" fmla="*/ 668873 h 3373329"/>
              <a:gd name="connsiteX23" fmla="*/ 3182179 w 3355930"/>
              <a:gd name="connsiteY23" fmla="*/ 675761 h 3373329"/>
              <a:gd name="connsiteX24" fmla="*/ 3355930 w 3355930"/>
              <a:gd name="connsiteY24" fmla="*/ 1706606 h 3373329"/>
              <a:gd name="connsiteX25" fmla="*/ 3182179 w 3355930"/>
              <a:gd name="connsiteY25" fmla="*/ 2737451 h 3373329"/>
              <a:gd name="connsiteX26" fmla="*/ 3178871 w 3355930"/>
              <a:gd name="connsiteY26" fmla="*/ 2744371 h 3373329"/>
              <a:gd name="connsiteX27" fmla="*/ 3177231 w 3355930"/>
              <a:gd name="connsiteY27" fmla="*/ 2748757 h 3373329"/>
              <a:gd name="connsiteX28" fmla="*/ 3173926 w 3355930"/>
              <a:gd name="connsiteY28" fmla="*/ 2754717 h 3373329"/>
              <a:gd name="connsiteX29" fmla="*/ 3145422 w 3355930"/>
              <a:gd name="connsiteY29" fmla="*/ 2814355 h 3373329"/>
              <a:gd name="connsiteX30" fmla="*/ 3106055 w 3355930"/>
              <a:gd name="connsiteY30" fmla="*/ 2881270 h 3373329"/>
              <a:gd name="connsiteX31" fmla="*/ 3096932 w 3355930"/>
              <a:gd name="connsiteY31" fmla="*/ 2893567 h 3373329"/>
              <a:gd name="connsiteX32" fmla="*/ 3094430 w 3355930"/>
              <a:gd name="connsiteY32" fmla="*/ 2898080 h 3373329"/>
              <a:gd name="connsiteX33" fmla="*/ 3087369 w 3355930"/>
              <a:gd name="connsiteY33" fmla="*/ 2906456 h 3373329"/>
              <a:gd name="connsiteX34" fmla="*/ 3064318 w 3355930"/>
              <a:gd name="connsiteY34" fmla="*/ 2937524 h 3373329"/>
              <a:gd name="connsiteX35" fmla="*/ 3041387 w 3355930"/>
              <a:gd name="connsiteY35" fmla="*/ 2961007 h 3373329"/>
              <a:gd name="connsiteX36" fmla="*/ 2984767 w 3355930"/>
              <a:gd name="connsiteY36" fmla="*/ 3028180 h 3373329"/>
              <a:gd name="connsiteX37" fmla="*/ 2927072 w 3355930"/>
              <a:gd name="connsiteY37" fmla="*/ 3074775 h 3373329"/>
              <a:gd name="connsiteX38" fmla="*/ 2919963 w 3355930"/>
              <a:gd name="connsiteY38" fmla="*/ 3081717 h 3373329"/>
              <a:gd name="connsiteX39" fmla="*/ 2901683 w 3355930"/>
              <a:gd name="connsiteY39" fmla="*/ 3095279 h 3373329"/>
              <a:gd name="connsiteX40" fmla="*/ 2851855 w 3355930"/>
              <a:gd name="connsiteY40" fmla="*/ 3135522 h 3373329"/>
              <a:gd name="connsiteX41" fmla="*/ 2530727 w 3355930"/>
              <a:gd name="connsiteY41" fmla="*/ 3267794 h 3373329"/>
              <a:gd name="connsiteX42" fmla="*/ 2519396 w 3355930"/>
              <a:gd name="connsiteY42" fmla="*/ 3269486 h 3373329"/>
              <a:gd name="connsiteX43" fmla="*/ 2435959 w 3355930"/>
              <a:gd name="connsiteY43" fmla="*/ 3291786 h 3373329"/>
              <a:gd name="connsiteX44" fmla="*/ 1689044 w 3355930"/>
              <a:gd name="connsiteY44" fmla="*/ 3373329 h 3373329"/>
              <a:gd name="connsiteX45" fmla="*/ 744420 w 3355930"/>
              <a:gd name="connsiteY45" fmla="*/ 3233484 h 3373329"/>
              <a:gd name="connsiteX46" fmla="*/ 683427 w 3355930"/>
              <a:gd name="connsiteY46" fmla="*/ 3209498 h 3373329"/>
              <a:gd name="connsiteX47" fmla="*/ 657591 w 3355930"/>
              <a:gd name="connsiteY47" fmla="*/ 3200242 h 3373329"/>
              <a:gd name="connsiteX48" fmla="*/ 639681 w 3355930"/>
              <a:gd name="connsiteY48" fmla="*/ 3190727 h 3373329"/>
              <a:gd name="connsiteX49" fmla="*/ 581295 w 3355930"/>
              <a:gd name="connsiteY49" fmla="*/ 3162821 h 3373329"/>
              <a:gd name="connsiteX50" fmla="*/ 526668 w 3355930"/>
              <a:gd name="connsiteY50" fmla="*/ 3130683 h 3373329"/>
              <a:gd name="connsiteX51" fmla="*/ 505041 w 3355930"/>
              <a:gd name="connsiteY51" fmla="*/ 3119193 h 3373329"/>
              <a:gd name="connsiteX52" fmla="*/ 464426 w 3355930"/>
              <a:gd name="connsiteY52" fmla="*/ 3086391 h 3373329"/>
              <a:gd name="connsiteX53" fmla="*/ 458126 w 3355930"/>
              <a:gd name="connsiteY53" fmla="*/ 3081717 h 3373329"/>
              <a:gd name="connsiteX54" fmla="*/ 455676 w 3355930"/>
              <a:gd name="connsiteY54" fmla="*/ 3079325 h 3373329"/>
              <a:gd name="connsiteX55" fmla="*/ 372129 w 3355930"/>
              <a:gd name="connsiteY55" fmla="*/ 3011851 h 3373329"/>
              <a:gd name="connsiteX56" fmla="*/ 321596 w 3355930"/>
              <a:gd name="connsiteY56" fmla="*/ 2951901 h 3373329"/>
              <a:gd name="connsiteX57" fmla="*/ 291612 w 3355930"/>
              <a:gd name="connsiteY57" fmla="*/ 2921195 h 3373329"/>
              <a:gd name="connsiteX58" fmla="*/ 0 w 3355930"/>
              <a:gd name="connsiteY58" fmla="*/ 1690277 h 337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355930" h="3373329">
                <a:moveTo>
                  <a:pt x="0" y="1690277"/>
                </a:moveTo>
                <a:cubicBezTo>
                  <a:pt x="0" y="1367491"/>
                  <a:pt x="40916" y="1071443"/>
                  <a:pt x="109029" y="840521"/>
                </a:cubicBezTo>
                <a:lnTo>
                  <a:pt x="131311" y="771926"/>
                </a:lnTo>
                <a:lnTo>
                  <a:pt x="149465" y="702818"/>
                </a:lnTo>
                <a:cubicBezTo>
                  <a:pt x="193198" y="565187"/>
                  <a:pt x="270554" y="442056"/>
                  <a:pt x="372129" y="342631"/>
                </a:cubicBezTo>
                <a:lnTo>
                  <a:pt x="392795" y="325940"/>
                </a:lnTo>
                <a:lnTo>
                  <a:pt x="427949" y="291612"/>
                </a:lnTo>
                <a:cubicBezTo>
                  <a:pt x="444849" y="277331"/>
                  <a:pt x="463638" y="263406"/>
                  <a:pt x="484203" y="249875"/>
                </a:cubicBezTo>
                <a:lnTo>
                  <a:pt x="494427" y="243860"/>
                </a:lnTo>
                <a:lnTo>
                  <a:pt x="505041" y="235289"/>
                </a:lnTo>
                <a:lnTo>
                  <a:pt x="545866" y="213598"/>
                </a:lnTo>
                <a:lnTo>
                  <a:pt x="551118" y="210508"/>
                </a:lnTo>
                <a:lnTo>
                  <a:pt x="556731" y="207826"/>
                </a:lnTo>
                <a:lnTo>
                  <a:pt x="657591" y="154239"/>
                </a:lnTo>
                <a:cubicBezTo>
                  <a:pt x="711313" y="131997"/>
                  <a:pt x="767706" y="114727"/>
                  <a:pt x="826168" y="103017"/>
                </a:cubicBezTo>
                <a:lnTo>
                  <a:pt x="838499" y="101175"/>
                </a:lnTo>
                <a:lnTo>
                  <a:pt x="911953" y="81543"/>
                </a:lnTo>
                <a:cubicBezTo>
                  <a:pt x="1125164" y="30061"/>
                  <a:pt x="1382193" y="0"/>
                  <a:pt x="1658867" y="0"/>
                </a:cubicBezTo>
                <a:cubicBezTo>
                  <a:pt x="1935541" y="0"/>
                  <a:pt x="2192571" y="30061"/>
                  <a:pt x="2405782" y="81543"/>
                </a:cubicBezTo>
                <a:lnTo>
                  <a:pt x="2450299" y="93441"/>
                </a:lnTo>
                <a:lnTo>
                  <a:pt x="2514398" y="103017"/>
                </a:lnTo>
                <a:cubicBezTo>
                  <a:pt x="2821325" y="164494"/>
                  <a:pt x="3071218" y="379231"/>
                  <a:pt x="3176982" y="661973"/>
                </a:cubicBezTo>
                <a:lnTo>
                  <a:pt x="3178887" y="668873"/>
                </a:lnTo>
                <a:lnTo>
                  <a:pt x="3182179" y="675761"/>
                </a:lnTo>
                <a:cubicBezTo>
                  <a:pt x="3288293" y="920785"/>
                  <a:pt x="3355930" y="1291595"/>
                  <a:pt x="3355930" y="1706606"/>
                </a:cubicBezTo>
                <a:cubicBezTo>
                  <a:pt x="3355930" y="2121617"/>
                  <a:pt x="3288293" y="2492428"/>
                  <a:pt x="3182179" y="2737451"/>
                </a:cubicBezTo>
                <a:lnTo>
                  <a:pt x="3178871" y="2744371"/>
                </a:lnTo>
                <a:lnTo>
                  <a:pt x="3177231" y="2748757"/>
                </a:lnTo>
                <a:lnTo>
                  <a:pt x="3173926" y="2754717"/>
                </a:lnTo>
                <a:lnTo>
                  <a:pt x="3145422" y="2814355"/>
                </a:lnTo>
                <a:cubicBezTo>
                  <a:pt x="3132721" y="2838362"/>
                  <a:pt x="3119586" y="2860705"/>
                  <a:pt x="3106055" y="2881270"/>
                </a:cubicBezTo>
                <a:lnTo>
                  <a:pt x="3096932" y="2893567"/>
                </a:lnTo>
                <a:lnTo>
                  <a:pt x="3094430" y="2898080"/>
                </a:lnTo>
                <a:lnTo>
                  <a:pt x="3087369" y="2906456"/>
                </a:lnTo>
                <a:lnTo>
                  <a:pt x="3064318" y="2937524"/>
                </a:lnTo>
                <a:lnTo>
                  <a:pt x="3041387" y="2961007"/>
                </a:lnTo>
                <a:lnTo>
                  <a:pt x="2984767" y="3028180"/>
                </a:lnTo>
                <a:lnTo>
                  <a:pt x="2927072" y="3074775"/>
                </a:lnTo>
                <a:lnTo>
                  <a:pt x="2919963" y="3081717"/>
                </a:lnTo>
                <a:lnTo>
                  <a:pt x="2901683" y="3095279"/>
                </a:lnTo>
                <a:lnTo>
                  <a:pt x="2851855" y="3135522"/>
                </a:lnTo>
                <a:cubicBezTo>
                  <a:pt x="2756299" y="3198712"/>
                  <a:pt x="2647652" y="3244374"/>
                  <a:pt x="2530727" y="3267794"/>
                </a:cubicBezTo>
                <a:lnTo>
                  <a:pt x="2519396" y="3269486"/>
                </a:lnTo>
                <a:lnTo>
                  <a:pt x="2435959" y="3291786"/>
                </a:lnTo>
                <a:cubicBezTo>
                  <a:pt x="2222748" y="3343268"/>
                  <a:pt x="1965718" y="3373329"/>
                  <a:pt x="1689044" y="3373329"/>
                </a:cubicBezTo>
                <a:cubicBezTo>
                  <a:pt x="1320146" y="3373329"/>
                  <a:pt x="986171" y="3319887"/>
                  <a:pt x="744420" y="3233484"/>
                </a:cubicBezTo>
                <a:lnTo>
                  <a:pt x="683427" y="3209498"/>
                </a:lnTo>
                <a:lnTo>
                  <a:pt x="657591" y="3200242"/>
                </a:lnTo>
                <a:lnTo>
                  <a:pt x="639681" y="3190727"/>
                </a:lnTo>
                <a:lnTo>
                  <a:pt x="581295" y="3162821"/>
                </a:lnTo>
                <a:lnTo>
                  <a:pt x="526668" y="3130683"/>
                </a:lnTo>
                <a:lnTo>
                  <a:pt x="505041" y="3119193"/>
                </a:lnTo>
                <a:lnTo>
                  <a:pt x="464426" y="3086391"/>
                </a:lnTo>
                <a:lnTo>
                  <a:pt x="458126" y="3081717"/>
                </a:lnTo>
                <a:lnTo>
                  <a:pt x="455676" y="3079325"/>
                </a:lnTo>
                <a:lnTo>
                  <a:pt x="372129" y="3011851"/>
                </a:lnTo>
                <a:lnTo>
                  <a:pt x="321596" y="2951901"/>
                </a:lnTo>
                <a:lnTo>
                  <a:pt x="291612" y="2921195"/>
                </a:lnTo>
                <a:cubicBezTo>
                  <a:pt x="120244" y="2718395"/>
                  <a:pt x="0" y="2243625"/>
                  <a:pt x="0" y="169027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PA_淘宝店chenying0907 13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5400000">
            <a:off x="6678045" y="2269381"/>
            <a:ext cx="1592570" cy="1600827"/>
          </a:xfrm>
          <a:custGeom>
            <a:avLst/>
            <a:gdLst>
              <a:gd name="connsiteX0" fmla="*/ 0 w 3355930"/>
              <a:gd name="connsiteY0" fmla="*/ 1690277 h 3373329"/>
              <a:gd name="connsiteX1" fmla="*/ 109029 w 3355930"/>
              <a:gd name="connsiteY1" fmla="*/ 840521 h 3373329"/>
              <a:gd name="connsiteX2" fmla="*/ 131311 w 3355930"/>
              <a:gd name="connsiteY2" fmla="*/ 771926 h 3373329"/>
              <a:gd name="connsiteX3" fmla="*/ 149465 w 3355930"/>
              <a:gd name="connsiteY3" fmla="*/ 702818 h 3373329"/>
              <a:gd name="connsiteX4" fmla="*/ 372129 w 3355930"/>
              <a:gd name="connsiteY4" fmla="*/ 342631 h 3373329"/>
              <a:gd name="connsiteX5" fmla="*/ 392795 w 3355930"/>
              <a:gd name="connsiteY5" fmla="*/ 325940 h 3373329"/>
              <a:gd name="connsiteX6" fmla="*/ 427949 w 3355930"/>
              <a:gd name="connsiteY6" fmla="*/ 291612 h 3373329"/>
              <a:gd name="connsiteX7" fmla="*/ 484203 w 3355930"/>
              <a:gd name="connsiteY7" fmla="*/ 249875 h 3373329"/>
              <a:gd name="connsiteX8" fmla="*/ 494427 w 3355930"/>
              <a:gd name="connsiteY8" fmla="*/ 243860 h 3373329"/>
              <a:gd name="connsiteX9" fmla="*/ 505041 w 3355930"/>
              <a:gd name="connsiteY9" fmla="*/ 235289 h 3373329"/>
              <a:gd name="connsiteX10" fmla="*/ 545866 w 3355930"/>
              <a:gd name="connsiteY10" fmla="*/ 213598 h 3373329"/>
              <a:gd name="connsiteX11" fmla="*/ 551118 w 3355930"/>
              <a:gd name="connsiteY11" fmla="*/ 210508 h 3373329"/>
              <a:gd name="connsiteX12" fmla="*/ 556731 w 3355930"/>
              <a:gd name="connsiteY12" fmla="*/ 207826 h 3373329"/>
              <a:gd name="connsiteX13" fmla="*/ 657591 w 3355930"/>
              <a:gd name="connsiteY13" fmla="*/ 154239 h 3373329"/>
              <a:gd name="connsiteX14" fmla="*/ 826168 w 3355930"/>
              <a:gd name="connsiteY14" fmla="*/ 103017 h 3373329"/>
              <a:gd name="connsiteX15" fmla="*/ 838499 w 3355930"/>
              <a:gd name="connsiteY15" fmla="*/ 101175 h 3373329"/>
              <a:gd name="connsiteX16" fmla="*/ 911953 w 3355930"/>
              <a:gd name="connsiteY16" fmla="*/ 81543 h 3373329"/>
              <a:gd name="connsiteX17" fmla="*/ 1658867 w 3355930"/>
              <a:gd name="connsiteY17" fmla="*/ 0 h 3373329"/>
              <a:gd name="connsiteX18" fmla="*/ 2405782 w 3355930"/>
              <a:gd name="connsiteY18" fmla="*/ 81543 h 3373329"/>
              <a:gd name="connsiteX19" fmla="*/ 2450299 w 3355930"/>
              <a:gd name="connsiteY19" fmla="*/ 93441 h 3373329"/>
              <a:gd name="connsiteX20" fmla="*/ 2514398 w 3355930"/>
              <a:gd name="connsiteY20" fmla="*/ 103017 h 3373329"/>
              <a:gd name="connsiteX21" fmla="*/ 3176982 w 3355930"/>
              <a:gd name="connsiteY21" fmla="*/ 661973 h 3373329"/>
              <a:gd name="connsiteX22" fmla="*/ 3178887 w 3355930"/>
              <a:gd name="connsiteY22" fmla="*/ 668873 h 3373329"/>
              <a:gd name="connsiteX23" fmla="*/ 3182179 w 3355930"/>
              <a:gd name="connsiteY23" fmla="*/ 675761 h 3373329"/>
              <a:gd name="connsiteX24" fmla="*/ 3355930 w 3355930"/>
              <a:gd name="connsiteY24" fmla="*/ 1706606 h 3373329"/>
              <a:gd name="connsiteX25" fmla="*/ 3182179 w 3355930"/>
              <a:gd name="connsiteY25" fmla="*/ 2737451 h 3373329"/>
              <a:gd name="connsiteX26" fmla="*/ 3178871 w 3355930"/>
              <a:gd name="connsiteY26" fmla="*/ 2744371 h 3373329"/>
              <a:gd name="connsiteX27" fmla="*/ 3177231 w 3355930"/>
              <a:gd name="connsiteY27" fmla="*/ 2748757 h 3373329"/>
              <a:gd name="connsiteX28" fmla="*/ 3173926 w 3355930"/>
              <a:gd name="connsiteY28" fmla="*/ 2754717 h 3373329"/>
              <a:gd name="connsiteX29" fmla="*/ 3145422 w 3355930"/>
              <a:gd name="connsiteY29" fmla="*/ 2814355 h 3373329"/>
              <a:gd name="connsiteX30" fmla="*/ 3106055 w 3355930"/>
              <a:gd name="connsiteY30" fmla="*/ 2881270 h 3373329"/>
              <a:gd name="connsiteX31" fmla="*/ 3096932 w 3355930"/>
              <a:gd name="connsiteY31" fmla="*/ 2893567 h 3373329"/>
              <a:gd name="connsiteX32" fmla="*/ 3094430 w 3355930"/>
              <a:gd name="connsiteY32" fmla="*/ 2898080 h 3373329"/>
              <a:gd name="connsiteX33" fmla="*/ 3087369 w 3355930"/>
              <a:gd name="connsiteY33" fmla="*/ 2906456 h 3373329"/>
              <a:gd name="connsiteX34" fmla="*/ 3064318 w 3355930"/>
              <a:gd name="connsiteY34" fmla="*/ 2937524 h 3373329"/>
              <a:gd name="connsiteX35" fmla="*/ 3041387 w 3355930"/>
              <a:gd name="connsiteY35" fmla="*/ 2961007 h 3373329"/>
              <a:gd name="connsiteX36" fmla="*/ 2984767 w 3355930"/>
              <a:gd name="connsiteY36" fmla="*/ 3028180 h 3373329"/>
              <a:gd name="connsiteX37" fmla="*/ 2927072 w 3355930"/>
              <a:gd name="connsiteY37" fmla="*/ 3074775 h 3373329"/>
              <a:gd name="connsiteX38" fmla="*/ 2919963 w 3355930"/>
              <a:gd name="connsiteY38" fmla="*/ 3081717 h 3373329"/>
              <a:gd name="connsiteX39" fmla="*/ 2901683 w 3355930"/>
              <a:gd name="connsiteY39" fmla="*/ 3095279 h 3373329"/>
              <a:gd name="connsiteX40" fmla="*/ 2851855 w 3355930"/>
              <a:gd name="connsiteY40" fmla="*/ 3135522 h 3373329"/>
              <a:gd name="connsiteX41" fmla="*/ 2530727 w 3355930"/>
              <a:gd name="connsiteY41" fmla="*/ 3267794 h 3373329"/>
              <a:gd name="connsiteX42" fmla="*/ 2519396 w 3355930"/>
              <a:gd name="connsiteY42" fmla="*/ 3269486 h 3373329"/>
              <a:gd name="connsiteX43" fmla="*/ 2435959 w 3355930"/>
              <a:gd name="connsiteY43" fmla="*/ 3291786 h 3373329"/>
              <a:gd name="connsiteX44" fmla="*/ 1689044 w 3355930"/>
              <a:gd name="connsiteY44" fmla="*/ 3373329 h 3373329"/>
              <a:gd name="connsiteX45" fmla="*/ 744420 w 3355930"/>
              <a:gd name="connsiteY45" fmla="*/ 3233484 h 3373329"/>
              <a:gd name="connsiteX46" fmla="*/ 683427 w 3355930"/>
              <a:gd name="connsiteY46" fmla="*/ 3209498 h 3373329"/>
              <a:gd name="connsiteX47" fmla="*/ 657591 w 3355930"/>
              <a:gd name="connsiteY47" fmla="*/ 3200242 h 3373329"/>
              <a:gd name="connsiteX48" fmla="*/ 639681 w 3355930"/>
              <a:gd name="connsiteY48" fmla="*/ 3190727 h 3373329"/>
              <a:gd name="connsiteX49" fmla="*/ 581295 w 3355930"/>
              <a:gd name="connsiteY49" fmla="*/ 3162821 h 3373329"/>
              <a:gd name="connsiteX50" fmla="*/ 526668 w 3355930"/>
              <a:gd name="connsiteY50" fmla="*/ 3130683 h 3373329"/>
              <a:gd name="connsiteX51" fmla="*/ 505041 w 3355930"/>
              <a:gd name="connsiteY51" fmla="*/ 3119193 h 3373329"/>
              <a:gd name="connsiteX52" fmla="*/ 464426 w 3355930"/>
              <a:gd name="connsiteY52" fmla="*/ 3086391 h 3373329"/>
              <a:gd name="connsiteX53" fmla="*/ 458126 w 3355930"/>
              <a:gd name="connsiteY53" fmla="*/ 3081717 h 3373329"/>
              <a:gd name="connsiteX54" fmla="*/ 455676 w 3355930"/>
              <a:gd name="connsiteY54" fmla="*/ 3079325 h 3373329"/>
              <a:gd name="connsiteX55" fmla="*/ 372129 w 3355930"/>
              <a:gd name="connsiteY55" fmla="*/ 3011851 h 3373329"/>
              <a:gd name="connsiteX56" fmla="*/ 321596 w 3355930"/>
              <a:gd name="connsiteY56" fmla="*/ 2951901 h 3373329"/>
              <a:gd name="connsiteX57" fmla="*/ 291612 w 3355930"/>
              <a:gd name="connsiteY57" fmla="*/ 2921195 h 3373329"/>
              <a:gd name="connsiteX58" fmla="*/ 0 w 3355930"/>
              <a:gd name="connsiteY58" fmla="*/ 1690277 h 337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355930" h="3373329">
                <a:moveTo>
                  <a:pt x="0" y="1690277"/>
                </a:moveTo>
                <a:cubicBezTo>
                  <a:pt x="0" y="1367491"/>
                  <a:pt x="40916" y="1071443"/>
                  <a:pt x="109029" y="840521"/>
                </a:cubicBezTo>
                <a:lnTo>
                  <a:pt x="131311" y="771926"/>
                </a:lnTo>
                <a:lnTo>
                  <a:pt x="149465" y="702818"/>
                </a:lnTo>
                <a:cubicBezTo>
                  <a:pt x="193198" y="565187"/>
                  <a:pt x="270554" y="442056"/>
                  <a:pt x="372129" y="342631"/>
                </a:cubicBezTo>
                <a:lnTo>
                  <a:pt x="392795" y="325940"/>
                </a:lnTo>
                <a:lnTo>
                  <a:pt x="427949" y="291612"/>
                </a:lnTo>
                <a:cubicBezTo>
                  <a:pt x="444849" y="277331"/>
                  <a:pt x="463638" y="263406"/>
                  <a:pt x="484203" y="249875"/>
                </a:cubicBezTo>
                <a:lnTo>
                  <a:pt x="494427" y="243860"/>
                </a:lnTo>
                <a:lnTo>
                  <a:pt x="505041" y="235289"/>
                </a:lnTo>
                <a:lnTo>
                  <a:pt x="545866" y="213598"/>
                </a:lnTo>
                <a:lnTo>
                  <a:pt x="551118" y="210508"/>
                </a:lnTo>
                <a:lnTo>
                  <a:pt x="556731" y="207826"/>
                </a:lnTo>
                <a:lnTo>
                  <a:pt x="657591" y="154239"/>
                </a:lnTo>
                <a:cubicBezTo>
                  <a:pt x="711313" y="131997"/>
                  <a:pt x="767706" y="114727"/>
                  <a:pt x="826168" y="103017"/>
                </a:cubicBezTo>
                <a:lnTo>
                  <a:pt x="838499" y="101175"/>
                </a:lnTo>
                <a:lnTo>
                  <a:pt x="911953" y="81543"/>
                </a:lnTo>
                <a:cubicBezTo>
                  <a:pt x="1125164" y="30061"/>
                  <a:pt x="1382193" y="0"/>
                  <a:pt x="1658867" y="0"/>
                </a:cubicBezTo>
                <a:cubicBezTo>
                  <a:pt x="1935541" y="0"/>
                  <a:pt x="2192571" y="30061"/>
                  <a:pt x="2405782" y="81543"/>
                </a:cubicBezTo>
                <a:lnTo>
                  <a:pt x="2450299" y="93441"/>
                </a:lnTo>
                <a:lnTo>
                  <a:pt x="2514398" y="103017"/>
                </a:lnTo>
                <a:cubicBezTo>
                  <a:pt x="2821325" y="164494"/>
                  <a:pt x="3071218" y="379231"/>
                  <a:pt x="3176982" y="661973"/>
                </a:cubicBezTo>
                <a:lnTo>
                  <a:pt x="3178887" y="668873"/>
                </a:lnTo>
                <a:lnTo>
                  <a:pt x="3182179" y="675761"/>
                </a:lnTo>
                <a:cubicBezTo>
                  <a:pt x="3288293" y="920785"/>
                  <a:pt x="3355930" y="1291595"/>
                  <a:pt x="3355930" y="1706606"/>
                </a:cubicBezTo>
                <a:cubicBezTo>
                  <a:pt x="3355930" y="2121617"/>
                  <a:pt x="3288293" y="2492428"/>
                  <a:pt x="3182179" y="2737451"/>
                </a:cubicBezTo>
                <a:lnTo>
                  <a:pt x="3178871" y="2744371"/>
                </a:lnTo>
                <a:lnTo>
                  <a:pt x="3177231" y="2748757"/>
                </a:lnTo>
                <a:lnTo>
                  <a:pt x="3173926" y="2754717"/>
                </a:lnTo>
                <a:lnTo>
                  <a:pt x="3145422" y="2814355"/>
                </a:lnTo>
                <a:cubicBezTo>
                  <a:pt x="3132721" y="2838362"/>
                  <a:pt x="3119586" y="2860705"/>
                  <a:pt x="3106055" y="2881270"/>
                </a:cubicBezTo>
                <a:lnTo>
                  <a:pt x="3096932" y="2893567"/>
                </a:lnTo>
                <a:lnTo>
                  <a:pt x="3094430" y="2898080"/>
                </a:lnTo>
                <a:lnTo>
                  <a:pt x="3087369" y="2906456"/>
                </a:lnTo>
                <a:lnTo>
                  <a:pt x="3064318" y="2937524"/>
                </a:lnTo>
                <a:lnTo>
                  <a:pt x="3041387" y="2961007"/>
                </a:lnTo>
                <a:lnTo>
                  <a:pt x="2984767" y="3028180"/>
                </a:lnTo>
                <a:lnTo>
                  <a:pt x="2927072" y="3074775"/>
                </a:lnTo>
                <a:lnTo>
                  <a:pt x="2919963" y="3081717"/>
                </a:lnTo>
                <a:lnTo>
                  <a:pt x="2901683" y="3095279"/>
                </a:lnTo>
                <a:lnTo>
                  <a:pt x="2851855" y="3135522"/>
                </a:lnTo>
                <a:cubicBezTo>
                  <a:pt x="2756299" y="3198712"/>
                  <a:pt x="2647652" y="3244374"/>
                  <a:pt x="2530727" y="3267794"/>
                </a:cubicBezTo>
                <a:lnTo>
                  <a:pt x="2519396" y="3269486"/>
                </a:lnTo>
                <a:lnTo>
                  <a:pt x="2435959" y="3291786"/>
                </a:lnTo>
                <a:cubicBezTo>
                  <a:pt x="2222748" y="3343268"/>
                  <a:pt x="1965718" y="3373329"/>
                  <a:pt x="1689044" y="3373329"/>
                </a:cubicBezTo>
                <a:cubicBezTo>
                  <a:pt x="1320146" y="3373329"/>
                  <a:pt x="986171" y="3319887"/>
                  <a:pt x="744420" y="3233484"/>
                </a:cubicBezTo>
                <a:lnTo>
                  <a:pt x="683427" y="3209498"/>
                </a:lnTo>
                <a:lnTo>
                  <a:pt x="657591" y="3200242"/>
                </a:lnTo>
                <a:lnTo>
                  <a:pt x="639681" y="3190727"/>
                </a:lnTo>
                <a:lnTo>
                  <a:pt x="581295" y="3162821"/>
                </a:lnTo>
                <a:lnTo>
                  <a:pt x="526668" y="3130683"/>
                </a:lnTo>
                <a:lnTo>
                  <a:pt x="505041" y="3119193"/>
                </a:lnTo>
                <a:lnTo>
                  <a:pt x="464426" y="3086391"/>
                </a:lnTo>
                <a:lnTo>
                  <a:pt x="458126" y="3081717"/>
                </a:lnTo>
                <a:lnTo>
                  <a:pt x="455676" y="3079325"/>
                </a:lnTo>
                <a:lnTo>
                  <a:pt x="372129" y="3011851"/>
                </a:lnTo>
                <a:lnTo>
                  <a:pt x="321596" y="2951901"/>
                </a:lnTo>
                <a:lnTo>
                  <a:pt x="291612" y="2921195"/>
                </a:lnTo>
                <a:cubicBezTo>
                  <a:pt x="120244" y="2718395"/>
                  <a:pt x="0" y="2243625"/>
                  <a:pt x="0" y="169027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PA_淘宝店chenying0907 13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rot="5400000">
            <a:off x="9470194" y="2269380"/>
            <a:ext cx="1592570" cy="1600827"/>
          </a:xfrm>
          <a:custGeom>
            <a:avLst/>
            <a:gdLst>
              <a:gd name="connsiteX0" fmla="*/ 0 w 3355930"/>
              <a:gd name="connsiteY0" fmla="*/ 1690277 h 3373329"/>
              <a:gd name="connsiteX1" fmla="*/ 109029 w 3355930"/>
              <a:gd name="connsiteY1" fmla="*/ 840521 h 3373329"/>
              <a:gd name="connsiteX2" fmla="*/ 131311 w 3355930"/>
              <a:gd name="connsiteY2" fmla="*/ 771926 h 3373329"/>
              <a:gd name="connsiteX3" fmla="*/ 149465 w 3355930"/>
              <a:gd name="connsiteY3" fmla="*/ 702818 h 3373329"/>
              <a:gd name="connsiteX4" fmla="*/ 372129 w 3355930"/>
              <a:gd name="connsiteY4" fmla="*/ 342631 h 3373329"/>
              <a:gd name="connsiteX5" fmla="*/ 392795 w 3355930"/>
              <a:gd name="connsiteY5" fmla="*/ 325940 h 3373329"/>
              <a:gd name="connsiteX6" fmla="*/ 427949 w 3355930"/>
              <a:gd name="connsiteY6" fmla="*/ 291612 h 3373329"/>
              <a:gd name="connsiteX7" fmla="*/ 484203 w 3355930"/>
              <a:gd name="connsiteY7" fmla="*/ 249875 h 3373329"/>
              <a:gd name="connsiteX8" fmla="*/ 494427 w 3355930"/>
              <a:gd name="connsiteY8" fmla="*/ 243860 h 3373329"/>
              <a:gd name="connsiteX9" fmla="*/ 505041 w 3355930"/>
              <a:gd name="connsiteY9" fmla="*/ 235289 h 3373329"/>
              <a:gd name="connsiteX10" fmla="*/ 545866 w 3355930"/>
              <a:gd name="connsiteY10" fmla="*/ 213598 h 3373329"/>
              <a:gd name="connsiteX11" fmla="*/ 551118 w 3355930"/>
              <a:gd name="connsiteY11" fmla="*/ 210508 h 3373329"/>
              <a:gd name="connsiteX12" fmla="*/ 556731 w 3355930"/>
              <a:gd name="connsiteY12" fmla="*/ 207826 h 3373329"/>
              <a:gd name="connsiteX13" fmla="*/ 657591 w 3355930"/>
              <a:gd name="connsiteY13" fmla="*/ 154239 h 3373329"/>
              <a:gd name="connsiteX14" fmla="*/ 826168 w 3355930"/>
              <a:gd name="connsiteY14" fmla="*/ 103017 h 3373329"/>
              <a:gd name="connsiteX15" fmla="*/ 838499 w 3355930"/>
              <a:gd name="connsiteY15" fmla="*/ 101175 h 3373329"/>
              <a:gd name="connsiteX16" fmla="*/ 911953 w 3355930"/>
              <a:gd name="connsiteY16" fmla="*/ 81543 h 3373329"/>
              <a:gd name="connsiteX17" fmla="*/ 1658867 w 3355930"/>
              <a:gd name="connsiteY17" fmla="*/ 0 h 3373329"/>
              <a:gd name="connsiteX18" fmla="*/ 2405782 w 3355930"/>
              <a:gd name="connsiteY18" fmla="*/ 81543 h 3373329"/>
              <a:gd name="connsiteX19" fmla="*/ 2450299 w 3355930"/>
              <a:gd name="connsiteY19" fmla="*/ 93441 h 3373329"/>
              <a:gd name="connsiteX20" fmla="*/ 2514398 w 3355930"/>
              <a:gd name="connsiteY20" fmla="*/ 103017 h 3373329"/>
              <a:gd name="connsiteX21" fmla="*/ 3176982 w 3355930"/>
              <a:gd name="connsiteY21" fmla="*/ 661973 h 3373329"/>
              <a:gd name="connsiteX22" fmla="*/ 3178887 w 3355930"/>
              <a:gd name="connsiteY22" fmla="*/ 668873 h 3373329"/>
              <a:gd name="connsiteX23" fmla="*/ 3182179 w 3355930"/>
              <a:gd name="connsiteY23" fmla="*/ 675761 h 3373329"/>
              <a:gd name="connsiteX24" fmla="*/ 3355930 w 3355930"/>
              <a:gd name="connsiteY24" fmla="*/ 1706606 h 3373329"/>
              <a:gd name="connsiteX25" fmla="*/ 3182179 w 3355930"/>
              <a:gd name="connsiteY25" fmla="*/ 2737451 h 3373329"/>
              <a:gd name="connsiteX26" fmla="*/ 3178871 w 3355930"/>
              <a:gd name="connsiteY26" fmla="*/ 2744371 h 3373329"/>
              <a:gd name="connsiteX27" fmla="*/ 3177231 w 3355930"/>
              <a:gd name="connsiteY27" fmla="*/ 2748757 h 3373329"/>
              <a:gd name="connsiteX28" fmla="*/ 3173926 w 3355930"/>
              <a:gd name="connsiteY28" fmla="*/ 2754717 h 3373329"/>
              <a:gd name="connsiteX29" fmla="*/ 3145422 w 3355930"/>
              <a:gd name="connsiteY29" fmla="*/ 2814355 h 3373329"/>
              <a:gd name="connsiteX30" fmla="*/ 3106055 w 3355930"/>
              <a:gd name="connsiteY30" fmla="*/ 2881270 h 3373329"/>
              <a:gd name="connsiteX31" fmla="*/ 3096932 w 3355930"/>
              <a:gd name="connsiteY31" fmla="*/ 2893567 h 3373329"/>
              <a:gd name="connsiteX32" fmla="*/ 3094430 w 3355930"/>
              <a:gd name="connsiteY32" fmla="*/ 2898080 h 3373329"/>
              <a:gd name="connsiteX33" fmla="*/ 3087369 w 3355930"/>
              <a:gd name="connsiteY33" fmla="*/ 2906456 h 3373329"/>
              <a:gd name="connsiteX34" fmla="*/ 3064318 w 3355930"/>
              <a:gd name="connsiteY34" fmla="*/ 2937524 h 3373329"/>
              <a:gd name="connsiteX35" fmla="*/ 3041387 w 3355930"/>
              <a:gd name="connsiteY35" fmla="*/ 2961007 h 3373329"/>
              <a:gd name="connsiteX36" fmla="*/ 2984767 w 3355930"/>
              <a:gd name="connsiteY36" fmla="*/ 3028180 h 3373329"/>
              <a:gd name="connsiteX37" fmla="*/ 2927072 w 3355930"/>
              <a:gd name="connsiteY37" fmla="*/ 3074775 h 3373329"/>
              <a:gd name="connsiteX38" fmla="*/ 2919963 w 3355930"/>
              <a:gd name="connsiteY38" fmla="*/ 3081717 h 3373329"/>
              <a:gd name="connsiteX39" fmla="*/ 2901683 w 3355930"/>
              <a:gd name="connsiteY39" fmla="*/ 3095279 h 3373329"/>
              <a:gd name="connsiteX40" fmla="*/ 2851855 w 3355930"/>
              <a:gd name="connsiteY40" fmla="*/ 3135522 h 3373329"/>
              <a:gd name="connsiteX41" fmla="*/ 2530727 w 3355930"/>
              <a:gd name="connsiteY41" fmla="*/ 3267794 h 3373329"/>
              <a:gd name="connsiteX42" fmla="*/ 2519396 w 3355930"/>
              <a:gd name="connsiteY42" fmla="*/ 3269486 h 3373329"/>
              <a:gd name="connsiteX43" fmla="*/ 2435959 w 3355930"/>
              <a:gd name="connsiteY43" fmla="*/ 3291786 h 3373329"/>
              <a:gd name="connsiteX44" fmla="*/ 1689044 w 3355930"/>
              <a:gd name="connsiteY44" fmla="*/ 3373329 h 3373329"/>
              <a:gd name="connsiteX45" fmla="*/ 744420 w 3355930"/>
              <a:gd name="connsiteY45" fmla="*/ 3233484 h 3373329"/>
              <a:gd name="connsiteX46" fmla="*/ 683427 w 3355930"/>
              <a:gd name="connsiteY46" fmla="*/ 3209498 h 3373329"/>
              <a:gd name="connsiteX47" fmla="*/ 657591 w 3355930"/>
              <a:gd name="connsiteY47" fmla="*/ 3200242 h 3373329"/>
              <a:gd name="connsiteX48" fmla="*/ 639681 w 3355930"/>
              <a:gd name="connsiteY48" fmla="*/ 3190727 h 3373329"/>
              <a:gd name="connsiteX49" fmla="*/ 581295 w 3355930"/>
              <a:gd name="connsiteY49" fmla="*/ 3162821 h 3373329"/>
              <a:gd name="connsiteX50" fmla="*/ 526668 w 3355930"/>
              <a:gd name="connsiteY50" fmla="*/ 3130683 h 3373329"/>
              <a:gd name="connsiteX51" fmla="*/ 505041 w 3355930"/>
              <a:gd name="connsiteY51" fmla="*/ 3119193 h 3373329"/>
              <a:gd name="connsiteX52" fmla="*/ 464426 w 3355930"/>
              <a:gd name="connsiteY52" fmla="*/ 3086391 h 3373329"/>
              <a:gd name="connsiteX53" fmla="*/ 458126 w 3355930"/>
              <a:gd name="connsiteY53" fmla="*/ 3081717 h 3373329"/>
              <a:gd name="connsiteX54" fmla="*/ 455676 w 3355930"/>
              <a:gd name="connsiteY54" fmla="*/ 3079325 h 3373329"/>
              <a:gd name="connsiteX55" fmla="*/ 372129 w 3355930"/>
              <a:gd name="connsiteY55" fmla="*/ 3011851 h 3373329"/>
              <a:gd name="connsiteX56" fmla="*/ 321596 w 3355930"/>
              <a:gd name="connsiteY56" fmla="*/ 2951901 h 3373329"/>
              <a:gd name="connsiteX57" fmla="*/ 291612 w 3355930"/>
              <a:gd name="connsiteY57" fmla="*/ 2921195 h 3373329"/>
              <a:gd name="connsiteX58" fmla="*/ 0 w 3355930"/>
              <a:gd name="connsiteY58" fmla="*/ 1690277 h 337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355930" h="3373329">
                <a:moveTo>
                  <a:pt x="0" y="1690277"/>
                </a:moveTo>
                <a:cubicBezTo>
                  <a:pt x="0" y="1367491"/>
                  <a:pt x="40916" y="1071443"/>
                  <a:pt x="109029" y="840521"/>
                </a:cubicBezTo>
                <a:lnTo>
                  <a:pt x="131311" y="771926"/>
                </a:lnTo>
                <a:lnTo>
                  <a:pt x="149465" y="702818"/>
                </a:lnTo>
                <a:cubicBezTo>
                  <a:pt x="193198" y="565187"/>
                  <a:pt x="270554" y="442056"/>
                  <a:pt x="372129" y="342631"/>
                </a:cubicBezTo>
                <a:lnTo>
                  <a:pt x="392795" y="325940"/>
                </a:lnTo>
                <a:lnTo>
                  <a:pt x="427949" y="291612"/>
                </a:lnTo>
                <a:cubicBezTo>
                  <a:pt x="444849" y="277331"/>
                  <a:pt x="463638" y="263406"/>
                  <a:pt x="484203" y="249875"/>
                </a:cubicBezTo>
                <a:lnTo>
                  <a:pt x="494427" y="243860"/>
                </a:lnTo>
                <a:lnTo>
                  <a:pt x="505041" y="235289"/>
                </a:lnTo>
                <a:lnTo>
                  <a:pt x="545866" y="213598"/>
                </a:lnTo>
                <a:lnTo>
                  <a:pt x="551118" y="210508"/>
                </a:lnTo>
                <a:lnTo>
                  <a:pt x="556731" y="207826"/>
                </a:lnTo>
                <a:lnTo>
                  <a:pt x="657591" y="154239"/>
                </a:lnTo>
                <a:cubicBezTo>
                  <a:pt x="711313" y="131997"/>
                  <a:pt x="767706" y="114727"/>
                  <a:pt x="826168" y="103017"/>
                </a:cubicBezTo>
                <a:lnTo>
                  <a:pt x="838499" y="101175"/>
                </a:lnTo>
                <a:lnTo>
                  <a:pt x="911953" y="81543"/>
                </a:lnTo>
                <a:cubicBezTo>
                  <a:pt x="1125164" y="30061"/>
                  <a:pt x="1382193" y="0"/>
                  <a:pt x="1658867" y="0"/>
                </a:cubicBezTo>
                <a:cubicBezTo>
                  <a:pt x="1935541" y="0"/>
                  <a:pt x="2192571" y="30061"/>
                  <a:pt x="2405782" y="81543"/>
                </a:cubicBezTo>
                <a:lnTo>
                  <a:pt x="2450299" y="93441"/>
                </a:lnTo>
                <a:lnTo>
                  <a:pt x="2514398" y="103017"/>
                </a:lnTo>
                <a:cubicBezTo>
                  <a:pt x="2821325" y="164494"/>
                  <a:pt x="3071218" y="379231"/>
                  <a:pt x="3176982" y="661973"/>
                </a:cubicBezTo>
                <a:lnTo>
                  <a:pt x="3178887" y="668873"/>
                </a:lnTo>
                <a:lnTo>
                  <a:pt x="3182179" y="675761"/>
                </a:lnTo>
                <a:cubicBezTo>
                  <a:pt x="3288293" y="920785"/>
                  <a:pt x="3355930" y="1291595"/>
                  <a:pt x="3355930" y="1706606"/>
                </a:cubicBezTo>
                <a:cubicBezTo>
                  <a:pt x="3355930" y="2121617"/>
                  <a:pt x="3288293" y="2492428"/>
                  <a:pt x="3182179" y="2737451"/>
                </a:cubicBezTo>
                <a:lnTo>
                  <a:pt x="3178871" y="2744371"/>
                </a:lnTo>
                <a:lnTo>
                  <a:pt x="3177231" y="2748757"/>
                </a:lnTo>
                <a:lnTo>
                  <a:pt x="3173926" y="2754717"/>
                </a:lnTo>
                <a:lnTo>
                  <a:pt x="3145422" y="2814355"/>
                </a:lnTo>
                <a:cubicBezTo>
                  <a:pt x="3132721" y="2838362"/>
                  <a:pt x="3119586" y="2860705"/>
                  <a:pt x="3106055" y="2881270"/>
                </a:cubicBezTo>
                <a:lnTo>
                  <a:pt x="3096932" y="2893567"/>
                </a:lnTo>
                <a:lnTo>
                  <a:pt x="3094430" y="2898080"/>
                </a:lnTo>
                <a:lnTo>
                  <a:pt x="3087369" y="2906456"/>
                </a:lnTo>
                <a:lnTo>
                  <a:pt x="3064318" y="2937524"/>
                </a:lnTo>
                <a:lnTo>
                  <a:pt x="3041387" y="2961007"/>
                </a:lnTo>
                <a:lnTo>
                  <a:pt x="2984767" y="3028180"/>
                </a:lnTo>
                <a:lnTo>
                  <a:pt x="2927072" y="3074775"/>
                </a:lnTo>
                <a:lnTo>
                  <a:pt x="2919963" y="3081717"/>
                </a:lnTo>
                <a:lnTo>
                  <a:pt x="2901683" y="3095279"/>
                </a:lnTo>
                <a:lnTo>
                  <a:pt x="2851855" y="3135522"/>
                </a:lnTo>
                <a:cubicBezTo>
                  <a:pt x="2756299" y="3198712"/>
                  <a:pt x="2647652" y="3244374"/>
                  <a:pt x="2530727" y="3267794"/>
                </a:cubicBezTo>
                <a:lnTo>
                  <a:pt x="2519396" y="3269486"/>
                </a:lnTo>
                <a:lnTo>
                  <a:pt x="2435959" y="3291786"/>
                </a:lnTo>
                <a:cubicBezTo>
                  <a:pt x="2222748" y="3343268"/>
                  <a:pt x="1965718" y="3373329"/>
                  <a:pt x="1689044" y="3373329"/>
                </a:cubicBezTo>
                <a:cubicBezTo>
                  <a:pt x="1320146" y="3373329"/>
                  <a:pt x="986171" y="3319887"/>
                  <a:pt x="744420" y="3233484"/>
                </a:cubicBezTo>
                <a:lnTo>
                  <a:pt x="683427" y="3209498"/>
                </a:lnTo>
                <a:lnTo>
                  <a:pt x="657591" y="3200242"/>
                </a:lnTo>
                <a:lnTo>
                  <a:pt x="639681" y="3190727"/>
                </a:lnTo>
                <a:lnTo>
                  <a:pt x="581295" y="3162821"/>
                </a:lnTo>
                <a:lnTo>
                  <a:pt x="526668" y="3130683"/>
                </a:lnTo>
                <a:lnTo>
                  <a:pt x="505041" y="3119193"/>
                </a:lnTo>
                <a:lnTo>
                  <a:pt x="464426" y="3086391"/>
                </a:lnTo>
                <a:lnTo>
                  <a:pt x="458126" y="3081717"/>
                </a:lnTo>
                <a:lnTo>
                  <a:pt x="455676" y="3079325"/>
                </a:lnTo>
                <a:lnTo>
                  <a:pt x="372129" y="3011851"/>
                </a:lnTo>
                <a:lnTo>
                  <a:pt x="321596" y="2951901"/>
                </a:lnTo>
                <a:lnTo>
                  <a:pt x="291612" y="2921195"/>
                </a:lnTo>
                <a:cubicBezTo>
                  <a:pt x="120244" y="2718395"/>
                  <a:pt x="0" y="2243625"/>
                  <a:pt x="0" y="169027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PA_淘宝店chenying0907 132"/>
          <p:cNvSpPr/>
          <p:nvPr>
            <p:custDataLst>
              <p:tags r:id="rId10"/>
            </p:custDataLst>
          </p:nvPr>
        </p:nvSpPr>
        <p:spPr>
          <a:xfrm rot="17056943" flipH="1">
            <a:off x="683465" y="2218341"/>
            <a:ext cx="2332169" cy="2026323"/>
          </a:xfrm>
          <a:custGeom>
            <a:avLst/>
            <a:gdLst>
              <a:gd name="connsiteX0" fmla="*/ 526106 w 5034883"/>
              <a:gd name="connsiteY0" fmla="*/ 1758651 h 4374596"/>
              <a:gd name="connsiteX1" fmla="*/ 1112373 w 5034883"/>
              <a:gd name="connsiteY1" fmla="*/ 637719 h 4374596"/>
              <a:gd name="connsiteX2" fmla="*/ 1149006 w 5034883"/>
              <a:gd name="connsiteY2" fmla="*/ 615359 h 4374596"/>
              <a:gd name="connsiteX3" fmla="*/ 1212767 w 5034883"/>
              <a:gd name="connsiteY3" fmla="*/ 569729 h 4374596"/>
              <a:gd name="connsiteX4" fmla="*/ 1310377 w 5034883"/>
              <a:gd name="connsiteY4" fmla="*/ 524952 h 4374596"/>
              <a:gd name="connsiteX5" fmla="*/ 1313342 w 5034883"/>
              <a:gd name="connsiteY5" fmla="*/ 523238 h 4374596"/>
              <a:gd name="connsiteX6" fmla="*/ 1320600 w 5034883"/>
              <a:gd name="connsiteY6" fmla="*/ 520263 h 4374596"/>
              <a:gd name="connsiteX7" fmla="*/ 1368052 w 5034883"/>
              <a:gd name="connsiteY7" fmla="*/ 498494 h 4374596"/>
              <a:gd name="connsiteX8" fmla="*/ 1391845 w 5034883"/>
              <a:gd name="connsiteY8" fmla="*/ 492695 h 4374596"/>
              <a:gd name="connsiteX9" fmla="*/ 1452712 w 5034883"/>
              <a:gd name="connsiteY9" fmla="*/ 475027 h 4374596"/>
              <a:gd name="connsiteX10" fmla="*/ 1516178 w 5034883"/>
              <a:gd name="connsiteY10" fmla="*/ 462387 h 4374596"/>
              <a:gd name="connsiteX11" fmla="*/ 1535882 w 5034883"/>
              <a:gd name="connsiteY11" fmla="*/ 457585 h 4374596"/>
              <a:gd name="connsiteX12" fmla="*/ 1563203 w 5034883"/>
              <a:gd name="connsiteY12" fmla="*/ 454988 h 4374596"/>
              <a:gd name="connsiteX13" fmla="*/ 1628228 w 5034883"/>
              <a:gd name="connsiteY13" fmla="*/ 446791 h 4374596"/>
              <a:gd name="connsiteX14" fmla="*/ 2578155 w 5034883"/>
              <a:gd name="connsiteY14" fmla="*/ 544308 h 4374596"/>
              <a:gd name="connsiteX15" fmla="*/ 3281867 w 5034883"/>
              <a:gd name="connsiteY15" fmla="*/ 807595 h 4374596"/>
              <a:gd name="connsiteX16" fmla="*/ 3357224 w 5034883"/>
              <a:gd name="connsiteY16" fmla="*/ 849790 h 4374596"/>
              <a:gd name="connsiteX17" fmla="*/ 3367787 w 5034883"/>
              <a:gd name="connsiteY17" fmla="*/ 854225 h 4374596"/>
              <a:gd name="connsiteX18" fmla="*/ 3646358 w 5034883"/>
              <a:gd name="connsiteY18" fmla="*/ 1061631 h 4374596"/>
              <a:gd name="connsiteX19" fmla="*/ 3684718 w 5034883"/>
              <a:gd name="connsiteY19" fmla="*/ 1112923 h 4374596"/>
              <a:gd name="connsiteX20" fmla="*/ 3699087 w 5034883"/>
              <a:gd name="connsiteY20" fmla="*/ 1130576 h 4374596"/>
              <a:gd name="connsiteX21" fmla="*/ 3704264 w 5034883"/>
              <a:gd name="connsiteY21" fmla="*/ 1139057 h 4374596"/>
              <a:gd name="connsiteX22" fmla="*/ 3748681 w 5034883"/>
              <a:gd name="connsiteY22" fmla="*/ 1198445 h 4374596"/>
              <a:gd name="connsiteX23" fmla="*/ 3786979 w 5034883"/>
              <a:gd name="connsiteY23" fmla="*/ 1277510 h 4374596"/>
              <a:gd name="connsiteX24" fmla="*/ 3803408 w 5034883"/>
              <a:gd name="connsiteY24" fmla="*/ 1305925 h 4374596"/>
              <a:gd name="connsiteX25" fmla="*/ 3818082 w 5034883"/>
              <a:gd name="connsiteY25" fmla="*/ 1341719 h 4374596"/>
              <a:gd name="connsiteX26" fmla="*/ 3822858 w 5034883"/>
              <a:gd name="connsiteY26" fmla="*/ 1351578 h 4374596"/>
              <a:gd name="connsiteX27" fmla="*/ 3824170 w 5034883"/>
              <a:gd name="connsiteY27" fmla="*/ 1356569 h 4374596"/>
              <a:gd name="connsiteX28" fmla="*/ 3829977 w 5034883"/>
              <a:gd name="connsiteY28" fmla="*/ 1370736 h 4374596"/>
              <a:gd name="connsiteX29" fmla="*/ 3851619 w 5034883"/>
              <a:gd name="connsiteY29" fmla="*/ 1445295 h 4374596"/>
              <a:gd name="connsiteX30" fmla="*/ 3864530 w 5034883"/>
              <a:gd name="connsiteY30" fmla="*/ 1510122 h 4374596"/>
              <a:gd name="connsiteX31" fmla="*/ 3866262 w 5034883"/>
              <a:gd name="connsiteY31" fmla="*/ 1516713 h 4374596"/>
              <a:gd name="connsiteX32" fmla="*/ 3866769 w 5034883"/>
              <a:gd name="connsiteY32" fmla="*/ 1521368 h 4374596"/>
              <a:gd name="connsiteX33" fmla="*/ 3868268 w 5034883"/>
              <a:gd name="connsiteY33" fmla="*/ 1528890 h 4374596"/>
              <a:gd name="connsiteX34" fmla="*/ 3782338 w 5034883"/>
              <a:gd name="connsiteY34" fmla="*/ 2570738 h 4374596"/>
              <a:gd name="connsiteX35" fmla="*/ 3359647 w 5034883"/>
              <a:gd name="connsiteY35" fmla="*/ 3526857 h 4374596"/>
              <a:gd name="connsiteX36" fmla="*/ 3354757 w 5034883"/>
              <a:gd name="connsiteY36" fmla="*/ 3532720 h 4374596"/>
              <a:gd name="connsiteX37" fmla="*/ 3351209 w 5034883"/>
              <a:gd name="connsiteY37" fmla="*/ 3538936 h 4374596"/>
              <a:gd name="connsiteX38" fmla="*/ 2571209 w 5034883"/>
              <a:gd name="connsiteY38" fmla="*/ 3917156 h 4374596"/>
              <a:gd name="connsiteX39" fmla="*/ 2506729 w 5034883"/>
              <a:gd name="connsiteY39" fmla="*/ 3910622 h 4374596"/>
              <a:gd name="connsiteX40" fmla="*/ 2460653 w 5034883"/>
              <a:gd name="connsiteY40" fmla="*/ 3911170 h 4374596"/>
              <a:gd name="connsiteX41" fmla="*/ 1716707 w 5034883"/>
              <a:gd name="connsiteY41" fmla="*/ 3805928 h 4374596"/>
              <a:gd name="connsiteX42" fmla="*/ 1012996 w 5034883"/>
              <a:gd name="connsiteY42" fmla="*/ 3542641 h 4374596"/>
              <a:gd name="connsiteX43" fmla="*/ 946655 w 5034883"/>
              <a:gd name="connsiteY43" fmla="*/ 3505495 h 4374596"/>
              <a:gd name="connsiteX44" fmla="*/ 935160 w 5034883"/>
              <a:gd name="connsiteY44" fmla="*/ 3500668 h 4374596"/>
              <a:gd name="connsiteX45" fmla="*/ 784430 w 5034883"/>
              <a:gd name="connsiteY45" fmla="*/ 3409441 h 4374596"/>
              <a:gd name="connsiteX46" fmla="*/ 699907 w 5034883"/>
              <a:gd name="connsiteY46" fmla="*/ 3332628 h 4374596"/>
              <a:gd name="connsiteX47" fmla="*/ 695129 w 5034883"/>
              <a:gd name="connsiteY47" fmla="*/ 3328644 h 4374596"/>
              <a:gd name="connsiteX48" fmla="*/ 690802 w 5034883"/>
              <a:gd name="connsiteY48" fmla="*/ 3324354 h 4374596"/>
              <a:gd name="connsiteX49" fmla="*/ 656590 w 5034883"/>
              <a:gd name="connsiteY49" fmla="*/ 3293262 h 4374596"/>
              <a:gd name="connsiteX50" fmla="*/ 648418 w 5034883"/>
              <a:gd name="connsiteY50" fmla="*/ 3282337 h 4374596"/>
              <a:gd name="connsiteX51" fmla="*/ 639994 w 5034883"/>
              <a:gd name="connsiteY51" fmla="*/ 3273986 h 4374596"/>
              <a:gd name="connsiteX52" fmla="*/ 595776 w 5034883"/>
              <a:gd name="connsiteY52" fmla="*/ 3219661 h 4374596"/>
              <a:gd name="connsiteX53" fmla="*/ 570177 w 5034883"/>
              <a:gd name="connsiteY53" fmla="*/ 3177721 h 4374596"/>
              <a:gd name="connsiteX54" fmla="*/ 554267 w 5034883"/>
              <a:gd name="connsiteY54" fmla="*/ 3156448 h 4374596"/>
              <a:gd name="connsiteX55" fmla="*/ 427344 w 5034883"/>
              <a:gd name="connsiteY55" fmla="*/ 2752462 h 4374596"/>
              <a:gd name="connsiteX56" fmla="*/ 426800 w 5034883"/>
              <a:gd name="connsiteY56" fmla="*/ 2681012 h 4374596"/>
              <a:gd name="connsiteX57" fmla="*/ 422129 w 5034883"/>
              <a:gd name="connsiteY57" fmla="*/ 2609040 h 4374596"/>
              <a:gd name="connsiteX58" fmla="*/ 526106 w 5034883"/>
              <a:gd name="connsiteY58" fmla="*/ 1758651 h 4374596"/>
              <a:gd name="connsiteX59" fmla="*/ 78703 w 5034883"/>
              <a:gd name="connsiteY59" fmla="*/ 1652431 h 4374596"/>
              <a:gd name="connsiteX60" fmla="*/ 33986 w 5034883"/>
              <a:gd name="connsiteY60" fmla="*/ 2673458 h 4374596"/>
              <a:gd name="connsiteX61" fmla="*/ 63918 w 5034883"/>
              <a:gd name="connsiteY61" fmla="*/ 2810874 h 4374596"/>
              <a:gd name="connsiteX62" fmla="*/ 64814 w 5034883"/>
              <a:gd name="connsiteY62" fmla="*/ 2823323 h 4374596"/>
              <a:gd name="connsiteX63" fmla="*/ 349290 w 5034883"/>
              <a:gd name="connsiteY63" fmla="*/ 3470292 h 4374596"/>
              <a:gd name="connsiteX64" fmla="*/ 352537 w 5034883"/>
              <a:gd name="connsiteY64" fmla="*/ 3474042 h 4374596"/>
              <a:gd name="connsiteX65" fmla="*/ 387604 w 5034883"/>
              <a:gd name="connsiteY65" fmla="*/ 3527091 h 4374596"/>
              <a:gd name="connsiteX66" fmla="*/ 1066881 w 5034883"/>
              <a:gd name="connsiteY66" fmla="*/ 4058737 h 4374596"/>
              <a:gd name="connsiteX67" fmla="*/ 1156493 w 5034883"/>
              <a:gd name="connsiteY67" fmla="*/ 4087495 h 4374596"/>
              <a:gd name="connsiteX68" fmla="*/ 1340733 w 5034883"/>
              <a:gd name="connsiteY68" fmla="*/ 4166042 h 4374596"/>
              <a:gd name="connsiteX69" fmla="*/ 2514421 w 5034883"/>
              <a:gd name="connsiteY69" fmla="*/ 4374596 h 4374596"/>
              <a:gd name="connsiteX70" fmla="*/ 4255545 w 5034883"/>
              <a:gd name="connsiteY70" fmla="*/ 3868493 h 4374596"/>
              <a:gd name="connsiteX71" fmla="*/ 4321160 w 5034883"/>
              <a:gd name="connsiteY71" fmla="*/ 3817829 h 4374596"/>
              <a:gd name="connsiteX72" fmla="*/ 4404541 w 5034883"/>
              <a:gd name="connsiteY72" fmla="*/ 3762710 h 4374596"/>
              <a:gd name="connsiteX73" fmla="*/ 4990275 w 5034883"/>
              <a:gd name="connsiteY73" fmla="*/ 2914895 h 4374596"/>
              <a:gd name="connsiteX74" fmla="*/ 4947962 w 5034883"/>
              <a:gd name="connsiteY74" fmla="*/ 2054212 h 4374596"/>
              <a:gd name="connsiteX75" fmla="*/ 4909875 w 5034883"/>
              <a:gd name="connsiteY75" fmla="*/ 1960619 h 4374596"/>
              <a:gd name="connsiteX76" fmla="*/ 4865699 w 5034883"/>
              <a:gd name="connsiteY76" fmla="*/ 1820198 h 4374596"/>
              <a:gd name="connsiteX77" fmla="*/ 3543069 w 5034883"/>
              <a:gd name="connsiteY77" fmla="*/ 384171 h 4374596"/>
              <a:gd name="connsiteX78" fmla="*/ 2016269 w 5034883"/>
              <a:gd name="connsiteY78" fmla="*/ 2215 h 4374596"/>
              <a:gd name="connsiteX79" fmla="*/ 1989483 w 5034883"/>
              <a:gd name="connsiteY79" fmla="*/ 4411 h 4374596"/>
              <a:gd name="connsiteX80" fmla="*/ 1923064 w 5034883"/>
              <a:gd name="connsiteY80" fmla="*/ 23 h 4374596"/>
              <a:gd name="connsiteX81" fmla="*/ 78703 w 5034883"/>
              <a:gd name="connsiteY81" fmla="*/ 1652431 h 437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34883" h="4374596">
                <a:moveTo>
                  <a:pt x="526106" y="1758651"/>
                </a:moveTo>
                <a:cubicBezTo>
                  <a:pt x="662618" y="1222406"/>
                  <a:pt x="896271" y="791974"/>
                  <a:pt x="1112373" y="637719"/>
                </a:cubicBezTo>
                <a:lnTo>
                  <a:pt x="1149006" y="615359"/>
                </a:lnTo>
                <a:lnTo>
                  <a:pt x="1212767" y="569729"/>
                </a:lnTo>
                <a:lnTo>
                  <a:pt x="1310377" y="524952"/>
                </a:lnTo>
                <a:lnTo>
                  <a:pt x="1313342" y="523238"/>
                </a:lnTo>
                <a:lnTo>
                  <a:pt x="1320600" y="520263"/>
                </a:lnTo>
                <a:lnTo>
                  <a:pt x="1368052" y="498494"/>
                </a:lnTo>
                <a:lnTo>
                  <a:pt x="1391845" y="492695"/>
                </a:lnTo>
                <a:lnTo>
                  <a:pt x="1452712" y="475027"/>
                </a:lnTo>
                <a:lnTo>
                  <a:pt x="1516178" y="462387"/>
                </a:lnTo>
                <a:lnTo>
                  <a:pt x="1535882" y="457585"/>
                </a:lnTo>
                <a:lnTo>
                  <a:pt x="1563203" y="454988"/>
                </a:lnTo>
                <a:lnTo>
                  <a:pt x="1628228" y="446791"/>
                </a:lnTo>
                <a:cubicBezTo>
                  <a:pt x="1883822" y="422699"/>
                  <a:pt x="2220659" y="453300"/>
                  <a:pt x="2578155" y="544308"/>
                </a:cubicBezTo>
                <a:cubicBezTo>
                  <a:pt x="2846278" y="612564"/>
                  <a:pt x="3087947" y="705105"/>
                  <a:pt x="3281867" y="807595"/>
                </a:cubicBezTo>
                <a:lnTo>
                  <a:pt x="3357224" y="849790"/>
                </a:lnTo>
                <a:lnTo>
                  <a:pt x="3367787" y="854225"/>
                </a:lnTo>
                <a:cubicBezTo>
                  <a:pt x="3475321" y="905767"/>
                  <a:pt x="3569345" y="976821"/>
                  <a:pt x="3646358" y="1061631"/>
                </a:cubicBezTo>
                <a:lnTo>
                  <a:pt x="3684718" y="1112923"/>
                </a:lnTo>
                <a:lnTo>
                  <a:pt x="3699087" y="1130576"/>
                </a:lnTo>
                <a:lnTo>
                  <a:pt x="3704264" y="1139057"/>
                </a:lnTo>
                <a:lnTo>
                  <a:pt x="3748681" y="1198445"/>
                </a:lnTo>
                <a:lnTo>
                  <a:pt x="3786979" y="1277510"/>
                </a:lnTo>
                <a:lnTo>
                  <a:pt x="3803408" y="1305925"/>
                </a:lnTo>
                <a:lnTo>
                  <a:pt x="3818082" y="1341719"/>
                </a:lnTo>
                <a:lnTo>
                  <a:pt x="3822858" y="1351578"/>
                </a:lnTo>
                <a:lnTo>
                  <a:pt x="3824170" y="1356569"/>
                </a:lnTo>
                <a:lnTo>
                  <a:pt x="3829977" y="1370736"/>
                </a:lnTo>
                <a:cubicBezTo>
                  <a:pt x="3838016" y="1394004"/>
                  <a:pt x="3845233" y="1418897"/>
                  <a:pt x="3851619" y="1445295"/>
                </a:cubicBezTo>
                <a:lnTo>
                  <a:pt x="3864530" y="1510122"/>
                </a:lnTo>
                <a:lnTo>
                  <a:pt x="3866262" y="1516713"/>
                </a:lnTo>
                <a:lnTo>
                  <a:pt x="3866769" y="1521368"/>
                </a:lnTo>
                <a:lnTo>
                  <a:pt x="3868268" y="1528890"/>
                </a:lnTo>
                <a:cubicBezTo>
                  <a:pt x="3910655" y="1792518"/>
                  <a:pt x="3884722" y="2168554"/>
                  <a:pt x="3782338" y="2570738"/>
                </a:cubicBezTo>
                <a:cubicBezTo>
                  <a:pt x="3679954" y="2972922"/>
                  <a:pt x="3522929" y="3315584"/>
                  <a:pt x="3359647" y="3526857"/>
                </a:cubicBezTo>
                <a:lnTo>
                  <a:pt x="3354757" y="3532720"/>
                </a:lnTo>
                <a:lnTo>
                  <a:pt x="3351209" y="3538936"/>
                </a:lnTo>
                <a:cubicBezTo>
                  <a:pt x="3178961" y="3786847"/>
                  <a:pt x="2883816" y="3933298"/>
                  <a:pt x="2571209" y="3917156"/>
                </a:cubicBezTo>
                <a:lnTo>
                  <a:pt x="2506729" y="3910622"/>
                </a:lnTo>
                <a:lnTo>
                  <a:pt x="2460653" y="3911170"/>
                </a:lnTo>
                <a:cubicBezTo>
                  <a:pt x="2241331" y="3908462"/>
                  <a:pt x="1984829" y="3874184"/>
                  <a:pt x="1716707" y="3805928"/>
                </a:cubicBezTo>
                <a:cubicBezTo>
                  <a:pt x="1448584" y="3737672"/>
                  <a:pt x="1206916" y="3645131"/>
                  <a:pt x="1012996" y="3542641"/>
                </a:cubicBezTo>
                <a:lnTo>
                  <a:pt x="946655" y="3505495"/>
                </a:lnTo>
                <a:lnTo>
                  <a:pt x="935160" y="3500668"/>
                </a:lnTo>
                <a:cubicBezTo>
                  <a:pt x="881393" y="3474897"/>
                  <a:pt x="831004" y="3444248"/>
                  <a:pt x="784430" y="3409441"/>
                </a:cubicBezTo>
                <a:lnTo>
                  <a:pt x="699907" y="3332628"/>
                </a:lnTo>
                <a:lnTo>
                  <a:pt x="695129" y="3328644"/>
                </a:lnTo>
                <a:lnTo>
                  <a:pt x="690802" y="3324354"/>
                </a:lnTo>
                <a:lnTo>
                  <a:pt x="656590" y="3293262"/>
                </a:lnTo>
                <a:lnTo>
                  <a:pt x="648418" y="3282337"/>
                </a:lnTo>
                <a:lnTo>
                  <a:pt x="639994" y="3273986"/>
                </a:lnTo>
                <a:cubicBezTo>
                  <a:pt x="623403" y="3255799"/>
                  <a:pt x="608630" y="3237670"/>
                  <a:pt x="595776" y="3219661"/>
                </a:cubicBezTo>
                <a:lnTo>
                  <a:pt x="570177" y="3177721"/>
                </a:lnTo>
                <a:lnTo>
                  <a:pt x="554267" y="3156448"/>
                </a:lnTo>
                <a:cubicBezTo>
                  <a:pt x="480360" y="3035037"/>
                  <a:pt x="435772" y="2896628"/>
                  <a:pt x="427344" y="2752462"/>
                </a:cubicBezTo>
                <a:lnTo>
                  <a:pt x="426800" y="2681012"/>
                </a:lnTo>
                <a:lnTo>
                  <a:pt x="422129" y="2609040"/>
                </a:lnTo>
                <a:cubicBezTo>
                  <a:pt x="413090" y="2368452"/>
                  <a:pt x="446474" y="2071460"/>
                  <a:pt x="526106" y="1758651"/>
                </a:cubicBezTo>
                <a:close/>
                <a:moveTo>
                  <a:pt x="78703" y="1652431"/>
                </a:moveTo>
                <a:cubicBezTo>
                  <a:pt x="-10668" y="2003496"/>
                  <a:pt x="-21536" y="2352426"/>
                  <a:pt x="33986" y="2673458"/>
                </a:cubicBezTo>
                <a:lnTo>
                  <a:pt x="63918" y="2810874"/>
                </a:lnTo>
                <a:lnTo>
                  <a:pt x="64814" y="2823323"/>
                </a:lnTo>
                <a:cubicBezTo>
                  <a:pt x="98440" y="3055676"/>
                  <a:pt x="197665" y="3274421"/>
                  <a:pt x="349290" y="3470292"/>
                </a:cubicBezTo>
                <a:lnTo>
                  <a:pt x="352537" y="3474042"/>
                </a:lnTo>
                <a:lnTo>
                  <a:pt x="387604" y="3527091"/>
                </a:lnTo>
                <a:cubicBezTo>
                  <a:pt x="563791" y="3766559"/>
                  <a:pt x="794254" y="3952363"/>
                  <a:pt x="1066881" y="4058737"/>
                </a:cubicBezTo>
                <a:lnTo>
                  <a:pt x="1156493" y="4087495"/>
                </a:lnTo>
                <a:lnTo>
                  <a:pt x="1340733" y="4166042"/>
                </a:lnTo>
                <a:cubicBezTo>
                  <a:pt x="1689627" y="4299046"/>
                  <a:pt x="2089451" y="4374596"/>
                  <a:pt x="2514421" y="4374596"/>
                </a:cubicBezTo>
                <a:cubicBezTo>
                  <a:pt x="3194372" y="4374595"/>
                  <a:pt x="3809952" y="4181189"/>
                  <a:pt x="4255545" y="3868493"/>
                </a:cubicBezTo>
                <a:lnTo>
                  <a:pt x="4321160" y="3817829"/>
                </a:lnTo>
                <a:lnTo>
                  <a:pt x="4404541" y="3762710"/>
                </a:lnTo>
                <a:cubicBezTo>
                  <a:pt x="4691903" y="3551285"/>
                  <a:pt x="4901988" y="3261703"/>
                  <a:pt x="4990275" y="2914895"/>
                </a:cubicBezTo>
                <a:cubicBezTo>
                  <a:pt x="5063847" y="2625889"/>
                  <a:pt x="5044131" y="2331342"/>
                  <a:pt x="4947962" y="2054212"/>
                </a:cubicBezTo>
                <a:lnTo>
                  <a:pt x="4909875" y="1960619"/>
                </a:lnTo>
                <a:lnTo>
                  <a:pt x="4865699" y="1820198"/>
                </a:lnTo>
                <a:cubicBezTo>
                  <a:pt x="4663478" y="1272850"/>
                  <a:pt x="4196596" y="739965"/>
                  <a:pt x="3543069" y="384171"/>
                </a:cubicBezTo>
                <a:cubicBezTo>
                  <a:pt x="3034770" y="107443"/>
                  <a:pt x="2497773" y="-16309"/>
                  <a:pt x="2016269" y="2215"/>
                </a:cubicBezTo>
                <a:lnTo>
                  <a:pt x="1989483" y="4411"/>
                </a:lnTo>
                <a:lnTo>
                  <a:pt x="1923064" y="23"/>
                </a:lnTo>
                <a:cubicBezTo>
                  <a:pt x="1111720" y="-4555"/>
                  <a:pt x="328939" y="669450"/>
                  <a:pt x="78703" y="1652431"/>
                </a:cubicBezTo>
                <a:close/>
              </a:path>
            </a:pathLst>
          </a:custGeom>
          <a:solidFill>
            <a:srgbClr val="C1A438"/>
          </a:solidFill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PA_淘宝店chenying0907 133"/>
          <p:cNvSpPr/>
          <p:nvPr>
            <p:custDataLst>
              <p:tags r:id="rId11"/>
            </p:custDataLst>
          </p:nvPr>
        </p:nvSpPr>
        <p:spPr>
          <a:xfrm rot="17056943" flipH="1">
            <a:off x="3475613" y="2218341"/>
            <a:ext cx="2332169" cy="2026323"/>
          </a:xfrm>
          <a:custGeom>
            <a:avLst/>
            <a:gdLst>
              <a:gd name="connsiteX0" fmla="*/ 526106 w 5034883"/>
              <a:gd name="connsiteY0" fmla="*/ 1758651 h 4374596"/>
              <a:gd name="connsiteX1" fmla="*/ 1112373 w 5034883"/>
              <a:gd name="connsiteY1" fmla="*/ 637719 h 4374596"/>
              <a:gd name="connsiteX2" fmla="*/ 1149006 w 5034883"/>
              <a:gd name="connsiteY2" fmla="*/ 615359 h 4374596"/>
              <a:gd name="connsiteX3" fmla="*/ 1212767 w 5034883"/>
              <a:gd name="connsiteY3" fmla="*/ 569729 h 4374596"/>
              <a:gd name="connsiteX4" fmla="*/ 1310377 w 5034883"/>
              <a:gd name="connsiteY4" fmla="*/ 524952 h 4374596"/>
              <a:gd name="connsiteX5" fmla="*/ 1313342 w 5034883"/>
              <a:gd name="connsiteY5" fmla="*/ 523238 h 4374596"/>
              <a:gd name="connsiteX6" fmla="*/ 1320600 w 5034883"/>
              <a:gd name="connsiteY6" fmla="*/ 520263 h 4374596"/>
              <a:gd name="connsiteX7" fmla="*/ 1368052 w 5034883"/>
              <a:gd name="connsiteY7" fmla="*/ 498494 h 4374596"/>
              <a:gd name="connsiteX8" fmla="*/ 1391845 w 5034883"/>
              <a:gd name="connsiteY8" fmla="*/ 492695 h 4374596"/>
              <a:gd name="connsiteX9" fmla="*/ 1452712 w 5034883"/>
              <a:gd name="connsiteY9" fmla="*/ 475027 h 4374596"/>
              <a:gd name="connsiteX10" fmla="*/ 1516178 w 5034883"/>
              <a:gd name="connsiteY10" fmla="*/ 462387 h 4374596"/>
              <a:gd name="connsiteX11" fmla="*/ 1535882 w 5034883"/>
              <a:gd name="connsiteY11" fmla="*/ 457585 h 4374596"/>
              <a:gd name="connsiteX12" fmla="*/ 1563203 w 5034883"/>
              <a:gd name="connsiteY12" fmla="*/ 454988 h 4374596"/>
              <a:gd name="connsiteX13" fmla="*/ 1628228 w 5034883"/>
              <a:gd name="connsiteY13" fmla="*/ 446791 h 4374596"/>
              <a:gd name="connsiteX14" fmla="*/ 2578155 w 5034883"/>
              <a:gd name="connsiteY14" fmla="*/ 544308 h 4374596"/>
              <a:gd name="connsiteX15" fmla="*/ 3281867 w 5034883"/>
              <a:gd name="connsiteY15" fmla="*/ 807595 h 4374596"/>
              <a:gd name="connsiteX16" fmla="*/ 3357224 w 5034883"/>
              <a:gd name="connsiteY16" fmla="*/ 849790 h 4374596"/>
              <a:gd name="connsiteX17" fmla="*/ 3367787 w 5034883"/>
              <a:gd name="connsiteY17" fmla="*/ 854225 h 4374596"/>
              <a:gd name="connsiteX18" fmla="*/ 3646358 w 5034883"/>
              <a:gd name="connsiteY18" fmla="*/ 1061631 h 4374596"/>
              <a:gd name="connsiteX19" fmla="*/ 3684718 w 5034883"/>
              <a:gd name="connsiteY19" fmla="*/ 1112923 h 4374596"/>
              <a:gd name="connsiteX20" fmla="*/ 3699087 w 5034883"/>
              <a:gd name="connsiteY20" fmla="*/ 1130576 h 4374596"/>
              <a:gd name="connsiteX21" fmla="*/ 3704264 w 5034883"/>
              <a:gd name="connsiteY21" fmla="*/ 1139057 h 4374596"/>
              <a:gd name="connsiteX22" fmla="*/ 3748681 w 5034883"/>
              <a:gd name="connsiteY22" fmla="*/ 1198445 h 4374596"/>
              <a:gd name="connsiteX23" fmla="*/ 3786979 w 5034883"/>
              <a:gd name="connsiteY23" fmla="*/ 1277510 h 4374596"/>
              <a:gd name="connsiteX24" fmla="*/ 3803408 w 5034883"/>
              <a:gd name="connsiteY24" fmla="*/ 1305925 h 4374596"/>
              <a:gd name="connsiteX25" fmla="*/ 3818082 w 5034883"/>
              <a:gd name="connsiteY25" fmla="*/ 1341719 h 4374596"/>
              <a:gd name="connsiteX26" fmla="*/ 3822858 w 5034883"/>
              <a:gd name="connsiteY26" fmla="*/ 1351578 h 4374596"/>
              <a:gd name="connsiteX27" fmla="*/ 3824170 w 5034883"/>
              <a:gd name="connsiteY27" fmla="*/ 1356569 h 4374596"/>
              <a:gd name="connsiteX28" fmla="*/ 3829977 w 5034883"/>
              <a:gd name="connsiteY28" fmla="*/ 1370736 h 4374596"/>
              <a:gd name="connsiteX29" fmla="*/ 3851619 w 5034883"/>
              <a:gd name="connsiteY29" fmla="*/ 1445295 h 4374596"/>
              <a:gd name="connsiteX30" fmla="*/ 3864530 w 5034883"/>
              <a:gd name="connsiteY30" fmla="*/ 1510122 h 4374596"/>
              <a:gd name="connsiteX31" fmla="*/ 3866262 w 5034883"/>
              <a:gd name="connsiteY31" fmla="*/ 1516713 h 4374596"/>
              <a:gd name="connsiteX32" fmla="*/ 3866769 w 5034883"/>
              <a:gd name="connsiteY32" fmla="*/ 1521368 h 4374596"/>
              <a:gd name="connsiteX33" fmla="*/ 3868268 w 5034883"/>
              <a:gd name="connsiteY33" fmla="*/ 1528890 h 4374596"/>
              <a:gd name="connsiteX34" fmla="*/ 3782338 w 5034883"/>
              <a:gd name="connsiteY34" fmla="*/ 2570738 h 4374596"/>
              <a:gd name="connsiteX35" fmla="*/ 3359647 w 5034883"/>
              <a:gd name="connsiteY35" fmla="*/ 3526857 h 4374596"/>
              <a:gd name="connsiteX36" fmla="*/ 3354757 w 5034883"/>
              <a:gd name="connsiteY36" fmla="*/ 3532720 h 4374596"/>
              <a:gd name="connsiteX37" fmla="*/ 3351209 w 5034883"/>
              <a:gd name="connsiteY37" fmla="*/ 3538936 h 4374596"/>
              <a:gd name="connsiteX38" fmla="*/ 2571209 w 5034883"/>
              <a:gd name="connsiteY38" fmla="*/ 3917156 h 4374596"/>
              <a:gd name="connsiteX39" fmla="*/ 2506729 w 5034883"/>
              <a:gd name="connsiteY39" fmla="*/ 3910622 h 4374596"/>
              <a:gd name="connsiteX40" fmla="*/ 2460653 w 5034883"/>
              <a:gd name="connsiteY40" fmla="*/ 3911170 h 4374596"/>
              <a:gd name="connsiteX41" fmla="*/ 1716707 w 5034883"/>
              <a:gd name="connsiteY41" fmla="*/ 3805928 h 4374596"/>
              <a:gd name="connsiteX42" fmla="*/ 1012996 w 5034883"/>
              <a:gd name="connsiteY42" fmla="*/ 3542641 h 4374596"/>
              <a:gd name="connsiteX43" fmla="*/ 946655 w 5034883"/>
              <a:gd name="connsiteY43" fmla="*/ 3505495 h 4374596"/>
              <a:gd name="connsiteX44" fmla="*/ 935160 w 5034883"/>
              <a:gd name="connsiteY44" fmla="*/ 3500668 h 4374596"/>
              <a:gd name="connsiteX45" fmla="*/ 784430 w 5034883"/>
              <a:gd name="connsiteY45" fmla="*/ 3409441 h 4374596"/>
              <a:gd name="connsiteX46" fmla="*/ 699907 w 5034883"/>
              <a:gd name="connsiteY46" fmla="*/ 3332628 h 4374596"/>
              <a:gd name="connsiteX47" fmla="*/ 695129 w 5034883"/>
              <a:gd name="connsiteY47" fmla="*/ 3328644 h 4374596"/>
              <a:gd name="connsiteX48" fmla="*/ 690802 w 5034883"/>
              <a:gd name="connsiteY48" fmla="*/ 3324354 h 4374596"/>
              <a:gd name="connsiteX49" fmla="*/ 656590 w 5034883"/>
              <a:gd name="connsiteY49" fmla="*/ 3293262 h 4374596"/>
              <a:gd name="connsiteX50" fmla="*/ 648418 w 5034883"/>
              <a:gd name="connsiteY50" fmla="*/ 3282337 h 4374596"/>
              <a:gd name="connsiteX51" fmla="*/ 639994 w 5034883"/>
              <a:gd name="connsiteY51" fmla="*/ 3273986 h 4374596"/>
              <a:gd name="connsiteX52" fmla="*/ 595776 w 5034883"/>
              <a:gd name="connsiteY52" fmla="*/ 3219661 h 4374596"/>
              <a:gd name="connsiteX53" fmla="*/ 570177 w 5034883"/>
              <a:gd name="connsiteY53" fmla="*/ 3177721 h 4374596"/>
              <a:gd name="connsiteX54" fmla="*/ 554267 w 5034883"/>
              <a:gd name="connsiteY54" fmla="*/ 3156448 h 4374596"/>
              <a:gd name="connsiteX55" fmla="*/ 427344 w 5034883"/>
              <a:gd name="connsiteY55" fmla="*/ 2752462 h 4374596"/>
              <a:gd name="connsiteX56" fmla="*/ 426800 w 5034883"/>
              <a:gd name="connsiteY56" fmla="*/ 2681012 h 4374596"/>
              <a:gd name="connsiteX57" fmla="*/ 422129 w 5034883"/>
              <a:gd name="connsiteY57" fmla="*/ 2609040 h 4374596"/>
              <a:gd name="connsiteX58" fmla="*/ 526106 w 5034883"/>
              <a:gd name="connsiteY58" fmla="*/ 1758651 h 4374596"/>
              <a:gd name="connsiteX59" fmla="*/ 78703 w 5034883"/>
              <a:gd name="connsiteY59" fmla="*/ 1652431 h 4374596"/>
              <a:gd name="connsiteX60" fmla="*/ 33986 w 5034883"/>
              <a:gd name="connsiteY60" fmla="*/ 2673458 h 4374596"/>
              <a:gd name="connsiteX61" fmla="*/ 63918 w 5034883"/>
              <a:gd name="connsiteY61" fmla="*/ 2810874 h 4374596"/>
              <a:gd name="connsiteX62" fmla="*/ 64814 w 5034883"/>
              <a:gd name="connsiteY62" fmla="*/ 2823323 h 4374596"/>
              <a:gd name="connsiteX63" fmla="*/ 349290 w 5034883"/>
              <a:gd name="connsiteY63" fmla="*/ 3470292 h 4374596"/>
              <a:gd name="connsiteX64" fmla="*/ 352537 w 5034883"/>
              <a:gd name="connsiteY64" fmla="*/ 3474042 h 4374596"/>
              <a:gd name="connsiteX65" fmla="*/ 387604 w 5034883"/>
              <a:gd name="connsiteY65" fmla="*/ 3527091 h 4374596"/>
              <a:gd name="connsiteX66" fmla="*/ 1066881 w 5034883"/>
              <a:gd name="connsiteY66" fmla="*/ 4058737 h 4374596"/>
              <a:gd name="connsiteX67" fmla="*/ 1156493 w 5034883"/>
              <a:gd name="connsiteY67" fmla="*/ 4087495 h 4374596"/>
              <a:gd name="connsiteX68" fmla="*/ 1340733 w 5034883"/>
              <a:gd name="connsiteY68" fmla="*/ 4166042 h 4374596"/>
              <a:gd name="connsiteX69" fmla="*/ 2514421 w 5034883"/>
              <a:gd name="connsiteY69" fmla="*/ 4374596 h 4374596"/>
              <a:gd name="connsiteX70" fmla="*/ 4255545 w 5034883"/>
              <a:gd name="connsiteY70" fmla="*/ 3868493 h 4374596"/>
              <a:gd name="connsiteX71" fmla="*/ 4321160 w 5034883"/>
              <a:gd name="connsiteY71" fmla="*/ 3817829 h 4374596"/>
              <a:gd name="connsiteX72" fmla="*/ 4404541 w 5034883"/>
              <a:gd name="connsiteY72" fmla="*/ 3762710 h 4374596"/>
              <a:gd name="connsiteX73" fmla="*/ 4990275 w 5034883"/>
              <a:gd name="connsiteY73" fmla="*/ 2914895 h 4374596"/>
              <a:gd name="connsiteX74" fmla="*/ 4947962 w 5034883"/>
              <a:gd name="connsiteY74" fmla="*/ 2054212 h 4374596"/>
              <a:gd name="connsiteX75" fmla="*/ 4909875 w 5034883"/>
              <a:gd name="connsiteY75" fmla="*/ 1960619 h 4374596"/>
              <a:gd name="connsiteX76" fmla="*/ 4865699 w 5034883"/>
              <a:gd name="connsiteY76" fmla="*/ 1820198 h 4374596"/>
              <a:gd name="connsiteX77" fmla="*/ 3543069 w 5034883"/>
              <a:gd name="connsiteY77" fmla="*/ 384171 h 4374596"/>
              <a:gd name="connsiteX78" fmla="*/ 2016269 w 5034883"/>
              <a:gd name="connsiteY78" fmla="*/ 2215 h 4374596"/>
              <a:gd name="connsiteX79" fmla="*/ 1989483 w 5034883"/>
              <a:gd name="connsiteY79" fmla="*/ 4411 h 4374596"/>
              <a:gd name="connsiteX80" fmla="*/ 1923064 w 5034883"/>
              <a:gd name="connsiteY80" fmla="*/ 23 h 4374596"/>
              <a:gd name="connsiteX81" fmla="*/ 78703 w 5034883"/>
              <a:gd name="connsiteY81" fmla="*/ 1652431 h 437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34883" h="4374596">
                <a:moveTo>
                  <a:pt x="526106" y="1758651"/>
                </a:moveTo>
                <a:cubicBezTo>
                  <a:pt x="662618" y="1222406"/>
                  <a:pt x="896271" y="791974"/>
                  <a:pt x="1112373" y="637719"/>
                </a:cubicBezTo>
                <a:lnTo>
                  <a:pt x="1149006" y="615359"/>
                </a:lnTo>
                <a:lnTo>
                  <a:pt x="1212767" y="569729"/>
                </a:lnTo>
                <a:lnTo>
                  <a:pt x="1310377" y="524952"/>
                </a:lnTo>
                <a:lnTo>
                  <a:pt x="1313342" y="523238"/>
                </a:lnTo>
                <a:lnTo>
                  <a:pt x="1320600" y="520263"/>
                </a:lnTo>
                <a:lnTo>
                  <a:pt x="1368052" y="498494"/>
                </a:lnTo>
                <a:lnTo>
                  <a:pt x="1391845" y="492695"/>
                </a:lnTo>
                <a:lnTo>
                  <a:pt x="1452712" y="475027"/>
                </a:lnTo>
                <a:lnTo>
                  <a:pt x="1516178" y="462387"/>
                </a:lnTo>
                <a:lnTo>
                  <a:pt x="1535882" y="457585"/>
                </a:lnTo>
                <a:lnTo>
                  <a:pt x="1563203" y="454988"/>
                </a:lnTo>
                <a:lnTo>
                  <a:pt x="1628228" y="446791"/>
                </a:lnTo>
                <a:cubicBezTo>
                  <a:pt x="1883822" y="422699"/>
                  <a:pt x="2220659" y="453300"/>
                  <a:pt x="2578155" y="544308"/>
                </a:cubicBezTo>
                <a:cubicBezTo>
                  <a:pt x="2846278" y="612564"/>
                  <a:pt x="3087947" y="705105"/>
                  <a:pt x="3281867" y="807595"/>
                </a:cubicBezTo>
                <a:lnTo>
                  <a:pt x="3357224" y="849790"/>
                </a:lnTo>
                <a:lnTo>
                  <a:pt x="3367787" y="854225"/>
                </a:lnTo>
                <a:cubicBezTo>
                  <a:pt x="3475321" y="905767"/>
                  <a:pt x="3569345" y="976821"/>
                  <a:pt x="3646358" y="1061631"/>
                </a:cubicBezTo>
                <a:lnTo>
                  <a:pt x="3684718" y="1112923"/>
                </a:lnTo>
                <a:lnTo>
                  <a:pt x="3699087" y="1130576"/>
                </a:lnTo>
                <a:lnTo>
                  <a:pt x="3704264" y="1139057"/>
                </a:lnTo>
                <a:lnTo>
                  <a:pt x="3748681" y="1198445"/>
                </a:lnTo>
                <a:lnTo>
                  <a:pt x="3786979" y="1277510"/>
                </a:lnTo>
                <a:lnTo>
                  <a:pt x="3803408" y="1305925"/>
                </a:lnTo>
                <a:lnTo>
                  <a:pt x="3818082" y="1341719"/>
                </a:lnTo>
                <a:lnTo>
                  <a:pt x="3822858" y="1351578"/>
                </a:lnTo>
                <a:lnTo>
                  <a:pt x="3824170" y="1356569"/>
                </a:lnTo>
                <a:lnTo>
                  <a:pt x="3829977" y="1370736"/>
                </a:lnTo>
                <a:cubicBezTo>
                  <a:pt x="3838016" y="1394004"/>
                  <a:pt x="3845233" y="1418897"/>
                  <a:pt x="3851619" y="1445295"/>
                </a:cubicBezTo>
                <a:lnTo>
                  <a:pt x="3864530" y="1510122"/>
                </a:lnTo>
                <a:lnTo>
                  <a:pt x="3866262" y="1516713"/>
                </a:lnTo>
                <a:lnTo>
                  <a:pt x="3866769" y="1521368"/>
                </a:lnTo>
                <a:lnTo>
                  <a:pt x="3868268" y="1528890"/>
                </a:lnTo>
                <a:cubicBezTo>
                  <a:pt x="3910655" y="1792518"/>
                  <a:pt x="3884722" y="2168554"/>
                  <a:pt x="3782338" y="2570738"/>
                </a:cubicBezTo>
                <a:cubicBezTo>
                  <a:pt x="3679954" y="2972922"/>
                  <a:pt x="3522929" y="3315584"/>
                  <a:pt x="3359647" y="3526857"/>
                </a:cubicBezTo>
                <a:lnTo>
                  <a:pt x="3354757" y="3532720"/>
                </a:lnTo>
                <a:lnTo>
                  <a:pt x="3351209" y="3538936"/>
                </a:lnTo>
                <a:cubicBezTo>
                  <a:pt x="3178961" y="3786847"/>
                  <a:pt x="2883816" y="3933298"/>
                  <a:pt x="2571209" y="3917156"/>
                </a:cubicBezTo>
                <a:lnTo>
                  <a:pt x="2506729" y="3910622"/>
                </a:lnTo>
                <a:lnTo>
                  <a:pt x="2460653" y="3911170"/>
                </a:lnTo>
                <a:cubicBezTo>
                  <a:pt x="2241331" y="3908462"/>
                  <a:pt x="1984829" y="3874184"/>
                  <a:pt x="1716707" y="3805928"/>
                </a:cubicBezTo>
                <a:cubicBezTo>
                  <a:pt x="1448584" y="3737672"/>
                  <a:pt x="1206916" y="3645131"/>
                  <a:pt x="1012996" y="3542641"/>
                </a:cubicBezTo>
                <a:lnTo>
                  <a:pt x="946655" y="3505495"/>
                </a:lnTo>
                <a:lnTo>
                  <a:pt x="935160" y="3500668"/>
                </a:lnTo>
                <a:cubicBezTo>
                  <a:pt x="881393" y="3474897"/>
                  <a:pt x="831004" y="3444248"/>
                  <a:pt x="784430" y="3409441"/>
                </a:cubicBezTo>
                <a:lnTo>
                  <a:pt x="699907" y="3332628"/>
                </a:lnTo>
                <a:lnTo>
                  <a:pt x="695129" y="3328644"/>
                </a:lnTo>
                <a:lnTo>
                  <a:pt x="690802" y="3324354"/>
                </a:lnTo>
                <a:lnTo>
                  <a:pt x="656590" y="3293262"/>
                </a:lnTo>
                <a:lnTo>
                  <a:pt x="648418" y="3282337"/>
                </a:lnTo>
                <a:lnTo>
                  <a:pt x="639994" y="3273986"/>
                </a:lnTo>
                <a:cubicBezTo>
                  <a:pt x="623403" y="3255799"/>
                  <a:pt x="608630" y="3237670"/>
                  <a:pt x="595776" y="3219661"/>
                </a:cubicBezTo>
                <a:lnTo>
                  <a:pt x="570177" y="3177721"/>
                </a:lnTo>
                <a:lnTo>
                  <a:pt x="554267" y="3156448"/>
                </a:lnTo>
                <a:cubicBezTo>
                  <a:pt x="480360" y="3035037"/>
                  <a:pt x="435772" y="2896628"/>
                  <a:pt x="427344" y="2752462"/>
                </a:cubicBezTo>
                <a:lnTo>
                  <a:pt x="426800" y="2681012"/>
                </a:lnTo>
                <a:lnTo>
                  <a:pt x="422129" y="2609040"/>
                </a:lnTo>
                <a:cubicBezTo>
                  <a:pt x="413090" y="2368452"/>
                  <a:pt x="446474" y="2071460"/>
                  <a:pt x="526106" y="1758651"/>
                </a:cubicBezTo>
                <a:close/>
                <a:moveTo>
                  <a:pt x="78703" y="1652431"/>
                </a:moveTo>
                <a:cubicBezTo>
                  <a:pt x="-10668" y="2003496"/>
                  <a:pt x="-21536" y="2352426"/>
                  <a:pt x="33986" y="2673458"/>
                </a:cubicBezTo>
                <a:lnTo>
                  <a:pt x="63918" y="2810874"/>
                </a:lnTo>
                <a:lnTo>
                  <a:pt x="64814" y="2823323"/>
                </a:lnTo>
                <a:cubicBezTo>
                  <a:pt x="98440" y="3055676"/>
                  <a:pt x="197665" y="3274421"/>
                  <a:pt x="349290" y="3470292"/>
                </a:cubicBezTo>
                <a:lnTo>
                  <a:pt x="352537" y="3474042"/>
                </a:lnTo>
                <a:lnTo>
                  <a:pt x="387604" y="3527091"/>
                </a:lnTo>
                <a:cubicBezTo>
                  <a:pt x="563791" y="3766559"/>
                  <a:pt x="794254" y="3952363"/>
                  <a:pt x="1066881" y="4058737"/>
                </a:cubicBezTo>
                <a:lnTo>
                  <a:pt x="1156493" y="4087495"/>
                </a:lnTo>
                <a:lnTo>
                  <a:pt x="1340733" y="4166042"/>
                </a:lnTo>
                <a:cubicBezTo>
                  <a:pt x="1689627" y="4299046"/>
                  <a:pt x="2089451" y="4374596"/>
                  <a:pt x="2514421" y="4374596"/>
                </a:cubicBezTo>
                <a:cubicBezTo>
                  <a:pt x="3194372" y="4374595"/>
                  <a:pt x="3809952" y="4181189"/>
                  <a:pt x="4255545" y="3868493"/>
                </a:cubicBezTo>
                <a:lnTo>
                  <a:pt x="4321160" y="3817829"/>
                </a:lnTo>
                <a:lnTo>
                  <a:pt x="4404541" y="3762710"/>
                </a:lnTo>
                <a:cubicBezTo>
                  <a:pt x="4691903" y="3551285"/>
                  <a:pt x="4901988" y="3261703"/>
                  <a:pt x="4990275" y="2914895"/>
                </a:cubicBezTo>
                <a:cubicBezTo>
                  <a:pt x="5063847" y="2625889"/>
                  <a:pt x="5044131" y="2331342"/>
                  <a:pt x="4947962" y="2054212"/>
                </a:cubicBezTo>
                <a:lnTo>
                  <a:pt x="4909875" y="1960619"/>
                </a:lnTo>
                <a:lnTo>
                  <a:pt x="4865699" y="1820198"/>
                </a:lnTo>
                <a:cubicBezTo>
                  <a:pt x="4663478" y="1272850"/>
                  <a:pt x="4196596" y="739965"/>
                  <a:pt x="3543069" y="384171"/>
                </a:cubicBezTo>
                <a:cubicBezTo>
                  <a:pt x="3034770" y="107443"/>
                  <a:pt x="2497773" y="-16309"/>
                  <a:pt x="2016269" y="2215"/>
                </a:cubicBezTo>
                <a:lnTo>
                  <a:pt x="1989483" y="4411"/>
                </a:lnTo>
                <a:lnTo>
                  <a:pt x="1923064" y="23"/>
                </a:lnTo>
                <a:cubicBezTo>
                  <a:pt x="1111720" y="-4555"/>
                  <a:pt x="328939" y="669450"/>
                  <a:pt x="78703" y="1652431"/>
                </a:cubicBezTo>
                <a:close/>
              </a:path>
            </a:pathLst>
          </a:custGeom>
          <a:solidFill>
            <a:srgbClr val="C1A438"/>
          </a:solidFill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PA_淘宝店chenying0907 134"/>
          <p:cNvSpPr/>
          <p:nvPr>
            <p:custDataLst>
              <p:tags r:id="rId12"/>
            </p:custDataLst>
          </p:nvPr>
        </p:nvSpPr>
        <p:spPr>
          <a:xfrm rot="17056943" flipH="1">
            <a:off x="6267887" y="2218340"/>
            <a:ext cx="2332169" cy="2026323"/>
          </a:xfrm>
          <a:custGeom>
            <a:avLst/>
            <a:gdLst>
              <a:gd name="connsiteX0" fmla="*/ 526106 w 5034883"/>
              <a:gd name="connsiteY0" fmla="*/ 1758651 h 4374596"/>
              <a:gd name="connsiteX1" fmla="*/ 1112373 w 5034883"/>
              <a:gd name="connsiteY1" fmla="*/ 637719 h 4374596"/>
              <a:gd name="connsiteX2" fmla="*/ 1149006 w 5034883"/>
              <a:gd name="connsiteY2" fmla="*/ 615359 h 4374596"/>
              <a:gd name="connsiteX3" fmla="*/ 1212767 w 5034883"/>
              <a:gd name="connsiteY3" fmla="*/ 569729 h 4374596"/>
              <a:gd name="connsiteX4" fmla="*/ 1310377 w 5034883"/>
              <a:gd name="connsiteY4" fmla="*/ 524952 h 4374596"/>
              <a:gd name="connsiteX5" fmla="*/ 1313342 w 5034883"/>
              <a:gd name="connsiteY5" fmla="*/ 523238 h 4374596"/>
              <a:gd name="connsiteX6" fmla="*/ 1320600 w 5034883"/>
              <a:gd name="connsiteY6" fmla="*/ 520263 h 4374596"/>
              <a:gd name="connsiteX7" fmla="*/ 1368052 w 5034883"/>
              <a:gd name="connsiteY7" fmla="*/ 498494 h 4374596"/>
              <a:gd name="connsiteX8" fmla="*/ 1391845 w 5034883"/>
              <a:gd name="connsiteY8" fmla="*/ 492695 h 4374596"/>
              <a:gd name="connsiteX9" fmla="*/ 1452712 w 5034883"/>
              <a:gd name="connsiteY9" fmla="*/ 475027 h 4374596"/>
              <a:gd name="connsiteX10" fmla="*/ 1516178 w 5034883"/>
              <a:gd name="connsiteY10" fmla="*/ 462387 h 4374596"/>
              <a:gd name="connsiteX11" fmla="*/ 1535882 w 5034883"/>
              <a:gd name="connsiteY11" fmla="*/ 457585 h 4374596"/>
              <a:gd name="connsiteX12" fmla="*/ 1563203 w 5034883"/>
              <a:gd name="connsiteY12" fmla="*/ 454988 h 4374596"/>
              <a:gd name="connsiteX13" fmla="*/ 1628228 w 5034883"/>
              <a:gd name="connsiteY13" fmla="*/ 446791 h 4374596"/>
              <a:gd name="connsiteX14" fmla="*/ 2578155 w 5034883"/>
              <a:gd name="connsiteY14" fmla="*/ 544308 h 4374596"/>
              <a:gd name="connsiteX15" fmla="*/ 3281867 w 5034883"/>
              <a:gd name="connsiteY15" fmla="*/ 807595 h 4374596"/>
              <a:gd name="connsiteX16" fmla="*/ 3357224 w 5034883"/>
              <a:gd name="connsiteY16" fmla="*/ 849790 h 4374596"/>
              <a:gd name="connsiteX17" fmla="*/ 3367787 w 5034883"/>
              <a:gd name="connsiteY17" fmla="*/ 854225 h 4374596"/>
              <a:gd name="connsiteX18" fmla="*/ 3646358 w 5034883"/>
              <a:gd name="connsiteY18" fmla="*/ 1061631 h 4374596"/>
              <a:gd name="connsiteX19" fmla="*/ 3684718 w 5034883"/>
              <a:gd name="connsiteY19" fmla="*/ 1112923 h 4374596"/>
              <a:gd name="connsiteX20" fmla="*/ 3699087 w 5034883"/>
              <a:gd name="connsiteY20" fmla="*/ 1130576 h 4374596"/>
              <a:gd name="connsiteX21" fmla="*/ 3704264 w 5034883"/>
              <a:gd name="connsiteY21" fmla="*/ 1139057 h 4374596"/>
              <a:gd name="connsiteX22" fmla="*/ 3748681 w 5034883"/>
              <a:gd name="connsiteY22" fmla="*/ 1198445 h 4374596"/>
              <a:gd name="connsiteX23" fmla="*/ 3786979 w 5034883"/>
              <a:gd name="connsiteY23" fmla="*/ 1277510 h 4374596"/>
              <a:gd name="connsiteX24" fmla="*/ 3803408 w 5034883"/>
              <a:gd name="connsiteY24" fmla="*/ 1305925 h 4374596"/>
              <a:gd name="connsiteX25" fmla="*/ 3818082 w 5034883"/>
              <a:gd name="connsiteY25" fmla="*/ 1341719 h 4374596"/>
              <a:gd name="connsiteX26" fmla="*/ 3822858 w 5034883"/>
              <a:gd name="connsiteY26" fmla="*/ 1351578 h 4374596"/>
              <a:gd name="connsiteX27" fmla="*/ 3824170 w 5034883"/>
              <a:gd name="connsiteY27" fmla="*/ 1356569 h 4374596"/>
              <a:gd name="connsiteX28" fmla="*/ 3829977 w 5034883"/>
              <a:gd name="connsiteY28" fmla="*/ 1370736 h 4374596"/>
              <a:gd name="connsiteX29" fmla="*/ 3851619 w 5034883"/>
              <a:gd name="connsiteY29" fmla="*/ 1445295 h 4374596"/>
              <a:gd name="connsiteX30" fmla="*/ 3864530 w 5034883"/>
              <a:gd name="connsiteY30" fmla="*/ 1510122 h 4374596"/>
              <a:gd name="connsiteX31" fmla="*/ 3866262 w 5034883"/>
              <a:gd name="connsiteY31" fmla="*/ 1516713 h 4374596"/>
              <a:gd name="connsiteX32" fmla="*/ 3866769 w 5034883"/>
              <a:gd name="connsiteY32" fmla="*/ 1521368 h 4374596"/>
              <a:gd name="connsiteX33" fmla="*/ 3868268 w 5034883"/>
              <a:gd name="connsiteY33" fmla="*/ 1528890 h 4374596"/>
              <a:gd name="connsiteX34" fmla="*/ 3782338 w 5034883"/>
              <a:gd name="connsiteY34" fmla="*/ 2570738 h 4374596"/>
              <a:gd name="connsiteX35" fmla="*/ 3359647 w 5034883"/>
              <a:gd name="connsiteY35" fmla="*/ 3526857 h 4374596"/>
              <a:gd name="connsiteX36" fmla="*/ 3354757 w 5034883"/>
              <a:gd name="connsiteY36" fmla="*/ 3532720 h 4374596"/>
              <a:gd name="connsiteX37" fmla="*/ 3351209 w 5034883"/>
              <a:gd name="connsiteY37" fmla="*/ 3538936 h 4374596"/>
              <a:gd name="connsiteX38" fmla="*/ 2571209 w 5034883"/>
              <a:gd name="connsiteY38" fmla="*/ 3917156 h 4374596"/>
              <a:gd name="connsiteX39" fmla="*/ 2506729 w 5034883"/>
              <a:gd name="connsiteY39" fmla="*/ 3910622 h 4374596"/>
              <a:gd name="connsiteX40" fmla="*/ 2460653 w 5034883"/>
              <a:gd name="connsiteY40" fmla="*/ 3911170 h 4374596"/>
              <a:gd name="connsiteX41" fmla="*/ 1716707 w 5034883"/>
              <a:gd name="connsiteY41" fmla="*/ 3805928 h 4374596"/>
              <a:gd name="connsiteX42" fmla="*/ 1012996 w 5034883"/>
              <a:gd name="connsiteY42" fmla="*/ 3542641 h 4374596"/>
              <a:gd name="connsiteX43" fmla="*/ 946655 w 5034883"/>
              <a:gd name="connsiteY43" fmla="*/ 3505495 h 4374596"/>
              <a:gd name="connsiteX44" fmla="*/ 935160 w 5034883"/>
              <a:gd name="connsiteY44" fmla="*/ 3500668 h 4374596"/>
              <a:gd name="connsiteX45" fmla="*/ 784430 w 5034883"/>
              <a:gd name="connsiteY45" fmla="*/ 3409441 h 4374596"/>
              <a:gd name="connsiteX46" fmla="*/ 699907 w 5034883"/>
              <a:gd name="connsiteY46" fmla="*/ 3332628 h 4374596"/>
              <a:gd name="connsiteX47" fmla="*/ 695129 w 5034883"/>
              <a:gd name="connsiteY47" fmla="*/ 3328644 h 4374596"/>
              <a:gd name="connsiteX48" fmla="*/ 690802 w 5034883"/>
              <a:gd name="connsiteY48" fmla="*/ 3324354 h 4374596"/>
              <a:gd name="connsiteX49" fmla="*/ 656590 w 5034883"/>
              <a:gd name="connsiteY49" fmla="*/ 3293262 h 4374596"/>
              <a:gd name="connsiteX50" fmla="*/ 648418 w 5034883"/>
              <a:gd name="connsiteY50" fmla="*/ 3282337 h 4374596"/>
              <a:gd name="connsiteX51" fmla="*/ 639994 w 5034883"/>
              <a:gd name="connsiteY51" fmla="*/ 3273986 h 4374596"/>
              <a:gd name="connsiteX52" fmla="*/ 595776 w 5034883"/>
              <a:gd name="connsiteY52" fmla="*/ 3219661 h 4374596"/>
              <a:gd name="connsiteX53" fmla="*/ 570177 w 5034883"/>
              <a:gd name="connsiteY53" fmla="*/ 3177721 h 4374596"/>
              <a:gd name="connsiteX54" fmla="*/ 554267 w 5034883"/>
              <a:gd name="connsiteY54" fmla="*/ 3156448 h 4374596"/>
              <a:gd name="connsiteX55" fmla="*/ 427344 w 5034883"/>
              <a:gd name="connsiteY55" fmla="*/ 2752462 h 4374596"/>
              <a:gd name="connsiteX56" fmla="*/ 426800 w 5034883"/>
              <a:gd name="connsiteY56" fmla="*/ 2681012 h 4374596"/>
              <a:gd name="connsiteX57" fmla="*/ 422129 w 5034883"/>
              <a:gd name="connsiteY57" fmla="*/ 2609040 h 4374596"/>
              <a:gd name="connsiteX58" fmla="*/ 526106 w 5034883"/>
              <a:gd name="connsiteY58" fmla="*/ 1758651 h 4374596"/>
              <a:gd name="connsiteX59" fmla="*/ 78703 w 5034883"/>
              <a:gd name="connsiteY59" fmla="*/ 1652431 h 4374596"/>
              <a:gd name="connsiteX60" fmla="*/ 33986 w 5034883"/>
              <a:gd name="connsiteY60" fmla="*/ 2673458 h 4374596"/>
              <a:gd name="connsiteX61" fmla="*/ 63918 w 5034883"/>
              <a:gd name="connsiteY61" fmla="*/ 2810874 h 4374596"/>
              <a:gd name="connsiteX62" fmla="*/ 64814 w 5034883"/>
              <a:gd name="connsiteY62" fmla="*/ 2823323 h 4374596"/>
              <a:gd name="connsiteX63" fmla="*/ 349290 w 5034883"/>
              <a:gd name="connsiteY63" fmla="*/ 3470292 h 4374596"/>
              <a:gd name="connsiteX64" fmla="*/ 352537 w 5034883"/>
              <a:gd name="connsiteY64" fmla="*/ 3474042 h 4374596"/>
              <a:gd name="connsiteX65" fmla="*/ 387604 w 5034883"/>
              <a:gd name="connsiteY65" fmla="*/ 3527091 h 4374596"/>
              <a:gd name="connsiteX66" fmla="*/ 1066881 w 5034883"/>
              <a:gd name="connsiteY66" fmla="*/ 4058737 h 4374596"/>
              <a:gd name="connsiteX67" fmla="*/ 1156493 w 5034883"/>
              <a:gd name="connsiteY67" fmla="*/ 4087495 h 4374596"/>
              <a:gd name="connsiteX68" fmla="*/ 1340733 w 5034883"/>
              <a:gd name="connsiteY68" fmla="*/ 4166042 h 4374596"/>
              <a:gd name="connsiteX69" fmla="*/ 2514421 w 5034883"/>
              <a:gd name="connsiteY69" fmla="*/ 4374596 h 4374596"/>
              <a:gd name="connsiteX70" fmla="*/ 4255545 w 5034883"/>
              <a:gd name="connsiteY70" fmla="*/ 3868493 h 4374596"/>
              <a:gd name="connsiteX71" fmla="*/ 4321160 w 5034883"/>
              <a:gd name="connsiteY71" fmla="*/ 3817829 h 4374596"/>
              <a:gd name="connsiteX72" fmla="*/ 4404541 w 5034883"/>
              <a:gd name="connsiteY72" fmla="*/ 3762710 h 4374596"/>
              <a:gd name="connsiteX73" fmla="*/ 4990275 w 5034883"/>
              <a:gd name="connsiteY73" fmla="*/ 2914895 h 4374596"/>
              <a:gd name="connsiteX74" fmla="*/ 4947962 w 5034883"/>
              <a:gd name="connsiteY74" fmla="*/ 2054212 h 4374596"/>
              <a:gd name="connsiteX75" fmla="*/ 4909875 w 5034883"/>
              <a:gd name="connsiteY75" fmla="*/ 1960619 h 4374596"/>
              <a:gd name="connsiteX76" fmla="*/ 4865699 w 5034883"/>
              <a:gd name="connsiteY76" fmla="*/ 1820198 h 4374596"/>
              <a:gd name="connsiteX77" fmla="*/ 3543069 w 5034883"/>
              <a:gd name="connsiteY77" fmla="*/ 384171 h 4374596"/>
              <a:gd name="connsiteX78" fmla="*/ 2016269 w 5034883"/>
              <a:gd name="connsiteY78" fmla="*/ 2215 h 4374596"/>
              <a:gd name="connsiteX79" fmla="*/ 1989483 w 5034883"/>
              <a:gd name="connsiteY79" fmla="*/ 4411 h 4374596"/>
              <a:gd name="connsiteX80" fmla="*/ 1923064 w 5034883"/>
              <a:gd name="connsiteY80" fmla="*/ 23 h 4374596"/>
              <a:gd name="connsiteX81" fmla="*/ 78703 w 5034883"/>
              <a:gd name="connsiteY81" fmla="*/ 1652431 h 437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34883" h="4374596">
                <a:moveTo>
                  <a:pt x="526106" y="1758651"/>
                </a:moveTo>
                <a:cubicBezTo>
                  <a:pt x="662618" y="1222406"/>
                  <a:pt x="896271" y="791974"/>
                  <a:pt x="1112373" y="637719"/>
                </a:cubicBezTo>
                <a:lnTo>
                  <a:pt x="1149006" y="615359"/>
                </a:lnTo>
                <a:lnTo>
                  <a:pt x="1212767" y="569729"/>
                </a:lnTo>
                <a:lnTo>
                  <a:pt x="1310377" y="524952"/>
                </a:lnTo>
                <a:lnTo>
                  <a:pt x="1313342" y="523238"/>
                </a:lnTo>
                <a:lnTo>
                  <a:pt x="1320600" y="520263"/>
                </a:lnTo>
                <a:lnTo>
                  <a:pt x="1368052" y="498494"/>
                </a:lnTo>
                <a:lnTo>
                  <a:pt x="1391845" y="492695"/>
                </a:lnTo>
                <a:lnTo>
                  <a:pt x="1452712" y="475027"/>
                </a:lnTo>
                <a:lnTo>
                  <a:pt x="1516178" y="462387"/>
                </a:lnTo>
                <a:lnTo>
                  <a:pt x="1535882" y="457585"/>
                </a:lnTo>
                <a:lnTo>
                  <a:pt x="1563203" y="454988"/>
                </a:lnTo>
                <a:lnTo>
                  <a:pt x="1628228" y="446791"/>
                </a:lnTo>
                <a:cubicBezTo>
                  <a:pt x="1883822" y="422699"/>
                  <a:pt x="2220659" y="453300"/>
                  <a:pt x="2578155" y="544308"/>
                </a:cubicBezTo>
                <a:cubicBezTo>
                  <a:pt x="2846278" y="612564"/>
                  <a:pt x="3087947" y="705105"/>
                  <a:pt x="3281867" y="807595"/>
                </a:cubicBezTo>
                <a:lnTo>
                  <a:pt x="3357224" y="849790"/>
                </a:lnTo>
                <a:lnTo>
                  <a:pt x="3367787" y="854225"/>
                </a:lnTo>
                <a:cubicBezTo>
                  <a:pt x="3475321" y="905767"/>
                  <a:pt x="3569345" y="976821"/>
                  <a:pt x="3646358" y="1061631"/>
                </a:cubicBezTo>
                <a:lnTo>
                  <a:pt x="3684718" y="1112923"/>
                </a:lnTo>
                <a:lnTo>
                  <a:pt x="3699087" y="1130576"/>
                </a:lnTo>
                <a:lnTo>
                  <a:pt x="3704264" y="1139057"/>
                </a:lnTo>
                <a:lnTo>
                  <a:pt x="3748681" y="1198445"/>
                </a:lnTo>
                <a:lnTo>
                  <a:pt x="3786979" y="1277510"/>
                </a:lnTo>
                <a:lnTo>
                  <a:pt x="3803408" y="1305925"/>
                </a:lnTo>
                <a:lnTo>
                  <a:pt x="3818082" y="1341719"/>
                </a:lnTo>
                <a:lnTo>
                  <a:pt x="3822858" y="1351578"/>
                </a:lnTo>
                <a:lnTo>
                  <a:pt x="3824170" y="1356569"/>
                </a:lnTo>
                <a:lnTo>
                  <a:pt x="3829977" y="1370736"/>
                </a:lnTo>
                <a:cubicBezTo>
                  <a:pt x="3838016" y="1394004"/>
                  <a:pt x="3845233" y="1418897"/>
                  <a:pt x="3851619" y="1445295"/>
                </a:cubicBezTo>
                <a:lnTo>
                  <a:pt x="3864530" y="1510122"/>
                </a:lnTo>
                <a:lnTo>
                  <a:pt x="3866262" y="1516713"/>
                </a:lnTo>
                <a:lnTo>
                  <a:pt x="3866769" y="1521368"/>
                </a:lnTo>
                <a:lnTo>
                  <a:pt x="3868268" y="1528890"/>
                </a:lnTo>
                <a:cubicBezTo>
                  <a:pt x="3910655" y="1792518"/>
                  <a:pt x="3884722" y="2168554"/>
                  <a:pt x="3782338" y="2570738"/>
                </a:cubicBezTo>
                <a:cubicBezTo>
                  <a:pt x="3679954" y="2972922"/>
                  <a:pt x="3522929" y="3315584"/>
                  <a:pt x="3359647" y="3526857"/>
                </a:cubicBezTo>
                <a:lnTo>
                  <a:pt x="3354757" y="3532720"/>
                </a:lnTo>
                <a:lnTo>
                  <a:pt x="3351209" y="3538936"/>
                </a:lnTo>
                <a:cubicBezTo>
                  <a:pt x="3178961" y="3786847"/>
                  <a:pt x="2883816" y="3933298"/>
                  <a:pt x="2571209" y="3917156"/>
                </a:cubicBezTo>
                <a:lnTo>
                  <a:pt x="2506729" y="3910622"/>
                </a:lnTo>
                <a:lnTo>
                  <a:pt x="2460653" y="3911170"/>
                </a:lnTo>
                <a:cubicBezTo>
                  <a:pt x="2241331" y="3908462"/>
                  <a:pt x="1984829" y="3874184"/>
                  <a:pt x="1716707" y="3805928"/>
                </a:cubicBezTo>
                <a:cubicBezTo>
                  <a:pt x="1448584" y="3737672"/>
                  <a:pt x="1206916" y="3645131"/>
                  <a:pt x="1012996" y="3542641"/>
                </a:cubicBezTo>
                <a:lnTo>
                  <a:pt x="946655" y="3505495"/>
                </a:lnTo>
                <a:lnTo>
                  <a:pt x="935160" y="3500668"/>
                </a:lnTo>
                <a:cubicBezTo>
                  <a:pt x="881393" y="3474897"/>
                  <a:pt x="831004" y="3444248"/>
                  <a:pt x="784430" y="3409441"/>
                </a:cubicBezTo>
                <a:lnTo>
                  <a:pt x="699907" y="3332628"/>
                </a:lnTo>
                <a:lnTo>
                  <a:pt x="695129" y="3328644"/>
                </a:lnTo>
                <a:lnTo>
                  <a:pt x="690802" y="3324354"/>
                </a:lnTo>
                <a:lnTo>
                  <a:pt x="656590" y="3293262"/>
                </a:lnTo>
                <a:lnTo>
                  <a:pt x="648418" y="3282337"/>
                </a:lnTo>
                <a:lnTo>
                  <a:pt x="639994" y="3273986"/>
                </a:lnTo>
                <a:cubicBezTo>
                  <a:pt x="623403" y="3255799"/>
                  <a:pt x="608630" y="3237670"/>
                  <a:pt x="595776" y="3219661"/>
                </a:cubicBezTo>
                <a:lnTo>
                  <a:pt x="570177" y="3177721"/>
                </a:lnTo>
                <a:lnTo>
                  <a:pt x="554267" y="3156448"/>
                </a:lnTo>
                <a:cubicBezTo>
                  <a:pt x="480360" y="3035037"/>
                  <a:pt x="435772" y="2896628"/>
                  <a:pt x="427344" y="2752462"/>
                </a:cubicBezTo>
                <a:lnTo>
                  <a:pt x="426800" y="2681012"/>
                </a:lnTo>
                <a:lnTo>
                  <a:pt x="422129" y="2609040"/>
                </a:lnTo>
                <a:cubicBezTo>
                  <a:pt x="413090" y="2368452"/>
                  <a:pt x="446474" y="2071460"/>
                  <a:pt x="526106" y="1758651"/>
                </a:cubicBezTo>
                <a:close/>
                <a:moveTo>
                  <a:pt x="78703" y="1652431"/>
                </a:moveTo>
                <a:cubicBezTo>
                  <a:pt x="-10668" y="2003496"/>
                  <a:pt x="-21536" y="2352426"/>
                  <a:pt x="33986" y="2673458"/>
                </a:cubicBezTo>
                <a:lnTo>
                  <a:pt x="63918" y="2810874"/>
                </a:lnTo>
                <a:lnTo>
                  <a:pt x="64814" y="2823323"/>
                </a:lnTo>
                <a:cubicBezTo>
                  <a:pt x="98440" y="3055676"/>
                  <a:pt x="197665" y="3274421"/>
                  <a:pt x="349290" y="3470292"/>
                </a:cubicBezTo>
                <a:lnTo>
                  <a:pt x="352537" y="3474042"/>
                </a:lnTo>
                <a:lnTo>
                  <a:pt x="387604" y="3527091"/>
                </a:lnTo>
                <a:cubicBezTo>
                  <a:pt x="563791" y="3766559"/>
                  <a:pt x="794254" y="3952363"/>
                  <a:pt x="1066881" y="4058737"/>
                </a:cubicBezTo>
                <a:lnTo>
                  <a:pt x="1156493" y="4087495"/>
                </a:lnTo>
                <a:lnTo>
                  <a:pt x="1340733" y="4166042"/>
                </a:lnTo>
                <a:cubicBezTo>
                  <a:pt x="1689627" y="4299046"/>
                  <a:pt x="2089451" y="4374596"/>
                  <a:pt x="2514421" y="4374596"/>
                </a:cubicBezTo>
                <a:cubicBezTo>
                  <a:pt x="3194372" y="4374595"/>
                  <a:pt x="3809952" y="4181189"/>
                  <a:pt x="4255545" y="3868493"/>
                </a:cubicBezTo>
                <a:lnTo>
                  <a:pt x="4321160" y="3817829"/>
                </a:lnTo>
                <a:lnTo>
                  <a:pt x="4404541" y="3762710"/>
                </a:lnTo>
                <a:cubicBezTo>
                  <a:pt x="4691903" y="3551285"/>
                  <a:pt x="4901988" y="3261703"/>
                  <a:pt x="4990275" y="2914895"/>
                </a:cubicBezTo>
                <a:cubicBezTo>
                  <a:pt x="5063847" y="2625889"/>
                  <a:pt x="5044131" y="2331342"/>
                  <a:pt x="4947962" y="2054212"/>
                </a:cubicBezTo>
                <a:lnTo>
                  <a:pt x="4909875" y="1960619"/>
                </a:lnTo>
                <a:lnTo>
                  <a:pt x="4865699" y="1820198"/>
                </a:lnTo>
                <a:cubicBezTo>
                  <a:pt x="4663478" y="1272850"/>
                  <a:pt x="4196596" y="739965"/>
                  <a:pt x="3543069" y="384171"/>
                </a:cubicBezTo>
                <a:cubicBezTo>
                  <a:pt x="3034770" y="107443"/>
                  <a:pt x="2497773" y="-16309"/>
                  <a:pt x="2016269" y="2215"/>
                </a:cubicBezTo>
                <a:lnTo>
                  <a:pt x="1989483" y="4411"/>
                </a:lnTo>
                <a:lnTo>
                  <a:pt x="1923064" y="23"/>
                </a:lnTo>
                <a:cubicBezTo>
                  <a:pt x="1111720" y="-4555"/>
                  <a:pt x="328939" y="669450"/>
                  <a:pt x="78703" y="1652431"/>
                </a:cubicBezTo>
                <a:close/>
              </a:path>
            </a:pathLst>
          </a:custGeom>
          <a:solidFill>
            <a:srgbClr val="C1A438"/>
          </a:solidFill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PA_淘宝店chenying0907 135"/>
          <p:cNvSpPr/>
          <p:nvPr>
            <p:custDataLst>
              <p:tags r:id="rId13"/>
            </p:custDataLst>
          </p:nvPr>
        </p:nvSpPr>
        <p:spPr>
          <a:xfrm rot="17056943" flipH="1">
            <a:off x="9060036" y="2218339"/>
            <a:ext cx="2332169" cy="2026323"/>
          </a:xfrm>
          <a:custGeom>
            <a:avLst/>
            <a:gdLst>
              <a:gd name="connsiteX0" fmla="*/ 526106 w 5034883"/>
              <a:gd name="connsiteY0" fmla="*/ 1758651 h 4374596"/>
              <a:gd name="connsiteX1" fmla="*/ 1112373 w 5034883"/>
              <a:gd name="connsiteY1" fmla="*/ 637719 h 4374596"/>
              <a:gd name="connsiteX2" fmla="*/ 1149006 w 5034883"/>
              <a:gd name="connsiteY2" fmla="*/ 615359 h 4374596"/>
              <a:gd name="connsiteX3" fmla="*/ 1212767 w 5034883"/>
              <a:gd name="connsiteY3" fmla="*/ 569729 h 4374596"/>
              <a:gd name="connsiteX4" fmla="*/ 1310377 w 5034883"/>
              <a:gd name="connsiteY4" fmla="*/ 524952 h 4374596"/>
              <a:gd name="connsiteX5" fmla="*/ 1313342 w 5034883"/>
              <a:gd name="connsiteY5" fmla="*/ 523238 h 4374596"/>
              <a:gd name="connsiteX6" fmla="*/ 1320600 w 5034883"/>
              <a:gd name="connsiteY6" fmla="*/ 520263 h 4374596"/>
              <a:gd name="connsiteX7" fmla="*/ 1368052 w 5034883"/>
              <a:gd name="connsiteY7" fmla="*/ 498494 h 4374596"/>
              <a:gd name="connsiteX8" fmla="*/ 1391845 w 5034883"/>
              <a:gd name="connsiteY8" fmla="*/ 492695 h 4374596"/>
              <a:gd name="connsiteX9" fmla="*/ 1452712 w 5034883"/>
              <a:gd name="connsiteY9" fmla="*/ 475027 h 4374596"/>
              <a:gd name="connsiteX10" fmla="*/ 1516178 w 5034883"/>
              <a:gd name="connsiteY10" fmla="*/ 462387 h 4374596"/>
              <a:gd name="connsiteX11" fmla="*/ 1535882 w 5034883"/>
              <a:gd name="connsiteY11" fmla="*/ 457585 h 4374596"/>
              <a:gd name="connsiteX12" fmla="*/ 1563203 w 5034883"/>
              <a:gd name="connsiteY12" fmla="*/ 454988 h 4374596"/>
              <a:gd name="connsiteX13" fmla="*/ 1628228 w 5034883"/>
              <a:gd name="connsiteY13" fmla="*/ 446791 h 4374596"/>
              <a:gd name="connsiteX14" fmla="*/ 2578155 w 5034883"/>
              <a:gd name="connsiteY14" fmla="*/ 544308 h 4374596"/>
              <a:gd name="connsiteX15" fmla="*/ 3281867 w 5034883"/>
              <a:gd name="connsiteY15" fmla="*/ 807595 h 4374596"/>
              <a:gd name="connsiteX16" fmla="*/ 3357224 w 5034883"/>
              <a:gd name="connsiteY16" fmla="*/ 849790 h 4374596"/>
              <a:gd name="connsiteX17" fmla="*/ 3367787 w 5034883"/>
              <a:gd name="connsiteY17" fmla="*/ 854225 h 4374596"/>
              <a:gd name="connsiteX18" fmla="*/ 3646358 w 5034883"/>
              <a:gd name="connsiteY18" fmla="*/ 1061631 h 4374596"/>
              <a:gd name="connsiteX19" fmla="*/ 3684718 w 5034883"/>
              <a:gd name="connsiteY19" fmla="*/ 1112923 h 4374596"/>
              <a:gd name="connsiteX20" fmla="*/ 3699087 w 5034883"/>
              <a:gd name="connsiteY20" fmla="*/ 1130576 h 4374596"/>
              <a:gd name="connsiteX21" fmla="*/ 3704264 w 5034883"/>
              <a:gd name="connsiteY21" fmla="*/ 1139057 h 4374596"/>
              <a:gd name="connsiteX22" fmla="*/ 3748681 w 5034883"/>
              <a:gd name="connsiteY22" fmla="*/ 1198445 h 4374596"/>
              <a:gd name="connsiteX23" fmla="*/ 3786979 w 5034883"/>
              <a:gd name="connsiteY23" fmla="*/ 1277510 h 4374596"/>
              <a:gd name="connsiteX24" fmla="*/ 3803408 w 5034883"/>
              <a:gd name="connsiteY24" fmla="*/ 1305925 h 4374596"/>
              <a:gd name="connsiteX25" fmla="*/ 3818082 w 5034883"/>
              <a:gd name="connsiteY25" fmla="*/ 1341719 h 4374596"/>
              <a:gd name="connsiteX26" fmla="*/ 3822858 w 5034883"/>
              <a:gd name="connsiteY26" fmla="*/ 1351578 h 4374596"/>
              <a:gd name="connsiteX27" fmla="*/ 3824170 w 5034883"/>
              <a:gd name="connsiteY27" fmla="*/ 1356569 h 4374596"/>
              <a:gd name="connsiteX28" fmla="*/ 3829977 w 5034883"/>
              <a:gd name="connsiteY28" fmla="*/ 1370736 h 4374596"/>
              <a:gd name="connsiteX29" fmla="*/ 3851619 w 5034883"/>
              <a:gd name="connsiteY29" fmla="*/ 1445295 h 4374596"/>
              <a:gd name="connsiteX30" fmla="*/ 3864530 w 5034883"/>
              <a:gd name="connsiteY30" fmla="*/ 1510122 h 4374596"/>
              <a:gd name="connsiteX31" fmla="*/ 3866262 w 5034883"/>
              <a:gd name="connsiteY31" fmla="*/ 1516713 h 4374596"/>
              <a:gd name="connsiteX32" fmla="*/ 3866769 w 5034883"/>
              <a:gd name="connsiteY32" fmla="*/ 1521368 h 4374596"/>
              <a:gd name="connsiteX33" fmla="*/ 3868268 w 5034883"/>
              <a:gd name="connsiteY33" fmla="*/ 1528890 h 4374596"/>
              <a:gd name="connsiteX34" fmla="*/ 3782338 w 5034883"/>
              <a:gd name="connsiteY34" fmla="*/ 2570738 h 4374596"/>
              <a:gd name="connsiteX35" fmla="*/ 3359647 w 5034883"/>
              <a:gd name="connsiteY35" fmla="*/ 3526857 h 4374596"/>
              <a:gd name="connsiteX36" fmla="*/ 3354757 w 5034883"/>
              <a:gd name="connsiteY36" fmla="*/ 3532720 h 4374596"/>
              <a:gd name="connsiteX37" fmla="*/ 3351209 w 5034883"/>
              <a:gd name="connsiteY37" fmla="*/ 3538936 h 4374596"/>
              <a:gd name="connsiteX38" fmla="*/ 2571209 w 5034883"/>
              <a:gd name="connsiteY38" fmla="*/ 3917156 h 4374596"/>
              <a:gd name="connsiteX39" fmla="*/ 2506729 w 5034883"/>
              <a:gd name="connsiteY39" fmla="*/ 3910622 h 4374596"/>
              <a:gd name="connsiteX40" fmla="*/ 2460653 w 5034883"/>
              <a:gd name="connsiteY40" fmla="*/ 3911170 h 4374596"/>
              <a:gd name="connsiteX41" fmla="*/ 1716707 w 5034883"/>
              <a:gd name="connsiteY41" fmla="*/ 3805928 h 4374596"/>
              <a:gd name="connsiteX42" fmla="*/ 1012996 w 5034883"/>
              <a:gd name="connsiteY42" fmla="*/ 3542641 h 4374596"/>
              <a:gd name="connsiteX43" fmla="*/ 946655 w 5034883"/>
              <a:gd name="connsiteY43" fmla="*/ 3505495 h 4374596"/>
              <a:gd name="connsiteX44" fmla="*/ 935160 w 5034883"/>
              <a:gd name="connsiteY44" fmla="*/ 3500668 h 4374596"/>
              <a:gd name="connsiteX45" fmla="*/ 784430 w 5034883"/>
              <a:gd name="connsiteY45" fmla="*/ 3409441 h 4374596"/>
              <a:gd name="connsiteX46" fmla="*/ 699907 w 5034883"/>
              <a:gd name="connsiteY46" fmla="*/ 3332628 h 4374596"/>
              <a:gd name="connsiteX47" fmla="*/ 695129 w 5034883"/>
              <a:gd name="connsiteY47" fmla="*/ 3328644 h 4374596"/>
              <a:gd name="connsiteX48" fmla="*/ 690802 w 5034883"/>
              <a:gd name="connsiteY48" fmla="*/ 3324354 h 4374596"/>
              <a:gd name="connsiteX49" fmla="*/ 656590 w 5034883"/>
              <a:gd name="connsiteY49" fmla="*/ 3293262 h 4374596"/>
              <a:gd name="connsiteX50" fmla="*/ 648418 w 5034883"/>
              <a:gd name="connsiteY50" fmla="*/ 3282337 h 4374596"/>
              <a:gd name="connsiteX51" fmla="*/ 639994 w 5034883"/>
              <a:gd name="connsiteY51" fmla="*/ 3273986 h 4374596"/>
              <a:gd name="connsiteX52" fmla="*/ 595776 w 5034883"/>
              <a:gd name="connsiteY52" fmla="*/ 3219661 h 4374596"/>
              <a:gd name="connsiteX53" fmla="*/ 570177 w 5034883"/>
              <a:gd name="connsiteY53" fmla="*/ 3177721 h 4374596"/>
              <a:gd name="connsiteX54" fmla="*/ 554267 w 5034883"/>
              <a:gd name="connsiteY54" fmla="*/ 3156448 h 4374596"/>
              <a:gd name="connsiteX55" fmla="*/ 427344 w 5034883"/>
              <a:gd name="connsiteY55" fmla="*/ 2752462 h 4374596"/>
              <a:gd name="connsiteX56" fmla="*/ 426800 w 5034883"/>
              <a:gd name="connsiteY56" fmla="*/ 2681012 h 4374596"/>
              <a:gd name="connsiteX57" fmla="*/ 422129 w 5034883"/>
              <a:gd name="connsiteY57" fmla="*/ 2609040 h 4374596"/>
              <a:gd name="connsiteX58" fmla="*/ 526106 w 5034883"/>
              <a:gd name="connsiteY58" fmla="*/ 1758651 h 4374596"/>
              <a:gd name="connsiteX59" fmla="*/ 78703 w 5034883"/>
              <a:gd name="connsiteY59" fmla="*/ 1652431 h 4374596"/>
              <a:gd name="connsiteX60" fmla="*/ 33986 w 5034883"/>
              <a:gd name="connsiteY60" fmla="*/ 2673458 h 4374596"/>
              <a:gd name="connsiteX61" fmla="*/ 63918 w 5034883"/>
              <a:gd name="connsiteY61" fmla="*/ 2810874 h 4374596"/>
              <a:gd name="connsiteX62" fmla="*/ 64814 w 5034883"/>
              <a:gd name="connsiteY62" fmla="*/ 2823323 h 4374596"/>
              <a:gd name="connsiteX63" fmla="*/ 349290 w 5034883"/>
              <a:gd name="connsiteY63" fmla="*/ 3470292 h 4374596"/>
              <a:gd name="connsiteX64" fmla="*/ 352537 w 5034883"/>
              <a:gd name="connsiteY64" fmla="*/ 3474042 h 4374596"/>
              <a:gd name="connsiteX65" fmla="*/ 387604 w 5034883"/>
              <a:gd name="connsiteY65" fmla="*/ 3527091 h 4374596"/>
              <a:gd name="connsiteX66" fmla="*/ 1066881 w 5034883"/>
              <a:gd name="connsiteY66" fmla="*/ 4058737 h 4374596"/>
              <a:gd name="connsiteX67" fmla="*/ 1156493 w 5034883"/>
              <a:gd name="connsiteY67" fmla="*/ 4087495 h 4374596"/>
              <a:gd name="connsiteX68" fmla="*/ 1340733 w 5034883"/>
              <a:gd name="connsiteY68" fmla="*/ 4166042 h 4374596"/>
              <a:gd name="connsiteX69" fmla="*/ 2514421 w 5034883"/>
              <a:gd name="connsiteY69" fmla="*/ 4374596 h 4374596"/>
              <a:gd name="connsiteX70" fmla="*/ 4255545 w 5034883"/>
              <a:gd name="connsiteY70" fmla="*/ 3868493 h 4374596"/>
              <a:gd name="connsiteX71" fmla="*/ 4321160 w 5034883"/>
              <a:gd name="connsiteY71" fmla="*/ 3817829 h 4374596"/>
              <a:gd name="connsiteX72" fmla="*/ 4404541 w 5034883"/>
              <a:gd name="connsiteY72" fmla="*/ 3762710 h 4374596"/>
              <a:gd name="connsiteX73" fmla="*/ 4990275 w 5034883"/>
              <a:gd name="connsiteY73" fmla="*/ 2914895 h 4374596"/>
              <a:gd name="connsiteX74" fmla="*/ 4947962 w 5034883"/>
              <a:gd name="connsiteY74" fmla="*/ 2054212 h 4374596"/>
              <a:gd name="connsiteX75" fmla="*/ 4909875 w 5034883"/>
              <a:gd name="connsiteY75" fmla="*/ 1960619 h 4374596"/>
              <a:gd name="connsiteX76" fmla="*/ 4865699 w 5034883"/>
              <a:gd name="connsiteY76" fmla="*/ 1820198 h 4374596"/>
              <a:gd name="connsiteX77" fmla="*/ 3543069 w 5034883"/>
              <a:gd name="connsiteY77" fmla="*/ 384171 h 4374596"/>
              <a:gd name="connsiteX78" fmla="*/ 2016269 w 5034883"/>
              <a:gd name="connsiteY78" fmla="*/ 2215 h 4374596"/>
              <a:gd name="connsiteX79" fmla="*/ 1989483 w 5034883"/>
              <a:gd name="connsiteY79" fmla="*/ 4411 h 4374596"/>
              <a:gd name="connsiteX80" fmla="*/ 1923064 w 5034883"/>
              <a:gd name="connsiteY80" fmla="*/ 23 h 4374596"/>
              <a:gd name="connsiteX81" fmla="*/ 78703 w 5034883"/>
              <a:gd name="connsiteY81" fmla="*/ 1652431 h 437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34883" h="4374596">
                <a:moveTo>
                  <a:pt x="526106" y="1758651"/>
                </a:moveTo>
                <a:cubicBezTo>
                  <a:pt x="662618" y="1222406"/>
                  <a:pt x="896271" y="791974"/>
                  <a:pt x="1112373" y="637719"/>
                </a:cubicBezTo>
                <a:lnTo>
                  <a:pt x="1149006" y="615359"/>
                </a:lnTo>
                <a:lnTo>
                  <a:pt x="1212767" y="569729"/>
                </a:lnTo>
                <a:lnTo>
                  <a:pt x="1310377" y="524952"/>
                </a:lnTo>
                <a:lnTo>
                  <a:pt x="1313342" y="523238"/>
                </a:lnTo>
                <a:lnTo>
                  <a:pt x="1320600" y="520263"/>
                </a:lnTo>
                <a:lnTo>
                  <a:pt x="1368052" y="498494"/>
                </a:lnTo>
                <a:lnTo>
                  <a:pt x="1391845" y="492695"/>
                </a:lnTo>
                <a:lnTo>
                  <a:pt x="1452712" y="475027"/>
                </a:lnTo>
                <a:lnTo>
                  <a:pt x="1516178" y="462387"/>
                </a:lnTo>
                <a:lnTo>
                  <a:pt x="1535882" y="457585"/>
                </a:lnTo>
                <a:lnTo>
                  <a:pt x="1563203" y="454988"/>
                </a:lnTo>
                <a:lnTo>
                  <a:pt x="1628228" y="446791"/>
                </a:lnTo>
                <a:cubicBezTo>
                  <a:pt x="1883822" y="422699"/>
                  <a:pt x="2220659" y="453300"/>
                  <a:pt x="2578155" y="544308"/>
                </a:cubicBezTo>
                <a:cubicBezTo>
                  <a:pt x="2846278" y="612564"/>
                  <a:pt x="3087947" y="705105"/>
                  <a:pt x="3281867" y="807595"/>
                </a:cubicBezTo>
                <a:lnTo>
                  <a:pt x="3357224" y="849790"/>
                </a:lnTo>
                <a:lnTo>
                  <a:pt x="3367787" y="854225"/>
                </a:lnTo>
                <a:cubicBezTo>
                  <a:pt x="3475321" y="905767"/>
                  <a:pt x="3569345" y="976821"/>
                  <a:pt x="3646358" y="1061631"/>
                </a:cubicBezTo>
                <a:lnTo>
                  <a:pt x="3684718" y="1112923"/>
                </a:lnTo>
                <a:lnTo>
                  <a:pt x="3699087" y="1130576"/>
                </a:lnTo>
                <a:lnTo>
                  <a:pt x="3704264" y="1139057"/>
                </a:lnTo>
                <a:lnTo>
                  <a:pt x="3748681" y="1198445"/>
                </a:lnTo>
                <a:lnTo>
                  <a:pt x="3786979" y="1277510"/>
                </a:lnTo>
                <a:lnTo>
                  <a:pt x="3803408" y="1305925"/>
                </a:lnTo>
                <a:lnTo>
                  <a:pt x="3818082" y="1341719"/>
                </a:lnTo>
                <a:lnTo>
                  <a:pt x="3822858" y="1351578"/>
                </a:lnTo>
                <a:lnTo>
                  <a:pt x="3824170" y="1356569"/>
                </a:lnTo>
                <a:lnTo>
                  <a:pt x="3829977" y="1370736"/>
                </a:lnTo>
                <a:cubicBezTo>
                  <a:pt x="3838016" y="1394004"/>
                  <a:pt x="3845233" y="1418897"/>
                  <a:pt x="3851619" y="1445295"/>
                </a:cubicBezTo>
                <a:lnTo>
                  <a:pt x="3864530" y="1510122"/>
                </a:lnTo>
                <a:lnTo>
                  <a:pt x="3866262" y="1516713"/>
                </a:lnTo>
                <a:lnTo>
                  <a:pt x="3866769" y="1521368"/>
                </a:lnTo>
                <a:lnTo>
                  <a:pt x="3868268" y="1528890"/>
                </a:lnTo>
                <a:cubicBezTo>
                  <a:pt x="3910655" y="1792518"/>
                  <a:pt x="3884722" y="2168554"/>
                  <a:pt x="3782338" y="2570738"/>
                </a:cubicBezTo>
                <a:cubicBezTo>
                  <a:pt x="3679954" y="2972922"/>
                  <a:pt x="3522929" y="3315584"/>
                  <a:pt x="3359647" y="3526857"/>
                </a:cubicBezTo>
                <a:lnTo>
                  <a:pt x="3354757" y="3532720"/>
                </a:lnTo>
                <a:lnTo>
                  <a:pt x="3351209" y="3538936"/>
                </a:lnTo>
                <a:cubicBezTo>
                  <a:pt x="3178961" y="3786847"/>
                  <a:pt x="2883816" y="3933298"/>
                  <a:pt x="2571209" y="3917156"/>
                </a:cubicBezTo>
                <a:lnTo>
                  <a:pt x="2506729" y="3910622"/>
                </a:lnTo>
                <a:lnTo>
                  <a:pt x="2460653" y="3911170"/>
                </a:lnTo>
                <a:cubicBezTo>
                  <a:pt x="2241331" y="3908462"/>
                  <a:pt x="1984829" y="3874184"/>
                  <a:pt x="1716707" y="3805928"/>
                </a:cubicBezTo>
                <a:cubicBezTo>
                  <a:pt x="1448584" y="3737672"/>
                  <a:pt x="1206916" y="3645131"/>
                  <a:pt x="1012996" y="3542641"/>
                </a:cubicBezTo>
                <a:lnTo>
                  <a:pt x="946655" y="3505495"/>
                </a:lnTo>
                <a:lnTo>
                  <a:pt x="935160" y="3500668"/>
                </a:lnTo>
                <a:cubicBezTo>
                  <a:pt x="881393" y="3474897"/>
                  <a:pt x="831004" y="3444248"/>
                  <a:pt x="784430" y="3409441"/>
                </a:cubicBezTo>
                <a:lnTo>
                  <a:pt x="699907" y="3332628"/>
                </a:lnTo>
                <a:lnTo>
                  <a:pt x="695129" y="3328644"/>
                </a:lnTo>
                <a:lnTo>
                  <a:pt x="690802" y="3324354"/>
                </a:lnTo>
                <a:lnTo>
                  <a:pt x="656590" y="3293262"/>
                </a:lnTo>
                <a:lnTo>
                  <a:pt x="648418" y="3282337"/>
                </a:lnTo>
                <a:lnTo>
                  <a:pt x="639994" y="3273986"/>
                </a:lnTo>
                <a:cubicBezTo>
                  <a:pt x="623403" y="3255799"/>
                  <a:pt x="608630" y="3237670"/>
                  <a:pt x="595776" y="3219661"/>
                </a:cubicBezTo>
                <a:lnTo>
                  <a:pt x="570177" y="3177721"/>
                </a:lnTo>
                <a:lnTo>
                  <a:pt x="554267" y="3156448"/>
                </a:lnTo>
                <a:cubicBezTo>
                  <a:pt x="480360" y="3035037"/>
                  <a:pt x="435772" y="2896628"/>
                  <a:pt x="427344" y="2752462"/>
                </a:cubicBezTo>
                <a:lnTo>
                  <a:pt x="426800" y="2681012"/>
                </a:lnTo>
                <a:lnTo>
                  <a:pt x="422129" y="2609040"/>
                </a:lnTo>
                <a:cubicBezTo>
                  <a:pt x="413090" y="2368452"/>
                  <a:pt x="446474" y="2071460"/>
                  <a:pt x="526106" y="1758651"/>
                </a:cubicBezTo>
                <a:close/>
                <a:moveTo>
                  <a:pt x="78703" y="1652431"/>
                </a:moveTo>
                <a:cubicBezTo>
                  <a:pt x="-10668" y="2003496"/>
                  <a:pt x="-21536" y="2352426"/>
                  <a:pt x="33986" y="2673458"/>
                </a:cubicBezTo>
                <a:lnTo>
                  <a:pt x="63918" y="2810874"/>
                </a:lnTo>
                <a:lnTo>
                  <a:pt x="64814" y="2823323"/>
                </a:lnTo>
                <a:cubicBezTo>
                  <a:pt x="98440" y="3055676"/>
                  <a:pt x="197665" y="3274421"/>
                  <a:pt x="349290" y="3470292"/>
                </a:cubicBezTo>
                <a:lnTo>
                  <a:pt x="352537" y="3474042"/>
                </a:lnTo>
                <a:lnTo>
                  <a:pt x="387604" y="3527091"/>
                </a:lnTo>
                <a:cubicBezTo>
                  <a:pt x="563791" y="3766559"/>
                  <a:pt x="794254" y="3952363"/>
                  <a:pt x="1066881" y="4058737"/>
                </a:cubicBezTo>
                <a:lnTo>
                  <a:pt x="1156493" y="4087495"/>
                </a:lnTo>
                <a:lnTo>
                  <a:pt x="1340733" y="4166042"/>
                </a:lnTo>
                <a:cubicBezTo>
                  <a:pt x="1689627" y="4299046"/>
                  <a:pt x="2089451" y="4374596"/>
                  <a:pt x="2514421" y="4374596"/>
                </a:cubicBezTo>
                <a:cubicBezTo>
                  <a:pt x="3194372" y="4374595"/>
                  <a:pt x="3809952" y="4181189"/>
                  <a:pt x="4255545" y="3868493"/>
                </a:cubicBezTo>
                <a:lnTo>
                  <a:pt x="4321160" y="3817829"/>
                </a:lnTo>
                <a:lnTo>
                  <a:pt x="4404541" y="3762710"/>
                </a:lnTo>
                <a:cubicBezTo>
                  <a:pt x="4691903" y="3551285"/>
                  <a:pt x="4901988" y="3261703"/>
                  <a:pt x="4990275" y="2914895"/>
                </a:cubicBezTo>
                <a:cubicBezTo>
                  <a:pt x="5063847" y="2625889"/>
                  <a:pt x="5044131" y="2331342"/>
                  <a:pt x="4947962" y="2054212"/>
                </a:cubicBezTo>
                <a:lnTo>
                  <a:pt x="4909875" y="1960619"/>
                </a:lnTo>
                <a:lnTo>
                  <a:pt x="4865699" y="1820198"/>
                </a:lnTo>
                <a:cubicBezTo>
                  <a:pt x="4663478" y="1272850"/>
                  <a:pt x="4196596" y="739965"/>
                  <a:pt x="3543069" y="384171"/>
                </a:cubicBezTo>
                <a:cubicBezTo>
                  <a:pt x="3034770" y="107443"/>
                  <a:pt x="2497773" y="-16309"/>
                  <a:pt x="2016269" y="2215"/>
                </a:cubicBezTo>
                <a:lnTo>
                  <a:pt x="1989483" y="4411"/>
                </a:lnTo>
                <a:lnTo>
                  <a:pt x="1923064" y="23"/>
                </a:lnTo>
                <a:cubicBezTo>
                  <a:pt x="1111720" y="-4555"/>
                  <a:pt x="328939" y="669450"/>
                  <a:pt x="78703" y="1652431"/>
                </a:cubicBezTo>
                <a:close/>
              </a:path>
            </a:pathLst>
          </a:custGeom>
          <a:solidFill>
            <a:srgbClr val="C1A438"/>
          </a:solidFill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7" name="PA_淘宝店chenying0907 136"/>
          <p:cNvGrpSpPr/>
          <p:nvPr>
            <p:custDataLst>
              <p:tags r:id="rId14"/>
            </p:custDataLst>
          </p:nvPr>
        </p:nvGrpSpPr>
        <p:grpSpPr>
          <a:xfrm>
            <a:off x="7153277" y="2618331"/>
            <a:ext cx="795334" cy="833765"/>
            <a:chOff x="7002627" y="828237"/>
            <a:chExt cx="444697" cy="466185"/>
          </a:xfrm>
          <a:solidFill>
            <a:schemeClr val="tx1"/>
          </a:solidFill>
        </p:grpSpPr>
        <p:sp>
          <p:nvSpPr>
            <p:cNvPr id="138" name="淘宝店chenying0907 11"/>
            <p:cNvSpPr>
              <a:spLocks/>
            </p:cNvSpPr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淘宝店chenying0907 12"/>
            <p:cNvSpPr>
              <a:spLocks/>
            </p:cNvSpPr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淘宝店chenying0907 13"/>
            <p:cNvSpPr>
              <a:spLocks/>
            </p:cNvSpPr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淘宝店chenying0907 14"/>
            <p:cNvSpPr>
              <a:spLocks/>
            </p:cNvSpPr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淘宝店chenying0907 15"/>
            <p:cNvSpPr>
              <a:spLocks/>
            </p:cNvSpPr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淘宝店chenying0907 16"/>
            <p:cNvSpPr>
              <a:spLocks/>
            </p:cNvSpPr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淘宝店chenying0907 17"/>
            <p:cNvSpPr>
              <a:spLocks/>
            </p:cNvSpPr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淘宝店chenying0907 18"/>
            <p:cNvSpPr>
              <a:spLocks/>
            </p:cNvSpPr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PA_淘宝店chenying0907 145"/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4398846" y="2719980"/>
            <a:ext cx="654651" cy="732116"/>
            <a:chOff x="5999255" y="3275006"/>
            <a:chExt cx="402656" cy="450303"/>
          </a:xfrm>
          <a:solidFill>
            <a:schemeClr val="tx1"/>
          </a:solidFill>
        </p:grpSpPr>
        <p:sp>
          <p:nvSpPr>
            <p:cNvPr id="147" name="淘宝店chenying0907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淘宝店chenying0907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淘宝店chenying0907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淘宝店chenying0907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淘宝店chenying0907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2" name="PA_淘宝店chenying0907 151"/>
          <p:cNvGrpSpPr/>
          <p:nvPr>
            <p:custDataLst>
              <p:tags r:id="rId16"/>
            </p:custDataLst>
          </p:nvPr>
        </p:nvGrpSpPr>
        <p:grpSpPr>
          <a:xfrm>
            <a:off x="10016853" y="2758775"/>
            <a:ext cx="600425" cy="594233"/>
            <a:chOff x="6967126" y="4092464"/>
            <a:chExt cx="453105" cy="448433"/>
          </a:xfrm>
          <a:solidFill>
            <a:schemeClr val="tx1"/>
          </a:solidFill>
        </p:grpSpPr>
        <p:sp>
          <p:nvSpPr>
            <p:cNvPr id="153" name="淘宝店chenying0907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淘宝店chenying0907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5" name="PA_淘宝店chenying0907 154"/>
          <p:cNvGrpSpPr/>
          <p:nvPr>
            <p:custDataLst>
              <p:tags r:id="rId17"/>
            </p:custDataLst>
          </p:nvPr>
        </p:nvGrpSpPr>
        <p:grpSpPr>
          <a:xfrm>
            <a:off x="1616529" y="2719980"/>
            <a:ext cx="625397" cy="673024"/>
            <a:chOff x="7005429" y="4859473"/>
            <a:chExt cx="466184" cy="501686"/>
          </a:xfrm>
          <a:solidFill>
            <a:schemeClr val="tx1"/>
          </a:solidFill>
        </p:grpSpPr>
        <p:sp>
          <p:nvSpPr>
            <p:cNvPr id="156" name="淘宝店chenying0907 154"/>
            <p:cNvSpPr>
              <a:spLocks/>
            </p:cNvSpPr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淘宝店chenying0907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淘宝店chenying0907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淘宝店chenying0907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淘宝店chenying0907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1" name="PA_淘宝店chenying0907 160"/>
          <p:cNvSpPr txBox="1"/>
          <p:nvPr>
            <p:custDataLst>
              <p:tags r:id="rId18"/>
            </p:custDataLst>
          </p:nvPr>
        </p:nvSpPr>
        <p:spPr>
          <a:xfrm>
            <a:off x="1290011" y="4571828"/>
            <a:ext cx="139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Subtitle</a:t>
            </a:r>
          </a:p>
        </p:txBody>
      </p:sp>
      <p:sp>
        <p:nvSpPr>
          <p:cNvPr id="162" name="PA_淘宝店chenying0907 161"/>
          <p:cNvSpPr txBox="1"/>
          <p:nvPr>
            <p:custDataLst>
              <p:tags r:id="rId19"/>
            </p:custDataLst>
          </p:nvPr>
        </p:nvSpPr>
        <p:spPr>
          <a:xfrm>
            <a:off x="821016" y="5057964"/>
            <a:ext cx="2104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 please add text here please add text here</a:t>
            </a:r>
          </a:p>
        </p:txBody>
      </p:sp>
      <p:sp>
        <p:nvSpPr>
          <p:cNvPr id="163" name="PA_淘宝店chenying0907 162"/>
          <p:cNvSpPr txBox="1"/>
          <p:nvPr>
            <p:custDataLst>
              <p:tags r:id="rId20"/>
            </p:custDataLst>
          </p:nvPr>
        </p:nvSpPr>
        <p:spPr>
          <a:xfrm>
            <a:off x="4140053" y="4571052"/>
            <a:ext cx="139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Subtitle</a:t>
            </a:r>
          </a:p>
        </p:txBody>
      </p:sp>
      <p:sp>
        <p:nvSpPr>
          <p:cNvPr id="164" name="PA_淘宝店chenying0907 163"/>
          <p:cNvSpPr txBox="1"/>
          <p:nvPr>
            <p:custDataLst>
              <p:tags r:id="rId21"/>
            </p:custDataLst>
          </p:nvPr>
        </p:nvSpPr>
        <p:spPr>
          <a:xfrm>
            <a:off x="3671058" y="5057188"/>
            <a:ext cx="2104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 please add text here please add text here</a:t>
            </a:r>
          </a:p>
        </p:txBody>
      </p:sp>
      <p:sp>
        <p:nvSpPr>
          <p:cNvPr id="165" name="PA_淘宝店chenying0907 164"/>
          <p:cNvSpPr txBox="1"/>
          <p:nvPr>
            <p:custDataLst>
              <p:tags r:id="rId22"/>
            </p:custDataLst>
          </p:nvPr>
        </p:nvSpPr>
        <p:spPr>
          <a:xfrm>
            <a:off x="6888119" y="4571052"/>
            <a:ext cx="139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Subtitle</a:t>
            </a:r>
          </a:p>
        </p:txBody>
      </p:sp>
      <p:sp>
        <p:nvSpPr>
          <p:cNvPr id="166" name="PA_淘宝店chenying0907 165"/>
          <p:cNvSpPr txBox="1"/>
          <p:nvPr>
            <p:custDataLst>
              <p:tags r:id="rId23"/>
            </p:custDataLst>
          </p:nvPr>
        </p:nvSpPr>
        <p:spPr>
          <a:xfrm>
            <a:off x="6419124" y="5057188"/>
            <a:ext cx="2104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 please add text here please add text here</a:t>
            </a:r>
          </a:p>
        </p:txBody>
      </p:sp>
      <p:sp>
        <p:nvSpPr>
          <p:cNvPr id="167" name="PA_淘宝店chenying0907 166"/>
          <p:cNvSpPr txBox="1"/>
          <p:nvPr>
            <p:custDataLst>
              <p:tags r:id="rId24"/>
            </p:custDataLst>
          </p:nvPr>
        </p:nvSpPr>
        <p:spPr>
          <a:xfrm>
            <a:off x="9764269" y="4611492"/>
            <a:ext cx="139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Subtitle</a:t>
            </a:r>
          </a:p>
        </p:txBody>
      </p:sp>
      <p:sp>
        <p:nvSpPr>
          <p:cNvPr id="168" name="PA_淘宝店chenying0907 167"/>
          <p:cNvSpPr txBox="1"/>
          <p:nvPr>
            <p:custDataLst>
              <p:tags r:id="rId25"/>
            </p:custDataLst>
          </p:nvPr>
        </p:nvSpPr>
        <p:spPr>
          <a:xfrm>
            <a:off x="9295274" y="5097628"/>
            <a:ext cx="2104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 please add text here 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102099871"/>
      </p:ext>
    </p:extLst>
  </p:cSld>
  <p:clrMapOvr>
    <a:masterClrMapping/>
  </p:clrMapOvr>
  <p:transition spd="slow" advClick="0" advTm="0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pic>
        <p:nvPicPr>
          <p:cNvPr id="47" name="PA_淘宝店chenying0907 4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9723" r="3571" b="5278"/>
          <a:stretch/>
        </p:blipFill>
        <p:spPr>
          <a:xfrm rot="7104844">
            <a:off x="252812" y="1560509"/>
            <a:ext cx="5363607" cy="4165645"/>
          </a:xfrm>
          <a:prstGeom prst="rect">
            <a:avLst/>
          </a:prstGeom>
        </p:spPr>
      </p:pic>
      <p:sp>
        <p:nvSpPr>
          <p:cNvPr id="48" name="PA_淘宝店chenying0907 47"/>
          <p:cNvSpPr/>
          <p:nvPr>
            <p:custDataLst>
              <p:tags r:id="rId7"/>
            </p:custDataLst>
          </p:nvPr>
        </p:nvSpPr>
        <p:spPr>
          <a:xfrm>
            <a:off x="6463958" y="2542184"/>
            <a:ext cx="210136" cy="2556331"/>
          </a:xfrm>
          <a:prstGeom prst="rect">
            <a:avLst/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1A438"/>
              </a:solidFill>
            </a:endParaRPr>
          </a:p>
        </p:txBody>
      </p:sp>
      <p:sp>
        <p:nvSpPr>
          <p:cNvPr id="49" name="PA_淘宝店chenying0907 48"/>
          <p:cNvSpPr/>
          <p:nvPr>
            <p:custDataLst>
              <p:tags r:id="rId8"/>
            </p:custDataLst>
          </p:nvPr>
        </p:nvSpPr>
        <p:spPr>
          <a:xfrm>
            <a:off x="6828322" y="3425690"/>
            <a:ext cx="212064" cy="1661808"/>
          </a:xfrm>
          <a:prstGeom prst="rect">
            <a:avLst/>
          </a:prstGeom>
          <a:noFill/>
          <a:ln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PA_淘宝店chenying0907 49"/>
          <p:cNvSpPr/>
          <p:nvPr>
            <p:custDataLst>
              <p:tags r:id="rId9"/>
            </p:custDataLst>
          </p:nvPr>
        </p:nvSpPr>
        <p:spPr>
          <a:xfrm>
            <a:off x="7589823" y="3272562"/>
            <a:ext cx="212064" cy="1792902"/>
          </a:xfrm>
          <a:prstGeom prst="rect">
            <a:avLst/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1A438"/>
              </a:solidFill>
            </a:endParaRPr>
          </a:p>
        </p:txBody>
      </p:sp>
      <p:sp>
        <p:nvSpPr>
          <p:cNvPr id="51" name="PA_淘宝店chenying0907 50"/>
          <p:cNvSpPr/>
          <p:nvPr>
            <p:custDataLst>
              <p:tags r:id="rId10"/>
            </p:custDataLst>
          </p:nvPr>
        </p:nvSpPr>
        <p:spPr>
          <a:xfrm>
            <a:off x="7994672" y="2527861"/>
            <a:ext cx="210136" cy="2556331"/>
          </a:xfrm>
          <a:prstGeom prst="rect">
            <a:avLst/>
          </a:prstGeom>
          <a:noFill/>
          <a:ln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PA_淘宝店chenying0907 51"/>
          <p:cNvSpPr/>
          <p:nvPr>
            <p:custDataLst>
              <p:tags r:id="rId11"/>
            </p:custDataLst>
          </p:nvPr>
        </p:nvSpPr>
        <p:spPr>
          <a:xfrm>
            <a:off x="8715688" y="3122190"/>
            <a:ext cx="210136" cy="1966409"/>
          </a:xfrm>
          <a:prstGeom prst="rect">
            <a:avLst/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1A438"/>
              </a:solidFill>
            </a:endParaRPr>
          </a:p>
        </p:txBody>
      </p:sp>
      <p:sp>
        <p:nvSpPr>
          <p:cNvPr id="53" name="PA_淘宝店chenying0907 52"/>
          <p:cNvSpPr/>
          <p:nvPr>
            <p:custDataLst>
              <p:tags r:id="rId12"/>
            </p:custDataLst>
          </p:nvPr>
        </p:nvSpPr>
        <p:spPr>
          <a:xfrm>
            <a:off x="9118610" y="3422385"/>
            <a:ext cx="212064" cy="1661808"/>
          </a:xfrm>
          <a:prstGeom prst="rect">
            <a:avLst/>
          </a:prstGeom>
          <a:noFill/>
          <a:ln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PA_淘宝店chenying0907 53"/>
          <p:cNvSpPr/>
          <p:nvPr>
            <p:custDataLst>
              <p:tags r:id="rId13"/>
            </p:custDataLst>
          </p:nvPr>
        </p:nvSpPr>
        <p:spPr>
          <a:xfrm>
            <a:off x="9870472" y="3253284"/>
            <a:ext cx="210135" cy="1835315"/>
          </a:xfrm>
          <a:prstGeom prst="rect">
            <a:avLst/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1A438"/>
              </a:solidFill>
            </a:endParaRPr>
          </a:p>
        </p:txBody>
      </p:sp>
      <p:sp>
        <p:nvSpPr>
          <p:cNvPr id="55" name="PA_淘宝店chenying0907 54"/>
          <p:cNvSpPr/>
          <p:nvPr>
            <p:custDataLst>
              <p:tags r:id="rId14"/>
            </p:custDataLst>
          </p:nvPr>
        </p:nvSpPr>
        <p:spPr>
          <a:xfrm>
            <a:off x="10275321" y="3387133"/>
            <a:ext cx="210135" cy="1704221"/>
          </a:xfrm>
          <a:prstGeom prst="rect">
            <a:avLst/>
          </a:prstGeom>
          <a:noFill/>
          <a:ln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6" name="PA_淘宝店chenying0907 76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5742836" y="4457233"/>
            <a:ext cx="5461000" cy="774700"/>
            <a:chOff x="895" y="2760"/>
            <a:chExt cx="3440" cy="488"/>
          </a:xfrm>
          <a:solidFill>
            <a:srgbClr val="C1A438"/>
          </a:solidFill>
        </p:grpSpPr>
        <p:sp>
          <p:nvSpPr>
            <p:cNvPr id="57" name="淘宝店chenying0907 77"/>
            <p:cNvSpPr>
              <a:spLocks/>
            </p:cNvSpPr>
            <p:nvPr/>
          </p:nvSpPr>
          <p:spPr bwMode="auto">
            <a:xfrm>
              <a:off x="966" y="3171"/>
              <a:ext cx="170" cy="43"/>
            </a:xfrm>
            <a:custGeom>
              <a:avLst/>
              <a:gdLst>
                <a:gd name="T0" fmla="*/ 72 w 72"/>
                <a:gd name="T1" fmla="*/ 15 h 18"/>
                <a:gd name="T2" fmla="*/ 16 w 72"/>
                <a:gd name="T3" fmla="*/ 13 h 18"/>
                <a:gd name="T4" fmla="*/ 4 w 72"/>
                <a:gd name="T5" fmla="*/ 7 h 18"/>
                <a:gd name="T6" fmla="*/ 16 w 72"/>
                <a:gd name="T7" fmla="*/ 4 h 18"/>
                <a:gd name="T8" fmla="*/ 72 w 72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8">
                  <a:moveTo>
                    <a:pt x="72" y="15"/>
                  </a:moveTo>
                  <a:cubicBezTo>
                    <a:pt x="60" y="18"/>
                    <a:pt x="30" y="17"/>
                    <a:pt x="16" y="13"/>
                  </a:cubicBezTo>
                  <a:cubicBezTo>
                    <a:pt x="12" y="12"/>
                    <a:pt x="6" y="10"/>
                    <a:pt x="4" y="7"/>
                  </a:cubicBezTo>
                  <a:cubicBezTo>
                    <a:pt x="0" y="2"/>
                    <a:pt x="9" y="0"/>
                    <a:pt x="16" y="4"/>
                  </a:cubicBezTo>
                  <a:cubicBezTo>
                    <a:pt x="28" y="12"/>
                    <a:pt x="64" y="17"/>
                    <a:pt x="7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淘宝店chenying0907 78"/>
            <p:cNvSpPr>
              <a:spLocks/>
            </p:cNvSpPr>
            <p:nvPr/>
          </p:nvSpPr>
          <p:spPr bwMode="auto">
            <a:xfrm>
              <a:off x="895" y="3123"/>
              <a:ext cx="68" cy="67"/>
            </a:xfrm>
            <a:custGeom>
              <a:avLst/>
              <a:gdLst>
                <a:gd name="T0" fmla="*/ 3 w 29"/>
                <a:gd name="T1" fmla="*/ 9 h 28"/>
                <a:gd name="T2" fmla="*/ 9 w 29"/>
                <a:gd name="T3" fmla="*/ 25 h 28"/>
                <a:gd name="T4" fmla="*/ 26 w 29"/>
                <a:gd name="T5" fmla="*/ 19 h 28"/>
                <a:gd name="T6" fmla="*/ 20 w 29"/>
                <a:gd name="T7" fmla="*/ 3 h 28"/>
                <a:gd name="T8" fmla="*/ 3 w 29"/>
                <a:gd name="T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3" y="9"/>
                  </a:moveTo>
                  <a:cubicBezTo>
                    <a:pt x="0" y="15"/>
                    <a:pt x="3" y="22"/>
                    <a:pt x="9" y="25"/>
                  </a:cubicBezTo>
                  <a:cubicBezTo>
                    <a:pt x="15" y="28"/>
                    <a:pt x="23" y="25"/>
                    <a:pt x="26" y="19"/>
                  </a:cubicBezTo>
                  <a:cubicBezTo>
                    <a:pt x="29" y="13"/>
                    <a:pt x="26" y="6"/>
                    <a:pt x="20" y="3"/>
                  </a:cubicBezTo>
                  <a:cubicBezTo>
                    <a:pt x="14" y="0"/>
                    <a:pt x="6" y="2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淘宝店chenying0907 79"/>
            <p:cNvSpPr>
              <a:spLocks/>
            </p:cNvSpPr>
            <p:nvPr/>
          </p:nvSpPr>
          <p:spPr bwMode="auto">
            <a:xfrm>
              <a:off x="911" y="2943"/>
              <a:ext cx="358" cy="283"/>
            </a:xfrm>
            <a:custGeom>
              <a:avLst/>
              <a:gdLst>
                <a:gd name="T0" fmla="*/ 151 w 151"/>
                <a:gd name="T1" fmla="*/ 89 h 118"/>
                <a:gd name="T2" fmla="*/ 127 w 151"/>
                <a:gd name="T3" fmla="*/ 96 h 118"/>
                <a:gd name="T4" fmla="*/ 54 w 151"/>
                <a:gd name="T5" fmla="*/ 49 h 118"/>
                <a:gd name="T6" fmla="*/ 132 w 151"/>
                <a:gd name="T7" fmla="*/ 97 h 118"/>
                <a:gd name="T8" fmla="*/ 30 w 151"/>
                <a:gd name="T9" fmla="*/ 20 h 118"/>
                <a:gd name="T10" fmla="*/ 0 w 151"/>
                <a:gd name="T11" fmla="*/ 0 h 118"/>
                <a:gd name="T12" fmla="*/ 43 w 151"/>
                <a:gd name="T13" fmla="*/ 15 h 118"/>
                <a:gd name="T14" fmla="*/ 78 w 151"/>
                <a:gd name="T15" fmla="*/ 53 h 118"/>
                <a:gd name="T16" fmla="*/ 151 w 151"/>
                <a:gd name="T17" fmla="*/ 8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8">
                  <a:moveTo>
                    <a:pt x="151" y="89"/>
                  </a:moveTo>
                  <a:cubicBezTo>
                    <a:pt x="144" y="92"/>
                    <a:pt x="136" y="96"/>
                    <a:pt x="127" y="96"/>
                  </a:cubicBezTo>
                  <a:cubicBezTo>
                    <a:pt x="97" y="95"/>
                    <a:pt x="60" y="77"/>
                    <a:pt x="54" y="49"/>
                  </a:cubicBezTo>
                  <a:cubicBezTo>
                    <a:pt x="58" y="88"/>
                    <a:pt x="108" y="102"/>
                    <a:pt x="132" y="97"/>
                  </a:cubicBezTo>
                  <a:cubicBezTo>
                    <a:pt x="51" y="118"/>
                    <a:pt x="44" y="65"/>
                    <a:pt x="30" y="20"/>
                  </a:cubicBezTo>
                  <a:cubicBezTo>
                    <a:pt x="27" y="10"/>
                    <a:pt x="13" y="3"/>
                    <a:pt x="0" y="0"/>
                  </a:cubicBezTo>
                  <a:cubicBezTo>
                    <a:pt x="10" y="0"/>
                    <a:pt x="33" y="5"/>
                    <a:pt x="43" y="15"/>
                  </a:cubicBezTo>
                  <a:cubicBezTo>
                    <a:pt x="56" y="28"/>
                    <a:pt x="65" y="39"/>
                    <a:pt x="78" y="53"/>
                  </a:cubicBezTo>
                  <a:cubicBezTo>
                    <a:pt x="94" y="70"/>
                    <a:pt x="110" y="95"/>
                    <a:pt x="15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淘宝店chenying0907 80"/>
            <p:cNvSpPr>
              <a:spLocks/>
            </p:cNvSpPr>
            <p:nvPr/>
          </p:nvSpPr>
          <p:spPr bwMode="auto">
            <a:xfrm>
              <a:off x="1058" y="2760"/>
              <a:ext cx="178" cy="356"/>
            </a:xfrm>
            <a:custGeom>
              <a:avLst/>
              <a:gdLst>
                <a:gd name="T0" fmla="*/ 54 w 75"/>
                <a:gd name="T1" fmla="*/ 148 h 148"/>
                <a:gd name="T2" fmla="*/ 59 w 75"/>
                <a:gd name="T3" fmla="*/ 103 h 148"/>
                <a:gd name="T4" fmla="*/ 16 w 75"/>
                <a:gd name="T5" fmla="*/ 0 h 148"/>
                <a:gd name="T6" fmla="*/ 14 w 75"/>
                <a:gd name="T7" fmla="*/ 56 h 148"/>
                <a:gd name="T8" fmla="*/ 13 w 75"/>
                <a:gd name="T9" fmla="*/ 112 h 148"/>
                <a:gd name="T10" fmla="*/ 47 w 75"/>
                <a:gd name="T11" fmla="*/ 145 h 148"/>
                <a:gd name="T12" fmla="*/ 37 w 75"/>
                <a:gd name="T13" fmla="*/ 66 h 148"/>
                <a:gd name="T14" fmla="*/ 34 w 75"/>
                <a:gd name="T15" fmla="*/ 97 h 148"/>
                <a:gd name="T16" fmla="*/ 54 w 75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48">
                  <a:moveTo>
                    <a:pt x="54" y="148"/>
                  </a:moveTo>
                  <a:cubicBezTo>
                    <a:pt x="54" y="148"/>
                    <a:pt x="50" y="128"/>
                    <a:pt x="59" y="103"/>
                  </a:cubicBezTo>
                  <a:cubicBezTo>
                    <a:pt x="75" y="61"/>
                    <a:pt x="63" y="13"/>
                    <a:pt x="16" y="0"/>
                  </a:cubicBezTo>
                  <a:cubicBezTo>
                    <a:pt x="33" y="14"/>
                    <a:pt x="22" y="35"/>
                    <a:pt x="14" y="56"/>
                  </a:cubicBezTo>
                  <a:cubicBezTo>
                    <a:pt x="7" y="77"/>
                    <a:pt x="0" y="95"/>
                    <a:pt x="13" y="112"/>
                  </a:cubicBezTo>
                  <a:cubicBezTo>
                    <a:pt x="23" y="125"/>
                    <a:pt x="39" y="139"/>
                    <a:pt x="47" y="145"/>
                  </a:cubicBezTo>
                  <a:cubicBezTo>
                    <a:pt x="31" y="110"/>
                    <a:pt x="21" y="97"/>
                    <a:pt x="37" y="66"/>
                  </a:cubicBezTo>
                  <a:cubicBezTo>
                    <a:pt x="35" y="75"/>
                    <a:pt x="32" y="87"/>
                    <a:pt x="34" y="97"/>
                  </a:cubicBezTo>
                  <a:cubicBezTo>
                    <a:pt x="38" y="123"/>
                    <a:pt x="54" y="148"/>
                    <a:pt x="54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淘宝店chenying0907 81"/>
            <p:cNvSpPr>
              <a:spLocks/>
            </p:cNvSpPr>
            <p:nvPr/>
          </p:nvSpPr>
          <p:spPr bwMode="auto">
            <a:xfrm>
              <a:off x="4082" y="3197"/>
              <a:ext cx="173" cy="34"/>
            </a:xfrm>
            <a:custGeom>
              <a:avLst/>
              <a:gdLst>
                <a:gd name="T0" fmla="*/ 0 w 73"/>
                <a:gd name="T1" fmla="*/ 7 h 14"/>
                <a:gd name="T2" fmla="*/ 56 w 73"/>
                <a:gd name="T3" fmla="*/ 12 h 14"/>
                <a:gd name="T4" fmla="*/ 69 w 73"/>
                <a:gd name="T5" fmla="*/ 8 h 14"/>
                <a:gd name="T6" fmla="*/ 57 w 73"/>
                <a:gd name="T7" fmla="*/ 3 h 14"/>
                <a:gd name="T8" fmla="*/ 0 w 7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4">
                  <a:moveTo>
                    <a:pt x="0" y="7"/>
                  </a:moveTo>
                  <a:cubicBezTo>
                    <a:pt x="11" y="12"/>
                    <a:pt x="41" y="14"/>
                    <a:pt x="56" y="12"/>
                  </a:cubicBezTo>
                  <a:cubicBezTo>
                    <a:pt x="60" y="11"/>
                    <a:pt x="66" y="10"/>
                    <a:pt x="69" y="8"/>
                  </a:cubicBezTo>
                  <a:cubicBezTo>
                    <a:pt x="73" y="3"/>
                    <a:pt x="64" y="0"/>
                    <a:pt x="57" y="3"/>
                  </a:cubicBezTo>
                  <a:cubicBezTo>
                    <a:pt x="44" y="10"/>
                    <a:pt x="8" y="11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淘宝店chenying0907 82"/>
            <p:cNvSpPr>
              <a:spLocks/>
            </p:cNvSpPr>
            <p:nvPr/>
          </p:nvSpPr>
          <p:spPr bwMode="auto">
            <a:xfrm>
              <a:off x="4259" y="3156"/>
              <a:ext cx="67" cy="65"/>
            </a:xfrm>
            <a:custGeom>
              <a:avLst/>
              <a:gdLst>
                <a:gd name="T0" fmla="*/ 26 w 28"/>
                <a:gd name="T1" fmla="*/ 9 h 27"/>
                <a:gd name="T2" fmla="*/ 18 w 28"/>
                <a:gd name="T3" fmla="*/ 25 h 27"/>
                <a:gd name="T4" fmla="*/ 3 w 28"/>
                <a:gd name="T5" fmla="*/ 18 h 27"/>
                <a:gd name="T6" fmla="*/ 10 w 28"/>
                <a:gd name="T7" fmla="*/ 2 h 27"/>
                <a:gd name="T8" fmla="*/ 26 w 28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6" y="9"/>
                  </a:moveTo>
                  <a:cubicBezTo>
                    <a:pt x="28" y="16"/>
                    <a:pt x="25" y="23"/>
                    <a:pt x="18" y="25"/>
                  </a:cubicBezTo>
                  <a:cubicBezTo>
                    <a:pt x="12" y="27"/>
                    <a:pt x="5" y="24"/>
                    <a:pt x="3" y="18"/>
                  </a:cubicBezTo>
                  <a:cubicBezTo>
                    <a:pt x="0" y="11"/>
                    <a:pt x="4" y="4"/>
                    <a:pt x="10" y="2"/>
                  </a:cubicBezTo>
                  <a:cubicBezTo>
                    <a:pt x="17" y="0"/>
                    <a:pt x="24" y="3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淘宝店chenying0907 83"/>
            <p:cNvSpPr>
              <a:spLocks/>
            </p:cNvSpPr>
            <p:nvPr/>
          </p:nvSpPr>
          <p:spPr bwMode="auto">
            <a:xfrm>
              <a:off x="3956" y="2976"/>
              <a:ext cx="379" cy="272"/>
            </a:xfrm>
            <a:custGeom>
              <a:avLst/>
              <a:gdLst>
                <a:gd name="T0" fmla="*/ 0 w 160"/>
                <a:gd name="T1" fmla="*/ 73 h 113"/>
                <a:gd name="T2" fmla="*/ 23 w 160"/>
                <a:gd name="T3" fmla="*/ 82 h 113"/>
                <a:gd name="T4" fmla="*/ 101 w 160"/>
                <a:gd name="T5" fmla="*/ 44 h 113"/>
                <a:gd name="T6" fmla="*/ 18 w 160"/>
                <a:gd name="T7" fmla="*/ 82 h 113"/>
                <a:gd name="T8" fmla="*/ 127 w 160"/>
                <a:gd name="T9" fmla="*/ 17 h 113"/>
                <a:gd name="T10" fmla="*/ 160 w 160"/>
                <a:gd name="T11" fmla="*/ 1 h 113"/>
                <a:gd name="T12" fmla="*/ 116 w 160"/>
                <a:gd name="T13" fmla="*/ 11 h 113"/>
                <a:gd name="T14" fmla="*/ 76 w 160"/>
                <a:gd name="T15" fmla="*/ 45 h 113"/>
                <a:gd name="T16" fmla="*/ 0 w 160"/>
                <a:gd name="T1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3">
                  <a:moveTo>
                    <a:pt x="0" y="73"/>
                  </a:moveTo>
                  <a:cubicBezTo>
                    <a:pt x="7" y="76"/>
                    <a:pt x="14" y="81"/>
                    <a:pt x="23" y="82"/>
                  </a:cubicBezTo>
                  <a:cubicBezTo>
                    <a:pt x="52" y="84"/>
                    <a:pt x="92" y="71"/>
                    <a:pt x="101" y="44"/>
                  </a:cubicBezTo>
                  <a:cubicBezTo>
                    <a:pt x="92" y="82"/>
                    <a:pt x="41" y="90"/>
                    <a:pt x="18" y="82"/>
                  </a:cubicBezTo>
                  <a:cubicBezTo>
                    <a:pt x="96" y="113"/>
                    <a:pt x="109" y="60"/>
                    <a:pt x="127" y="17"/>
                  </a:cubicBezTo>
                  <a:cubicBezTo>
                    <a:pt x="132" y="7"/>
                    <a:pt x="147" y="3"/>
                    <a:pt x="160" y="1"/>
                  </a:cubicBezTo>
                  <a:cubicBezTo>
                    <a:pt x="150" y="0"/>
                    <a:pt x="126" y="2"/>
                    <a:pt x="116" y="11"/>
                  </a:cubicBezTo>
                  <a:cubicBezTo>
                    <a:pt x="101" y="22"/>
                    <a:pt x="91" y="32"/>
                    <a:pt x="76" y="45"/>
                  </a:cubicBezTo>
                  <a:cubicBezTo>
                    <a:pt x="59" y="60"/>
                    <a:pt x="40" y="83"/>
                    <a:pt x="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淘宝店chenying0907 84"/>
            <p:cNvSpPr>
              <a:spLocks/>
            </p:cNvSpPr>
            <p:nvPr/>
          </p:nvSpPr>
          <p:spPr bwMode="auto">
            <a:xfrm>
              <a:off x="4015" y="2777"/>
              <a:ext cx="169" cy="343"/>
            </a:xfrm>
            <a:custGeom>
              <a:avLst/>
              <a:gdLst>
                <a:gd name="T0" fmla="*/ 12 w 71"/>
                <a:gd name="T1" fmla="*/ 143 h 143"/>
                <a:gd name="T2" fmla="*/ 11 w 71"/>
                <a:gd name="T3" fmla="*/ 97 h 143"/>
                <a:gd name="T4" fmla="*/ 66 w 71"/>
                <a:gd name="T5" fmla="*/ 0 h 143"/>
                <a:gd name="T6" fmla="*/ 62 w 71"/>
                <a:gd name="T7" fmla="*/ 55 h 143"/>
                <a:gd name="T8" fmla="*/ 56 w 71"/>
                <a:gd name="T9" fmla="*/ 112 h 143"/>
                <a:gd name="T10" fmla="*/ 19 w 71"/>
                <a:gd name="T11" fmla="*/ 140 h 143"/>
                <a:gd name="T12" fmla="*/ 37 w 71"/>
                <a:gd name="T13" fmla="*/ 63 h 143"/>
                <a:gd name="T14" fmla="*/ 37 w 71"/>
                <a:gd name="T15" fmla="*/ 94 h 143"/>
                <a:gd name="T16" fmla="*/ 12 w 71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43">
                  <a:moveTo>
                    <a:pt x="12" y="143"/>
                  </a:moveTo>
                  <a:cubicBezTo>
                    <a:pt x="12" y="143"/>
                    <a:pt x="18" y="123"/>
                    <a:pt x="11" y="97"/>
                  </a:cubicBezTo>
                  <a:cubicBezTo>
                    <a:pt x="0" y="53"/>
                    <a:pt x="18" y="7"/>
                    <a:pt x="66" y="0"/>
                  </a:cubicBezTo>
                  <a:cubicBezTo>
                    <a:pt x="47" y="11"/>
                    <a:pt x="57" y="34"/>
                    <a:pt x="62" y="55"/>
                  </a:cubicBezTo>
                  <a:cubicBezTo>
                    <a:pt x="67" y="77"/>
                    <a:pt x="71" y="96"/>
                    <a:pt x="56" y="112"/>
                  </a:cubicBezTo>
                  <a:cubicBezTo>
                    <a:pt x="45" y="123"/>
                    <a:pt x="27" y="135"/>
                    <a:pt x="19" y="140"/>
                  </a:cubicBezTo>
                  <a:cubicBezTo>
                    <a:pt x="38" y="107"/>
                    <a:pt x="50" y="95"/>
                    <a:pt x="37" y="63"/>
                  </a:cubicBezTo>
                  <a:cubicBezTo>
                    <a:pt x="38" y="72"/>
                    <a:pt x="40" y="84"/>
                    <a:pt x="37" y="94"/>
                  </a:cubicBezTo>
                  <a:cubicBezTo>
                    <a:pt x="30" y="119"/>
                    <a:pt x="12" y="143"/>
                    <a:pt x="1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淘宝店chenying0907 85"/>
            <p:cNvSpPr>
              <a:spLocks/>
            </p:cNvSpPr>
            <p:nvPr/>
          </p:nvSpPr>
          <p:spPr bwMode="auto">
            <a:xfrm>
              <a:off x="1181" y="3161"/>
              <a:ext cx="2863" cy="24"/>
            </a:xfrm>
            <a:custGeom>
              <a:avLst/>
              <a:gdLst>
                <a:gd name="T0" fmla="*/ 1209 w 1209"/>
                <a:gd name="T1" fmla="*/ 5 h 10"/>
                <a:gd name="T2" fmla="*/ 1192 w 1209"/>
                <a:gd name="T3" fmla="*/ 10 h 10"/>
                <a:gd name="T4" fmla="*/ 17 w 1209"/>
                <a:gd name="T5" fmla="*/ 10 h 10"/>
                <a:gd name="T6" fmla="*/ 0 w 1209"/>
                <a:gd name="T7" fmla="*/ 5 h 10"/>
                <a:gd name="T8" fmla="*/ 0 w 1209"/>
                <a:gd name="T9" fmla="*/ 5 h 10"/>
                <a:gd name="T10" fmla="*/ 17 w 1209"/>
                <a:gd name="T11" fmla="*/ 0 h 10"/>
                <a:gd name="T12" fmla="*/ 1192 w 1209"/>
                <a:gd name="T13" fmla="*/ 0 h 10"/>
                <a:gd name="T14" fmla="*/ 1209 w 120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9" h="10">
                  <a:moveTo>
                    <a:pt x="1209" y="5"/>
                  </a:moveTo>
                  <a:cubicBezTo>
                    <a:pt x="1209" y="7"/>
                    <a:pt x="1201" y="10"/>
                    <a:pt x="1192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7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7" y="0"/>
                    <a:pt x="17" y="0"/>
                  </a:cubicBezTo>
                  <a:cubicBezTo>
                    <a:pt x="1192" y="0"/>
                    <a:pt x="1192" y="0"/>
                    <a:pt x="1192" y="0"/>
                  </a:cubicBezTo>
                  <a:cubicBezTo>
                    <a:pt x="1201" y="0"/>
                    <a:pt x="1209" y="2"/>
                    <a:pt x="120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6" name="PA_淘宝店chenying0907 65"/>
          <p:cNvSpPr/>
          <p:nvPr>
            <p:custDataLst>
              <p:tags r:id="rId16"/>
            </p:custDataLst>
          </p:nvPr>
        </p:nvSpPr>
        <p:spPr>
          <a:xfrm>
            <a:off x="1458666" y="2267744"/>
            <a:ext cx="3240000" cy="3240000"/>
          </a:xfrm>
          <a:prstGeom prst="ellipse">
            <a:avLst/>
          </a:prstGeom>
          <a:solidFill>
            <a:srgbClr val="C1A438"/>
          </a:solidFill>
          <a:ln w="34925">
            <a:solidFill>
              <a:srgbClr val="F9F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PA_淘宝店chenying0907 66"/>
          <p:cNvSpPr txBox="1"/>
          <p:nvPr>
            <p:custDataLst>
              <p:tags r:id="rId17"/>
            </p:custDataLst>
          </p:nvPr>
        </p:nvSpPr>
        <p:spPr>
          <a:xfrm>
            <a:off x="2204513" y="3108629"/>
            <a:ext cx="221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9F6E1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68" name="PA_淘宝店chenying0907 67"/>
          <p:cNvSpPr txBox="1"/>
          <p:nvPr>
            <p:custDataLst>
              <p:tags r:id="rId18"/>
            </p:custDataLst>
          </p:nvPr>
        </p:nvSpPr>
        <p:spPr>
          <a:xfrm>
            <a:off x="2021083" y="3577103"/>
            <a:ext cx="2115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9F6E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  <a:p>
            <a:pPr algn="ctr"/>
            <a:endParaRPr lang="zh-CN" altLang="en-US" sz="1600" dirty="0">
              <a:solidFill>
                <a:srgbClr val="F9F6E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5386935"/>
      </p:ext>
    </p:extLst>
  </p:cSld>
  <p:clrMapOvr>
    <a:masterClrMapping/>
  </p:clrMapOvr>
  <p:transition spd="slow" advClick="0" advTm="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pic>
        <p:nvPicPr>
          <p:cNvPr id="29" name="PA_淘宝店chenying0907 2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16710" r="20399" b="5278"/>
          <a:stretch/>
        </p:blipFill>
        <p:spPr>
          <a:xfrm rot="6794924">
            <a:off x="4663103" y="1554470"/>
            <a:ext cx="2181139" cy="1894587"/>
          </a:xfrm>
          <a:prstGeom prst="rect">
            <a:avLst/>
          </a:prstGeom>
        </p:spPr>
      </p:pic>
      <p:sp>
        <p:nvSpPr>
          <p:cNvPr id="30" name="PA_淘宝店chenying0907 29"/>
          <p:cNvSpPr/>
          <p:nvPr>
            <p:custDataLst>
              <p:tags r:id="rId7"/>
            </p:custDataLst>
          </p:nvPr>
        </p:nvSpPr>
        <p:spPr>
          <a:xfrm flipV="1">
            <a:off x="5569794" y="4290646"/>
            <a:ext cx="1070157" cy="1232294"/>
          </a:xfrm>
          <a:prstGeom prst="rect">
            <a:avLst/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PA_淘宝店chenying0907 30"/>
          <p:cNvSpPr/>
          <p:nvPr>
            <p:custDataLst>
              <p:tags r:id="rId8"/>
            </p:custDataLst>
          </p:nvPr>
        </p:nvSpPr>
        <p:spPr>
          <a:xfrm flipV="1">
            <a:off x="7294188" y="4290646"/>
            <a:ext cx="1070157" cy="1232294"/>
          </a:xfrm>
          <a:prstGeom prst="rect">
            <a:avLst/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PA_淘宝店chenying0907 31"/>
          <p:cNvSpPr/>
          <p:nvPr>
            <p:custDataLst>
              <p:tags r:id="rId9"/>
            </p:custDataLst>
          </p:nvPr>
        </p:nvSpPr>
        <p:spPr>
          <a:xfrm flipV="1">
            <a:off x="9018582" y="4290646"/>
            <a:ext cx="1070157" cy="1232294"/>
          </a:xfrm>
          <a:prstGeom prst="rect">
            <a:avLst/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PA_淘宝店chenying0907 32"/>
          <p:cNvSpPr/>
          <p:nvPr>
            <p:custDataLst>
              <p:tags r:id="rId10"/>
            </p:custDataLst>
          </p:nvPr>
        </p:nvSpPr>
        <p:spPr>
          <a:xfrm flipV="1">
            <a:off x="3839540" y="4290646"/>
            <a:ext cx="1070157" cy="1232294"/>
          </a:xfrm>
          <a:prstGeom prst="rect">
            <a:avLst/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PA_淘宝店chenying0907 33"/>
          <p:cNvSpPr/>
          <p:nvPr>
            <p:custDataLst>
              <p:tags r:id="rId11"/>
            </p:custDataLst>
          </p:nvPr>
        </p:nvSpPr>
        <p:spPr>
          <a:xfrm flipV="1">
            <a:off x="2109286" y="4290646"/>
            <a:ext cx="1070157" cy="1232294"/>
          </a:xfrm>
          <a:prstGeom prst="rect">
            <a:avLst/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PA_淘宝店chenying0907 34"/>
          <p:cNvSpPr/>
          <p:nvPr>
            <p:custDataLst>
              <p:tags r:id="rId12"/>
            </p:custDataLst>
          </p:nvPr>
        </p:nvSpPr>
        <p:spPr>
          <a:xfrm flipV="1">
            <a:off x="5563934" y="3100196"/>
            <a:ext cx="1081676" cy="1190449"/>
          </a:xfrm>
          <a:custGeom>
            <a:avLst/>
            <a:gdLst>
              <a:gd name="connsiteX0" fmla="*/ 523748 w 1051979"/>
              <a:gd name="connsiteY0" fmla="*/ 1190449 h 1190449"/>
              <a:gd name="connsiteX1" fmla="*/ 1051979 w 1051979"/>
              <a:gd name="connsiteY1" fmla="*/ 0 h 1190449"/>
              <a:gd name="connsiteX2" fmla="*/ 0 w 1051979"/>
              <a:gd name="connsiteY2" fmla="*/ 0 h 1190449"/>
              <a:gd name="connsiteX3" fmla="*/ 0 w 1051979"/>
              <a:gd name="connsiteY3" fmla="*/ 10102 h 119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979" h="1190449">
                <a:moveTo>
                  <a:pt x="523748" y="1190449"/>
                </a:moveTo>
                <a:lnTo>
                  <a:pt x="1051979" y="0"/>
                </a:lnTo>
                <a:lnTo>
                  <a:pt x="0" y="0"/>
                </a:lnTo>
                <a:lnTo>
                  <a:pt x="0" y="10102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PA_淘宝店chenying0907 53"/>
          <p:cNvSpPr/>
          <p:nvPr>
            <p:custDataLst>
              <p:tags r:id="rId13"/>
            </p:custDataLst>
          </p:nvPr>
        </p:nvSpPr>
        <p:spPr>
          <a:xfrm flipV="1">
            <a:off x="6407923" y="3367841"/>
            <a:ext cx="1956422" cy="922805"/>
          </a:xfrm>
          <a:custGeom>
            <a:avLst/>
            <a:gdLst>
              <a:gd name="connsiteX0" fmla="*/ 0 w 1070157"/>
              <a:gd name="connsiteY0" fmla="*/ 0 h 1232294"/>
              <a:gd name="connsiteX1" fmla="*/ 1070157 w 1070157"/>
              <a:gd name="connsiteY1" fmla="*/ 0 h 1232294"/>
              <a:gd name="connsiteX2" fmla="*/ 1070157 w 1070157"/>
              <a:gd name="connsiteY2" fmla="*/ 1232294 h 1232294"/>
              <a:gd name="connsiteX3" fmla="*/ 0 w 1070157"/>
              <a:gd name="connsiteY3" fmla="*/ 1232294 h 1232294"/>
              <a:gd name="connsiteX4" fmla="*/ 0 w 1070157"/>
              <a:gd name="connsiteY4" fmla="*/ 0 h 1232294"/>
              <a:gd name="connsiteX0" fmla="*/ 759656 w 1829813"/>
              <a:gd name="connsiteY0" fmla="*/ 0 h 1232294"/>
              <a:gd name="connsiteX1" fmla="*/ 1829813 w 1829813"/>
              <a:gd name="connsiteY1" fmla="*/ 0 h 1232294"/>
              <a:gd name="connsiteX2" fmla="*/ 1829813 w 1829813"/>
              <a:gd name="connsiteY2" fmla="*/ 1232294 h 1232294"/>
              <a:gd name="connsiteX3" fmla="*/ 0 w 1829813"/>
              <a:gd name="connsiteY3" fmla="*/ 725857 h 1232294"/>
              <a:gd name="connsiteX4" fmla="*/ 759656 w 1829813"/>
              <a:gd name="connsiteY4" fmla="*/ 0 h 1232294"/>
              <a:gd name="connsiteX0" fmla="*/ 886265 w 1956422"/>
              <a:gd name="connsiteY0" fmla="*/ 0 h 1232294"/>
              <a:gd name="connsiteX1" fmla="*/ 1956422 w 1956422"/>
              <a:gd name="connsiteY1" fmla="*/ 0 h 1232294"/>
              <a:gd name="connsiteX2" fmla="*/ 1956422 w 1956422"/>
              <a:gd name="connsiteY2" fmla="*/ 1232294 h 1232294"/>
              <a:gd name="connsiteX3" fmla="*/ 0 w 1956422"/>
              <a:gd name="connsiteY3" fmla="*/ 894669 h 1232294"/>
              <a:gd name="connsiteX4" fmla="*/ 886265 w 1956422"/>
              <a:gd name="connsiteY4" fmla="*/ 0 h 1232294"/>
              <a:gd name="connsiteX0" fmla="*/ 886265 w 1956422"/>
              <a:gd name="connsiteY0" fmla="*/ 0 h 922805"/>
              <a:gd name="connsiteX1" fmla="*/ 1956422 w 1956422"/>
              <a:gd name="connsiteY1" fmla="*/ 0 h 922805"/>
              <a:gd name="connsiteX2" fmla="*/ 113554 w 1956422"/>
              <a:gd name="connsiteY2" fmla="*/ 922805 h 922805"/>
              <a:gd name="connsiteX3" fmla="*/ 0 w 1956422"/>
              <a:gd name="connsiteY3" fmla="*/ 894669 h 922805"/>
              <a:gd name="connsiteX4" fmla="*/ 886265 w 1956422"/>
              <a:gd name="connsiteY4" fmla="*/ 0 h 92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422" h="922805">
                <a:moveTo>
                  <a:pt x="886265" y="0"/>
                </a:moveTo>
                <a:lnTo>
                  <a:pt x="1956422" y="0"/>
                </a:lnTo>
                <a:lnTo>
                  <a:pt x="113554" y="922805"/>
                </a:lnTo>
                <a:lnTo>
                  <a:pt x="0" y="894669"/>
                </a:lnTo>
                <a:lnTo>
                  <a:pt x="886265" y="0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PA_淘宝店chenying0907 54"/>
          <p:cNvSpPr/>
          <p:nvPr>
            <p:custDataLst>
              <p:tags r:id="rId14"/>
            </p:custDataLst>
          </p:nvPr>
        </p:nvSpPr>
        <p:spPr>
          <a:xfrm flipV="1">
            <a:off x="6447650" y="3241232"/>
            <a:ext cx="3643533" cy="1049414"/>
          </a:xfrm>
          <a:custGeom>
            <a:avLst/>
            <a:gdLst>
              <a:gd name="connsiteX0" fmla="*/ 0 w 1070157"/>
              <a:gd name="connsiteY0" fmla="*/ 0 h 1232294"/>
              <a:gd name="connsiteX1" fmla="*/ 1070157 w 1070157"/>
              <a:gd name="connsiteY1" fmla="*/ 0 h 1232294"/>
              <a:gd name="connsiteX2" fmla="*/ 1070157 w 1070157"/>
              <a:gd name="connsiteY2" fmla="*/ 1232294 h 1232294"/>
              <a:gd name="connsiteX3" fmla="*/ 0 w 1070157"/>
              <a:gd name="connsiteY3" fmla="*/ 1232294 h 1232294"/>
              <a:gd name="connsiteX4" fmla="*/ 0 w 1070157"/>
              <a:gd name="connsiteY4" fmla="*/ 0 h 1232294"/>
              <a:gd name="connsiteX0" fmla="*/ 2391508 w 3461665"/>
              <a:gd name="connsiteY0" fmla="*/ 0 h 1232294"/>
              <a:gd name="connsiteX1" fmla="*/ 3461665 w 3461665"/>
              <a:gd name="connsiteY1" fmla="*/ 0 h 1232294"/>
              <a:gd name="connsiteX2" fmla="*/ 3461665 w 3461665"/>
              <a:gd name="connsiteY2" fmla="*/ 1232294 h 1232294"/>
              <a:gd name="connsiteX3" fmla="*/ 0 w 3461665"/>
              <a:gd name="connsiteY3" fmla="*/ 936872 h 1232294"/>
              <a:gd name="connsiteX4" fmla="*/ 2391508 w 3461665"/>
              <a:gd name="connsiteY4" fmla="*/ 0 h 1232294"/>
              <a:gd name="connsiteX0" fmla="*/ 2573376 w 3643533"/>
              <a:gd name="connsiteY0" fmla="*/ 0 h 1049414"/>
              <a:gd name="connsiteX1" fmla="*/ 3643533 w 3643533"/>
              <a:gd name="connsiteY1" fmla="*/ 0 h 1049414"/>
              <a:gd name="connsiteX2" fmla="*/ 0 w 3643533"/>
              <a:gd name="connsiteY2" fmla="*/ 1049414 h 1049414"/>
              <a:gd name="connsiteX3" fmla="*/ 181868 w 3643533"/>
              <a:gd name="connsiteY3" fmla="*/ 936872 h 1049414"/>
              <a:gd name="connsiteX4" fmla="*/ 2573376 w 3643533"/>
              <a:gd name="connsiteY4" fmla="*/ 0 h 104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533" h="1049414">
                <a:moveTo>
                  <a:pt x="2573376" y="0"/>
                </a:moveTo>
                <a:lnTo>
                  <a:pt x="3643533" y="0"/>
                </a:lnTo>
                <a:lnTo>
                  <a:pt x="0" y="1049414"/>
                </a:lnTo>
                <a:lnTo>
                  <a:pt x="181868" y="936872"/>
                </a:lnTo>
                <a:lnTo>
                  <a:pt x="2573376" y="0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PA_淘宝店chenying0907 53"/>
          <p:cNvSpPr/>
          <p:nvPr>
            <p:custDataLst>
              <p:tags r:id="rId15"/>
            </p:custDataLst>
          </p:nvPr>
        </p:nvSpPr>
        <p:spPr>
          <a:xfrm flipH="1" flipV="1">
            <a:off x="3836991" y="3367840"/>
            <a:ext cx="1956422" cy="922805"/>
          </a:xfrm>
          <a:custGeom>
            <a:avLst/>
            <a:gdLst>
              <a:gd name="connsiteX0" fmla="*/ 0 w 1070157"/>
              <a:gd name="connsiteY0" fmla="*/ 0 h 1232294"/>
              <a:gd name="connsiteX1" fmla="*/ 1070157 w 1070157"/>
              <a:gd name="connsiteY1" fmla="*/ 0 h 1232294"/>
              <a:gd name="connsiteX2" fmla="*/ 1070157 w 1070157"/>
              <a:gd name="connsiteY2" fmla="*/ 1232294 h 1232294"/>
              <a:gd name="connsiteX3" fmla="*/ 0 w 1070157"/>
              <a:gd name="connsiteY3" fmla="*/ 1232294 h 1232294"/>
              <a:gd name="connsiteX4" fmla="*/ 0 w 1070157"/>
              <a:gd name="connsiteY4" fmla="*/ 0 h 1232294"/>
              <a:gd name="connsiteX0" fmla="*/ 759656 w 1829813"/>
              <a:gd name="connsiteY0" fmla="*/ 0 h 1232294"/>
              <a:gd name="connsiteX1" fmla="*/ 1829813 w 1829813"/>
              <a:gd name="connsiteY1" fmla="*/ 0 h 1232294"/>
              <a:gd name="connsiteX2" fmla="*/ 1829813 w 1829813"/>
              <a:gd name="connsiteY2" fmla="*/ 1232294 h 1232294"/>
              <a:gd name="connsiteX3" fmla="*/ 0 w 1829813"/>
              <a:gd name="connsiteY3" fmla="*/ 725857 h 1232294"/>
              <a:gd name="connsiteX4" fmla="*/ 759656 w 1829813"/>
              <a:gd name="connsiteY4" fmla="*/ 0 h 1232294"/>
              <a:gd name="connsiteX0" fmla="*/ 886265 w 1956422"/>
              <a:gd name="connsiteY0" fmla="*/ 0 h 1232294"/>
              <a:gd name="connsiteX1" fmla="*/ 1956422 w 1956422"/>
              <a:gd name="connsiteY1" fmla="*/ 0 h 1232294"/>
              <a:gd name="connsiteX2" fmla="*/ 1956422 w 1956422"/>
              <a:gd name="connsiteY2" fmla="*/ 1232294 h 1232294"/>
              <a:gd name="connsiteX3" fmla="*/ 0 w 1956422"/>
              <a:gd name="connsiteY3" fmla="*/ 894669 h 1232294"/>
              <a:gd name="connsiteX4" fmla="*/ 886265 w 1956422"/>
              <a:gd name="connsiteY4" fmla="*/ 0 h 1232294"/>
              <a:gd name="connsiteX0" fmla="*/ 886265 w 1956422"/>
              <a:gd name="connsiteY0" fmla="*/ 0 h 922805"/>
              <a:gd name="connsiteX1" fmla="*/ 1956422 w 1956422"/>
              <a:gd name="connsiteY1" fmla="*/ 0 h 922805"/>
              <a:gd name="connsiteX2" fmla="*/ 113554 w 1956422"/>
              <a:gd name="connsiteY2" fmla="*/ 922805 h 922805"/>
              <a:gd name="connsiteX3" fmla="*/ 0 w 1956422"/>
              <a:gd name="connsiteY3" fmla="*/ 894669 h 922805"/>
              <a:gd name="connsiteX4" fmla="*/ 886265 w 1956422"/>
              <a:gd name="connsiteY4" fmla="*/ 0 h 92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422" h="922805">
                <a:moveTo>
                  <a:pt x="886265" y="0"/>
                </a:moveTo>
                <a:lnTo>
                  <a:pt x="1956422" y="0"/>
                </a:lnTo>
                <a:lnTo>
                  <a:pt x="113554" y="922805"/>
                </a:lnTo>
                <a:lnTo>
                  <a:pt x="0" y="894669"/>
                </a:lnTo>
                <a:lnTo>
                  <a:pt x="886265" y="0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PA_淘宝店chenying0907 54"/>
          <p:cNvSpPr/>
          <p:nvPr>
            <p:custDataLst>
              <p:tags r:id="rId16"/>
            </p:custDataLst>
          </p:nvPr>
        </p:nvSpPr>
        <p:spPr>
          <a:xfrm flipH="1" flipV="1">
            <a:off x="2086810" y="3241231"/>
            <a:ext cx="3643533" cy="1049414"/>
          </a:xfrm>
          <a:custGeom>
            <a:avLst/>
            <a:gdLst>
              <a:gd name="connsiteX0" fmla="*/ 0 w 1070157"/>
              <a:gd name="connsiteY0" fmla="*/ 0 h 1232294"/>
              <a:gd name="connsiteX1" fmla="*/ 1070157 w 1070157"/>
              <a:gd name="connsiteY1" fmla="*/ 0 h 1232294"/>
              <a:gd name="connsiteX2" fmla="*/ 1070157 w 1070157"/>
              <a:gd name="connsiteY2" fmla="*/ 1232294 h 1232294"/>
              <a:gd name="connsiteX3" fmla="*/ 0 w 1070157"/>
              <a:gd name="connsiteY3" fmla="*/ 1232294 h 1232294"/>
              <a:gd name="connsiteX4" fmla="*/ 0 w 1070157"/>
              <a:gd name="connsiteY4" fmla="*/ 0 h 1232294"/>
              <a:gd name="connsiteX0" fmla="*/ 2391508 w 3461665"/>
              <a:gd name="connsiteY0" fmla="*/ 0 h 1232294"/>
              <a:gd name="connsiteX1" fmla="*/ 3461665 w 3461665"/>
              <a:gd name="connsiteY1" fmla="*/ 0 h 1232294"/>
              <a:gd name="connsiteX2" fmla="*/ 3461665 w 3461665"/>
              <a:gd name="connsiteY2" fmla="*/ 1232294 h 1232294"/>
              <a:gd name="connsiteX3" fmla="*/ 0 w 3461665"/>
              <a:gd name="connsiteY3" fmla="*/ 936872 h 1232294"/>
              <a:gd name="connsiteX4" fmla="*/ 2391508 w 3461665"/>
              <a:gd name="connsiteY4" fmla="*/ 0 h 1232294"/>
              <a:gd name="connsiteX0" fmla="*/ 2573376 w 3643533"/>
              <a:gd name="connsiteY0" fmla="*/ 0 h 1049414"/>
              <a:gd name="connsiteX1" fmla="*/ 3643533 w 3643533"/>
              <a:gd name="connsiteY1" fmla="*/ 0 h 1049414"/>
              <a:gd name="connsiteX2" fmla="*/ 0 w 3643533"/>
              <a:gd name="connsiteY2" fmla="*/ 1049414 h 1049414"/>
              <a:gd name="connsiteX3" fmla="*/ 181868 w 3643533"/>
              <a:gd name="connsiteY3" fmla="*/ 936872 h 1049414"/>
              <a:gd name="connsiteX4" fmla="*/ 2573376 w 3643533"/>
              <a:gd name="connsiteY4" fmla="*/ 0 h 104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533" h="1049414">
                <a:moveTo>
                  <a:pt x="2573376" y="0"/>
                </a:moveTo>
                <a:lnTo>
                  <a:pt x="3643533" y="0"/>
                </a:lnTo>
                <a:lnTo>
                  <a:pt x="0" y="1049414"/>
                </a:lnTo>
                <a:lnTo>
                  <a:pt x="181868" y="936872"/>
                </a:lnTo>
                <a:lnTo>
                  <a:pt x="2573376" y="0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PA_淘宝店chenying0907 39"/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4100450" y="4734949"/>
            <a:ext cx="534417" cy="406055"/>
            <a:chOff x="4268086" y="4221191"/>
            <a:chExt cx="509646" cy="387231"/>
          </a:xfrm>
          <a:solidFill>
            <a:srgbClr val="F9F6E1"/>
          </a:solidFill>
        </p:grpSpPr>
        <p:sp>
          <p:nvSpPr>
            <p:cNvPr id="41" name="淘宝店chenying0907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2" name="淘宝店chenying0907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PA_淘宝店chenying0907 42"/>
          <p:cNvGrpSpPr/>
          <p:nvPr>
            <p:custDataLst>
              <p:tags r:id="rId18"/>
            </p:custDataLst>
          </p:nvPr>
        </p:nvGrpSpPr>
        <p:grpSpPr>
          <a:xfrm>
            <a:off x="2429422" y="4747848"/>
            <a:ext cx="429883" cy="411131"/>
            <a:chOff x="1004888" y="993775"/>
            <a:chExt cx="2438400" cy="2332038"/>
          </a:xfrm>
          <a:solidFill>
            <a:srgbClr val="F9F6E1"/>
          </a:solidFill>
        </p:grpSpPr>
        <p:sp>
          <p:nvSpPr>
            <p:cNvPr id="44" name="淘宝店chenying0907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5" name="淘宝店chenying0907 44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PA_淘宝店chenying0907 45"/>
          <p:cNvGrpSpPr/>
          <p:nvPr>
            <p:custDataLst>
              <p:tags r:id="rId19"/>
            </p:custDataLst>
          </p:nvPr>
        </p:nvGrpSpPr>
        <p:grpSpPr>
          <a:xfrm>
            <a:off x="5888690" y="4701072"/>
            <a:ext cx="359886" cy="460253"/>
            <a:chOff x="1605186" y="572440"/>
            <a:chExt cx="563562" cy="720725"/>
          </a:xfrm>
          <a:solidFill>
            <a:srgbClr val="F9F6E1"/>
          </a:solidFill>
        </p:grpSpPr>
        <p:sp>
          <p:nvSpPr>
            <p:cNvPr id="69" name="淘宝店chenying0907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淘宝店chenying0907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淘宝店chenying0907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PA_淘宝店chenying0907 71"/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9358298" y="4672581"/>
            <a:ext cx="418859" cy="468423"/>
            <a:chOff x="5999255" y="3275006"/>
            <a:chExt cx="402656" cy="450303"/>
          </a:xfrm>
          <a:solidFill>
            <a:srgbClr val="F9F6E1"/>
          </a:solidFill>
          <a:effectLst/>
        </p:grpSpPr>
        <p:sp>
          <p:nvSpPr>
            <p:cNvPr id="73" name="淘宝店chenying0907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淘宝店chenying0907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淘宝店chenying0907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淘宝店chenying0907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淘宝店chenying0907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8" name="PA_淘宝店chenying0907 223"/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>
            <a:off x="7604788" y="4772699"/>
            <a:ext cx="477091" cy="386931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F9F6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9" name="PA_淘宝店chenying0907 78"/>
          <p:cNvSpPr/>
          <p:nvPr>
            <p:custDataLst>
              <p:tags r:id="rId22"/>
            </p:custDataLst>
          </p:nvPr>
        </p:nvSpPr>
        <p:spPr>
          <a:xfrm>
            <a:off x="5200064" y="1935277"/>
            <a:ext cx="1769966" cy="1769966"/>
          </a:xfrm>
          <a:prstGeom prst="ellipse">
            <a:avLst/>
          </a:prstGeom>
          <a:blipFill>
            <a:blip r:embed="rId32"/>
            <a:stretch>
              <a:fillRect/>
            </a:stretch>
          </a:blipFill>
          <a:ln w="50800">
            <a:solidFill>
              <a:srgbClr val="C1A43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PA_淘宝店chenying0907 79"/>
          <p:cNvSpPr txBox="1"/>
          <p:nvPr>
            <p:custDataLst>
              <p:tags r:id="rId23"/>
            </p:custDataLst>
          </p:nvPr>
        </p:nvSpPr>
        <p:spPr>
          <a:xfrm>
            <a:off x="1907152" y="5718532"/>
            <a:ext cx="147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</a:t>
            </a:r>
          </a:p>
        </p:txBody>
      </p:sp>
      <p:sp>
        <p:nvSpPr>
          <p:cNvPr id="81" name="PA_淘宝店chenying0907 80"/>
          <p:cNvSpPr txBox="1"/>
          <p:nvPr>
            <p:custDataLst>
              <p:tags r:id="rId24"/>
            </p:custDataLst>
          </p:nvPr>
        </p:nvSpPr>
        <p:spPr>
          <a:xfrm>
            <a:off x="3678942" y="5718532"/>
            <a:ext cx="147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</a:t>
            </a:r>
          </a:p>
        </p:txBody>
      </p:sp>
      <p:sp>
        <p:nvSpPr>
          <p:cNvPr id="82" name="PA_淘宝店chenying0907 81"/>
          <p:cNvSpPr txBox="1"/>
          <p:nvPr>
            <p:custDataLst>
              <p:tags r:id="rId25"/>
            </p:custDataLst>
          </p:nvPr>
        </p:nvSpPr>
        <p:spPr>
          <a:xfrm>
            <a:off x="5453834" y="5718532"/>
            <a:ext cx="147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</a:t>
            </a:r>
          </a:p>
        </p:txBody>
      </p:sp>
      <p:sp>
        <p:nvSpPr>
          <p:cNvPr id="83" name="PA_淘宝店chenying0907 82"/>
          <p:cNvSpPr txBox="1"/>
          <p:nvPr>
            <p:custDataLst>
              <p:tags r:id="rId26"/>
            </p:custDataLst>
          </p:nvPr>
        </p:nvSpPr>
        <p:spPr>
          <a:xfrm>
            <a:off x="7138395" y="5718532"/>
            <a:ext cx="147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</a:t>
            </a:r>
          </a:p>
        </p:txBody>
      </p:sp>
      <p:sp>
        <p:nvSpPr>
          <p:cNvPr id="84" name="PA_淘宝店chenying0907 83"/>
          <p:cNvSpPr txBox="1"/>
          <p:nvPr>
            <p:custDataLst>
              <p:tags r:id="rId27"/>
            </p:custDataLst>
          </p:nvPr>
        </p:nvSpPr>
        <p:spPr>
          <a:xfrm>
            <a:off x="8851411" y="5718532"/>
            <a:ext cx="147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3626338"/>
      </p:ext>
    </p:extLst>
  </p:cSld>
  <p:clrMapOvr>
    <a:masterClrMapping/>
  </p:clrMapOvr>
  <p:transition spd="slow" advClick="0" advTm="0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A_淘宝店chenying0907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11373" b="11098"/>
          <a:stretch>
            <a:fillRect/>
          </a:stretch>
        </p:blipFill>
        <p:spPr>
          <a:xfrm rot="8702204">
            <a:off x="4106911" y="-1621524"/>
            <a:ext cx="4630566" cy="3266258"/>
          </a:xfrm>
          <a:custGeom>
            <a:avLst/>
            <a:gdLst>
              <a:gd name="connsiteX0" fmla="*/ 4630566 w 4630566"/>
              <a:gd name="connsiteY0" fmla="*/ 3266258 h 3266258"/>
              <a:gd name="connsiteX1" fmla="*/ 0 w 4630566"/>
              <a:gd name="connsiteY1" fmla="*/ 28323 h 3266258"/>
              <a:gd name="connsiteX2" fmla="*/ 19806 w 4630566"/>
              <a:gd name="connsiteY2" fmla="*/ 0 h 3266258"/>
              <a:gd name="connsiteX3" fmla="*/ 3483265 w 4630566"/>
              <a:gd name="connsiteY3" fmla="*/ 0 h 3266258"/>
              <a:gd name="connsiteX4" fmla="*/ 4630566 w 4630566"/>
              <a:gd name="connsiteY4" fmla="*/ 802253 h 32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0566" h="3266258">
                <a:moveTo>
                  <a:pt x="4630566" y="3266258"/>
                </a:moveTo>
                <a:lnTo>
                  <a:pt x="0" y="28323"/>
                </a:lnTo>
                <a:lnTo>
                  <a:pt x="19806" y="0"/>
                </a:lnTo>
                <a:lnTo>
                  <a:pt x="3483265" y="0"/>
                </a:lnTo>
                <a:lnTo>
                  <a:pt x="4630566" y="802253"/>
                </a:lnTo>
                <a:close/>
              </a:path>
            </a:pathLst>
          </a:custGeom>
        </p:spPr>
      </p:pic>
      <p:pic>
        <p:nvPicPr>
          <p:cNvPr id="8" name="PA_淘宝店chenying0907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 t="47562" r="49103"/>
          <a:stretch>
            <a:fillRect/>
          </a:stretch>
        </p:blipFill>
        <p:spPr>
          <a:xfrm rot="8698124">
            <a:off x="3985226" y="5029133"/>
            <a:ext cx="4221547" cy="3106670"/>
          </a:xfrm>
          <a:custGeom>
            <a:avLst/>
            <a:gdLst>
              <a:gd name="connsiteX0" fmla="*/ 2075476 w 4221547"/>
              <a:gd name="connsiteY0" fmla="*/ 3106670 h 3106670"/>
              <a:gd name="connsiteX1" fmla="*/ 0 w 4221547"/>
              <a:gd name="connsiteY1" fmla="*/ 1651717 h 3106670"/>
              <a:gd name="connsiteX2" fmla="*/ 0 w 4221547"/>
              <a:gd name="connsiteY2" fmla="*/ 444248 h 3106670"/>
              <a:gd name="connsiteX3" fmla="*/ 311427 w 4221547"/>
              <a:gd name="connsiteY3" fmla="*/ 0 h 3106670"/>
              <a:gd name="connsiteX4" fmla="*/ 4221547 w 4221547"/>
              <a:gd name="connsiteY4" fmla="*/ 2741077 h 3106670"/>
              <a:gd name="connsiteX5" fmla="*/ 3965258 w 4221547"/>
              <a:gd name="connsiteY5" fmla="*/ 3106670 h 31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1547" h="3106670">
                <a:moveTo>
                  <a:pt x="2075476" y="3106670"/>
                </a:moveTo>
                <a:lnTo>
                  <a:pt x="0" y="1651717"/>
                </a:lnTo>
                <a:lnTo>
                  <a:pt x="0" y="444248"/>
                </a:lnTo>
                <a:lnTo>
                  <a:pt x="311427" y="0"/>
                </a:lnTo>
                <a:lnTo>
                  <a:pt x="4221547" y="2741077"/>
                </a:lnTo>
                <a:lnTo>
                  <a:pt x="3965258" y="310667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3693043" y="2984421"/>
            <a:ext cx="560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2" name="PA_淘宝店chenying0907 1"/>
          <p:cNvSpPr txBox="1"/>
          <p:nvPr>
            <p:custDataLst>
              <p:tags r:id="rId6"/>
            </p:custDataLst>
          </p:nvPr>
        </p:nvSpPr>
        <p:spPr>
          <a:xfrm>
            <a:off x="4034063" y="2496194"/>
            <a:ext cx="41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PA_淘宝店chenying0907 86"/>
          <p:cNvSpPr txBox="1"/>
          <p:nvPr>
            <p:custDataLst>
              <p:tags r:id="rId7"/>
            </p:custDataLst>
          </p:nvPr>
        </p:nvSpPr>
        <p:spPr>
          <a:xfrm>
            <a:off x="4019550" y="4039588"/>
            <a:ext cx="452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your text</a:t>
            </a:r>
          </a:p>
        </p:txBody>
      </p:sp>
    </p:spTree>
    <p:extLst>
      <p:ext uri="{BB962C8B-B14F-4D97-AF65-F5344CB8AC3E}">
        <p14:creationId xmlns:p14="http://schemas.microsoft.com/office/powerpoint/2010/main" val="3409068839"/>
      </p:ext>
    </p:extLst>
  </p:cSld>
  <p:clrMapOvr>
    <a:masterClrMapping/>
  </p:clrMapOvr>
  <p:transition spd="slow" advClick="0" advTm="0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93" name="PA_淘宝店chenying0907 92"/>
          <p:cNvSpPr/>
          <p:nvPr>
            <p:custDataLst>
              <p:tags r:id="rId6"/>
            </p:custDataLst>
          </p:nvPr>
        </p:nvSpPr>
        <p:spPr>
          <a:xfrm>
            <a:off x="7535905" y="1691582"/>
            <a:ext cx="2676951" cy="1983647"/>
          </a:xfrm>
          <a:custGeom>
            <a:avLst/>
            <a:gdLst>
              <a:gd name="connsiteX0" fmla="*/ 0 w 2208802"/>
              <a:gd name="connsiteY0" fmla="*/ 0 h 1636744"/>
              <a:gd name="connsiteX1" fmla="*/ 1445576 w 2208802"/>
              <a:gd name="connsiteY1" fmla="*/ 0 h 1636744"/>
              <a:gd name="connsiteX2" fmla="*/ 2208802 w 2208802"/>
              <a:gd name="connsiteY2" fmla="*/ 1636744 h 1636744"/>
              <a:gd name="connsiteX3" fmla="*/ 763226 w 2208802"/>
              <a:gd name="connsiteY3" fmla="*/ 1636744 h 163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802" h="1636744">
                <a:moveTo>
                  <a:pt x="0" y="0"/>
                </a:moveTo>
                <a:lnTo>
                  <a:pt x="1445576" y="0"/>
                </a:lnTo>
                <a:lnTo>
                  <a:pt x="2208802" y="1636744"/>
                </a:lnTo>
                <a:lnTo>
                  <a:pt x="763226" y="1636744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  <a:ln w="22225">
            <a:noFill/>
          </a:ln>
          <a:effectLst>
            <a:outerShdw blurRad="1016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4" name="PA_淘宝店chenying0907 93"/>
          <p:cNvSpPr/>
          <p:nvPr>
            <p:custDataLst>
              <p:tags r:id="rId7"/>
            </p:custDataLst>
          </p:nvPr>
        </p:nvSpPr>
        <p:spPr>
          <a:xfrm flipV="1">
            <a:off x="7535753" y="3740540"/>
            <a:ext cx="2676951" cy="1983647"/>
          </a:xfrm>
          <a:custGeom>
            <a:avLst/>
            <a:gdLst>
              <a:gd name="connsiteX0" fmla="*/ 0 w 2208802"/>
              <a:gd name="connsiteY0" fmla="*/ 0 h 1636744"/>
              <a:gd name="connsiteX1" fmla="*/ 1445576 w 2208802"/>
              <a:gd name="connsiteY1" fmla="*/ 0 h 1636744"/>
              <a:gd name="connsiteX2" fmla="*/ 2208802 w 2208802"/>
              <a:gd name="connsiteY2" fmla="*/ 1636744 h 1636744"/>
              <a:gd name="connsiteX3" fmla="*/ 763226 w 2208802"/>
              <a:gd name="connsiteY3" fmla="*/ 1636744 h 163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802" h="1636744">
                <a:moveTo>
                  <a:pt x="0" y="0"/>
                </a:moveTo>
                <a:lnTo>
                  <a:pt x="1445576" y="0"/>
                </a:lnTo>
                <a:lnTo>
                  <a:pt x="2208802" y="1636744"/>
                </a:lnTo>
                <a:lnTo>
                  <a:pt x="763226" y="1636744"/>
                </a:lnTo>
                <a:close/>
              </a:path>
            </a:pathLst>
          </a:custGeom>
          <a:solidFill>
            <a:srgbClr val="C1A438"/>
          </a:solidFill>
          <a:ln w="22225">
            <a:noFill/>
          </a:ln>
          <a:effectLst>
            <a:outerShdw blurRad="1016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5" name="PA_淘宝店chenying0907 94"/>
          <p:cNvSpPr/>
          <p:nvPr>
            <p:custDataLst>
              <p:tags r:id="rId8"/>
            </p:custDataLst>
          </p:nvPr>
        </p:nvSpPr>
        <p:spPr>
          <a:xfrm>
            <a:off x="5615398" y="1691582"/>
            <a:ext cx="2676951" cy="1983647"/>
          </a:xfrm>
          <a:custGeom>
            <a:avLst/>
            <a:gdLst>
              <a:gd name="connsiteX0" fmla="*/ 0 w 2208802"/>
              <a:gd name="connsiteY0" fmla="*/ 0 h 1636744"/>
              <a:gd name="connsiteX1" fmla="*/ 1445576 w 2208802"/>
              <a:gd name="connsiteY1" fmla="*/ 0 h 1636744"/>
              <a:gd name="connsiteX2" fmla="*/ 2208802 w 2208802"/>
              <a:gd name="connsiteY2" fmla="*/ 1636744 h 1636744"/>
              <a:gd name="connsiteX3" fmla="*/ 763226 w 2208802"/>
              <a:gd name="connsiteY3" fmla="*/ 1636744 h 163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802" h="1636744">
                <a:moveTo>
                  <a:pt x="0" y="0"/>
                </a:moveTo>
                <a:lnTo>
                  <a:pt x="1445576" y="0"/>
                </a:lnTo>
                <a:lnTo>
                  <a:pt x="2208802" y="1636744"/>
                </a:lnTo>
                <a:lnTo>
                  <a:pt x="763226" y="1636744"/>
                </a:lnTo>
                <a:close/>
              </a:path>
            </a:pathLst>
          </a:custGeom>
          <a:blipFill>
            <a:blip r:embed="rId30" cstate="print"/>
            <a:stretch>
              <a:fillRect/>
            </a:stretch>
          </a:blipFill>
          <a:ln w="22225">
            <a:noFill/>
          </a:ln>
          <a:effectLst>
            <a:outerShdw blurRad="1016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6" name="PA_淘宝店chenying0907 95"/>
          <p:cNvSpPr/>
          <p:nvPr>
            <p:custDataLst>
              <p:tags r:id="rId9"/>
            </p:custDataLst>
          </p:nvPr>
        </p:nvSpPr>
        <p:spPr>
          <a:xfrm flipV="1">
            <a:off x="5614169" y="3740540"/>
            <a:ext cx="2676951" cy="1983647"/>
          </a:xfrm>
          <a:custGeom>
            <a:avLst/>
            <a:gdLst>
              <a:gd name="connsiteX0" fmla="*/ 0 w 2208802"/>
              <a:gd name="connsiteY0" fmla="*/ 0 h 1636744"/>
              <a:gd name="connsiteX1" fmla="*/ 1445576 w 2208802"/>
              <a:gd name="connsiteY1" fmla="*/ 0 h 1636744"/>
              <a:gd name="connsiteX2" fmla="*/ 2208802 w 2208802"/>
              <a:gd name="connsiteY2" fmla="*/ 1636744 h 1636744"/>
              <a:gd name="connsiteX3" fmla="*/ 763226 w 2208802"/>
              <a:gd name="connsiteY3" fmla="*/ 1636744 h 163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802" h="1636744">
                <a:moveTo>
                  <a:pt x="0" y="0"/>
                </a:moveTo>
                <a:lnTo>
                  <a:pt x="1445576" y="0"/>
                </a:lnTo>
                <a:lnTo>
                  <a:pt x="2208802" y="1636744"/>
                </a:lnTo>
                <a:lnTo>
                  <a:pt x="763226" y="1636744"/>
                </a:lnTo>
                <a:close/>
              </a:path>
            </a:pathLst>
          </a:custGeom>
          <a:solidFill>
            <a:srgbClr val="C1A438"/>
          </a:solidFill>
          <a:ln w="22225">
            <a:noFill/>
          </a:ln>
          <a:effectLst>
            <a:outerShdw blurRad="1016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7" name="PA_淘宝店chenying0907 96"/>
          <p:cNvSpPr/>
          <p:nvPr>
            <p:custDataLst>
              <p:tags r:id="rId10"/>
            </p:custDataLst>
          </p:nvPr>
        </p:nvSpPr>
        <p:spPr>
          <a:xfrm>
            <a:off x="3687237" y="1691583"/>
            <a:ext cx="2676951" cy="1983647"/>
          </a:xfrm>
          <a:custGeom>
            <a:avLst/>
            <a:gdLst>
              <a:gd name="connsiteX0" fmla="*/ 0 w 2208802"/>
              <a:gd name="connsiteY0" fmla="*/ 0 h 1636744"/>
              <a:gd name="connsiteX1" fmla="*/ 1445576 w 2208802"/>
              <a:gd name="connsiteY1" fmla="*/ 0 h 1636744"/>
              <a:gd name="connsiteX2" fmla="*/ 2208802 w 2208802"/>
              <a:gd name="connsiteY2" fmla="*/ 1636744 h 1636744"/>
              <a:gd name="connsiteX3" fmla="*/ 763226 w 2208802"/>
              <a:gd name="connsiteY3" fmla="*/ 1636744 h 163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802" h="1636744">
                <a:moveTo>
                  <a:pt x="0" y="0"/>
                </a:moveTo>
                <a:lnTo>
                  <a:pt x="1445576" y="0"/>
                </a:lnTo>
                <a:lnTo>
                  <a:pt x="2208802" y="1636744"/>
                </a:lnTo>
                <a:lnTo>
                  <a:pt x="763226" y="1636744"/>
                </a:lnTo>
                <a:close/>
              </a:path>
            </a:pathLst>
          </a:custGeom>
          <a:blipFill>
            <a:blip r:embed="rId31" cstate="print"/>
            <a:stretch>
              <a:fillRect/>
            </a:stretch>
          </a:blipFill>
          <a:ln w="22225">
            <a:noFill/>
          </a:ln>
          <a:effectLst>
            <a:outerShdw blurRad="1016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PA_淘宝店chenying0907 97"/>
          <p:cNvSpPr/>
          <p:nvPr>
            <p:custDataLst>
              <p:tags r:id="rId11"/>
            </p:custDataLst>
          </p:nvPr>
        </p:nvSpPr>
        <p:spPr>
          <a:xfrm flipV="1">
            <a:off x="3684932" y="3740543"/>
            <a:ext cx="2676951" cy="1983647"/>
          </a:xfrm>
          <a:custGeom>
            <a:avLst/>
            <a:gdLst>
              <a:gd name="connsiteX0" fmla="*/ 0 w 2208802"/>
              <a:gd name="connsiteY0" fmla="*/ 0 h 1636744"/>
              <a:gd name="connsiteX1" fmla="*/ 1445576 w 2208802"/>
              <a:gd name="connsiteY1" fmla="*/ 0 h 1636744"/>
              <a:gd name="connsiteX2" fmla="*/ 2208802 w 2208802"/>
              <a:gd name="connsiteY2" fmla="*/ 1636744 h 1636744"/>
              <a:gd name="connsiteX3" fmla="*/ 763226 w 2208802"/>
              <a:gd name="connsiteY3" fmla="*/ 1636744 h 163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802" h="1636744">
                <a:moveTo>
                  <a:pt x="0" y="0"/>
                </a:moveTo>
                <a:lnTo>
                  <a:pt x="1445576" y="0"/>
                </a:lnTo>
                <a:lnTo>
                  <a:pt x="2208802" y="1636744"/>
                </a:lnTo>
                <a:lnTo>
                  <a:pt x="763226" y="1636744"/>
                </a:lnTo>
                <a:close/>
              </a:path>
            </a:pathLst>
          </a:custGeom>
          <a:solidFill>
            <a:srgbClr val="C1A438"/>
          </a:solidFill>
          <a:ln w="22225">
            <a:noFill/>
          </a:ln>
          <a:effectLst>
            <a:outerShdw blurRad="1016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9" name="PA_淘宝店chenying0907 98"/>
          <p:cNvSpPr/>
          <p:nvPr>
            <p:custDataLst>
              <p:tags r:id="rId12"/>
            </p:custDataLst>
          </p:nvPr>
        </p:nvSpPr>
        <p:spPr>
          <a:xfrm>
            <a:off x="1758000" y="1691582"/>
            <a:ext cx="2676951" cy="1983647"/>
          </a:xfrm>
          <a:custGeom>
            <a:avLst/>
            <a:gdLst>
              <a:gd name="connsiteX0" fmla="*/ 0 w 2208802"/>
              <a:gd name="connsiteY0" fmla="*/ 0 h 1636744"/>
              <a:gd name="connsiteX1" fmla="*/ 1445576 w 2208802"/>
              <a:gd name="connsiteY1" fmla="*/ 0 h 1636744"/>
              <a:gd name="connsiteX2" fmla="*/ 2208802 w 2208802"/>
              <a:gd name="connsiteY2" fmla="*/ 1636744 h 1636744"/>
              <a:gd name="connsiteX3" fmla="*/ 763226 w 2208802"/>
              <a:gd name="connsiteY3" fmla="*/ 1636744 h 163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802" h="1636744">
                <a:moveTo>
                  <a:pt x="0" y="0"/>
                </a:moveTo>
                <a:lnTo>
                  <a:pt x="1445576" y="0"/>
                </a:lnTo>
                <a:lnTo>
                  <a:pt x="2208802" y="1636744"/>
                </a:lnTo>
                <a:lnTo>
                  <a:pt x="763226" y="1636744"/>
                </a:lnTo>
                <a:close/>
              </a:path>
            </a:pathLst>
          </a:custGeom>
          <a:blipFill>
            <a:blip r:embed="rId32" cstate="print"/>
            <a:stretch>
              <a:fillRect/>
            </a:stretch>
          </a:blipFill>
          <a:ln w="22225">
            <a:noFill/>
          </a:ln>
          <a:effectLst>
            <a:outerShdw blurRad="1016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0" name="PA_淘宝店chenying0907 99"/>
          <p:cNvSpPr/>
          <p:nvPr>
            <p:custDataLst>
              <p:tags r:id="rId13"/>
            </p:custDataLst>
          </p:nvPr>
        </p:nvSpPr>
        <p:spPr>
          <a:xfrm flipV="1">
            <a:off x="1763348" y="3740544"/>
            <a:ext cx="2676951" cy="1983647"/>
          </a:xfrm>
          <a:custGeom>
            <a:avLst/>
            <a:gdLst>
              <a:gd name="connsiteX0" fmla="*/ 0 w 2208802"/>
              <a:gd name="connsiteY0" fmla="*/ 0 h 1636744"/>
              <a:gd name="connsiteX1" fmla="*/ 1445576 w 2208802"/>
              <a:gd name="connsiteY1" fmla="*/ 0 h 1636744"/>
              <a:gd name="connsiteX2" fmla="*/ 2208802 w 2208802"/>
              <a:gd name="connsiteY2" fmla="*/ 1636744 h 1636744"/>
              <a:gd name="connsiteX3" fmla="*/ 763226 w 2208802"/>
              <a:gd name="connsiteY3" fmla="*/ 1636744 h 163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802" h="1636744">
                <a:moveTo>
                  <a:pt x="0" y="0"/>
                </a:moveTo>
                <a:lnTo>
                  <a:pt x="1445576" y="0"/>
                </a:lnTo>
                <a:lnTo>
                  <a:pt x="2208802" y="1636744"/>
                </a:lnTo>
                <a:lnTo>
                  <a:pt x="763226" y="1636744"/>
                </a:lnTo>
                <a:close/>
              </a:path>
            </a:pathLst>
          </a:custGeom>
          <a:solidFill>
            <a:srgbClr val="C1A438"/>
          </a:solidFill>
          <a:ln w="22225">
            <a:noFill/>
          </a:ln>
          <a:effectLst>
            <a:outerShdw blurRad="1016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1" name="PA_淘宝店chenying0907 100"/>
          <p:cNvGrpSpPr/>
          <p:nvPr>
            <p:custDataLst>
              <p:tags r:id="rId14"/>
            </p:custDataLst>
          </p:nvPr>
        </p:nvGrpSpPr>
        <p:grpSpPr>
          <a:xfrm>
            <a:off x="7036572" y="3801759"/>
            <a:ext cx="529136" cy="554704"/>
            <a:chOff x="7002627" y="828237"/>
            <a:chExt cx="444697" cy="466185"/>
          </a:xfrm>
          <a:solidFill>
            <a:schemeClr val="bg1"/>
          </a:solidFill>
        </p:grpSpPr>
        <p:sp>
          <p:nvSpPr>
            <p:cNvPr id="102" name="淘宝店chenying0907 11"/>
            <p:cNvSpPr>
              <a:spLocks/>
            </p:cNvSpPr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淘宝店chenying0907 12"/>
            <p:cNvSpPr>
              <a:spLocks/>
            </p:cNvSpPr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淘宝店chenying0907 13"/>
            <p:cNvSpPr>
              <a:spLocks/>
            </p:cNvSpPr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淘宝店chenying0907 14"/>
            <p:cNvSpPr>
              <a:spLocks/>
            </p:cNvSpPr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淘宝店chenying0907 15"/>
            <p:cNvSpPr>
              <a:spLocks/>
            </p:cNvSpPr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淘宝店chenying0907 16"/>
            <p:cNvSpPr>
              <a:spLocks/>
            </p:cNvSpPr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淘宝店chenying0907 17"/>
            <p:cNvSpPr>
              <a:spLocks/>
            </p:cNvSpPr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淘宝店chenying0907 18"/>
            <p:cNvSpPr>
              <a:spLocks/>
            </p:cNvSpPr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0" name="PA_淘宝店chenying0907 109"/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5052082" y="3856544"/>
            <a:ext cx="435540" cy="487077"/>
            <a:chOff x="5999255" y="3275006"/>
            <a:chExt cx="402656" cy="450303"/>
          </a:xfrm>
          <a:solidFill>
            <a:schemeClr val="bg1"/>
          </a:solidFill>
        </p:grpSpPr>
        <p:sp>
          <p:nvSpPr>
            <p:cNvPr id="111" name="淘宝店chenying0907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淘宝店chenying0907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淘宝店chenying0907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淘宝店chenying0907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淘宝店chenying0907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6" name="PA_淘宝店chenying0907 115"/>
          <p:cNvGrpSpPr/>
          <p:nvPr>
            <p:custDataLst>
              <p:tags r:id="rId16"/>
            </p:custDataLst>
          </p:nvPr>
        </p:nvGrpSpPr>
        <p:grpSpPr>
          <a:xfrm>
            <a:off x="8949822" y="3912856"/>
            <a:ext cx="399463" cy="395343"/>
            <a:chOff x="6967126" y="4092464"/>
            <a:chExt cx="453105" cy="448433"/>
          </a:xfrm>
          <a:solidFill>
            <a:schemeClr val="bg1"/>
          </a:solidFill>
        </p:grpSpPr>
        <p:sp>
          <p:nvSpPr>
            <p:cNvPr id="117" name="淘宝店chenying0907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淘宝店chenying0907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9" name="PA_淘宝店chenying0907 118"/>
          <p:cNvGrpSpPr/>
          <p:nvPr>
            <p:custDataLst>
              <p:tags r:id="rId17"/>
            </p:custDataLst>
          </p:nvPr>
        </p:nvGrpSpPr>
        <p:grpSpPr>
          <a:xfrm>
            <a:off x="3156205" y="3921707"/>
            <a:ext cx="416077" cy="447763"/>
            <a:chOff x="7005429" y="4859473"/>
            <a:chExt cx="466184" cy="501686"/>
          </a:xfrm>
          <a:solidFill>
            <a:schemeClr val="bg1"/>
          </a:solidFill>
        </p:grpSpPr>
        <p:sp>
          <p:nvSpPr>
            <p:cNvPr id="120" name="淘宝店chenying0907 154"/>
            <p:cNvSpPr>
              <a:spLocks/>
            </p:cNvSpPr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淘宝店chenying0907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淘宝店chenying0907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淘宝店chenying0907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淘宝店chenying0907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5" name="PA_淘宝店chenying0907 124"/>
          <p:cNvSpPr txBox="1"/>
          <p:nvPr>
            <p:custDataLst>
              <p:tags r:id="rId18"/>
            </p:custDataLst>
          </p:nvPr>
        </p:nvSpPr>
        <p:spPr>
          <a:xfrm>
            <a:off x="2236644" y="4823790"/>
            <a:ext cx="151076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</a:t>
            </a:r>
          </a:p>
        </p:txBody>
      </p:sp>
      <p:sp>
        <p:nvSpPr>
          <p:cNvPr id="126" name="PA_淘宝店chenying0907 125"/>
          <p:cNvSpPr txBox="1"/>
          <p:nvPr>
            <p:custDataLst>
              <p:tags r:id="rId19"/>
            </p:custDataLst>
          </p:nvPr>
        </p:nvSpPr>
        <p:spPr>
          <a:xfrm>
            <a:off x="2430326" y="4477867"/>
            <a:ext cx="123634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张海山锐谐体" pitchFamily="2" charset="-122"/>
                <a:ea typeface="张海山锐谐体" pitchFamily="2" charset="-122"/>
              </a:rPr>
              <a:t>Title</a:t>
            </a:r>
          </a:p>
        </p:txBody>
      </p:sp>
      <p:sp>
        <p:nvSpPr>
          <p:cNvPr id="127" name="PA_淘宝店chenying0907 126"/>
          <p:cNvSpPr txBox="1"/>
          <p:nvPr>
            <p:custDataLst>
              <p:tags r:id="rId20"/>
            </p:custDataLst>
          </p:nvPr>
        </p:nvSpPr>
        <p:spPr>
          <a:xfrm>
            <a:off x="4184140" y="4846198"/>
            <a:ext cx="151076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</a:t>
            </a:r>
          </a:p>
        </p:txBody>
      </p:sp>
      <p:sp>
        <p:nvSpPr>
          <p:cNvPr id="128" name="PA_淘宝店chenying0907 127"/>
          <p:cNvSpPr txBox="1"/>
          <p:nvPr>
            <p:custDataLst>
              <p:tags r:id="rId21"/>
            </p:custDataLst>
          </p:nvPr>
        </p:nvSpPr>
        <p:spPr>
          <a:xfrm>
            <a:off x="4377822" y="4500275"/>
            <a:ext cx="123634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张海山锐谐体" pitchFamily="2" charset="-122"/>
                <a:ea typeface="张海山锐谐体" pitchFamily="2" charset="-122"/>
              </a:rPr>
              <a:t>Title</a:t>
            </a:r>
          </a:p>
        </p:txBody>
      </p:sp>
      <p:sp>
        <p:nvSpPr>
          <p:cNvPr id="129" name="PA_淘宝店chenying0907 128"/>
          <p:cNvSpPr txBox="1"/>
          <p:nvPr>
            <p:custDataLst>
              <p:tags r:id="rId22"/>
            </p:custDataLst>
          </p:nvPr>
        </p:nvSpPr>
        <p:spPr>
          <a:xfrm>
            <a:off x="6144227" y="4824138"/>
            <a:ext cx="151076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</a:t>
            </a:r>
          </a:p>
        </p:txBody>
      </p:sp>
      <p:sp>
        <p:nvSpPr>
          <p:cNvPr id="130" name="PA_淘宝店chenying0907 129"/>
          <p:cNvSpPr txBox="1"/>
          <p:nvPr>
            <p:custDataLst>
              <p:tags r:id="rId23"/>
            </p:custDataLst>
          </p:nvPr>
        </p:nvSpPr>
        <p:spPr>
          <a:xfrm>
            <a:off x="6337909" y="4478215"/>
            <a:ext cx="123634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张海山锐谐体" pitchFamily="2" charset="-122"/>
                <a:ea typeface="张海山锐谐体" pitchFamily="2" charset="-122"/>
              </a:rPr>
              <a:t>Title</a:t>
            </a:r>
          </a:p>
        </p:txBody>
      </p:sp>
      <p:sp>
        <p:nvSpPr>
          <p:cNvPr id="131" name="PA_淘宝店chenying0907 130"/>
          <p:cNvSpPr txBox="1"/>
          <p:nvPr>
            <p:custDataLst>
              <p:tags r:id="rId24"/>
            </p:custDataLst>
          </p:nvPr>
        </p:nvSpPr>
        <p:spPr>
          <a:xfrm>
            <a:off x="7991368" y="4799217"/>
            <a:ext cx="151076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text here</a:t>
            </a:r>
          </a:p>
        </p:txBody>
      </p:sp>
      <p:sp>
        <p:nvSpPr>
          <p:cNvPr id="132" name="PA_淘宝店chenying0907 131"/>
          <p:cNvSpPr txBox="1"/>
          <p:nvPr>
            <p:custDataLst>
              <p:tags r:id="rId25"/>
            </p:custDataLst>
          </p:nvPr>
        </p:nvSpPr>
        <p:spPr>
          <a:xfrm>
            <a:off x="8185050" y="4453294"/>
            <a:ext cx="123634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张海山锐谐体" pitchFamily="2" charset="-122"/>
                <a:ea typeface="张海山锐谐体" pitchFamily="2" charset="-122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79844699"/>
      </p:ext>
    </p:extLst>
  </p:cSld>
  <p:clrMapOvr>
    <a:masterClrMapping/>
  </p:clrMapOvr>
  <p:transition spd="slow" advClick="0" advTm="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1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 l="11373" b="11098"/>
          <a:stretch>
            <a:fillRect/>
          </a:stretch>
        </p:blipFill>
        <p:spPr>
          <a:xfrm rot="8702204">
            <a:off x="4106911" y="-1621524"/>
            <a:ext cx="4630566" cy="3266258"/>
          </a:xfrm>
          <a:custGeom>
            <a:avLst/>
            <a:gdLst>
              <a:gd name="connsiteX0" fmla="*/ 4630566 w 4630566"/>
              <a:gd name="connsiteY0" fmla="*/ 3266258 h 3266258"/>
              <a:gd name="connsiteX1" fmla="*/ 0 w 4630566"/>
              <a:gd name="connsiteY1" fmla="*/ 28323 h 3266258"/>
              <a:gd name="connsiteX2" fmla="*/ 19806 w 4630566"/>
              <a:gd name="connsiteY2" fmla="*/ 0 h 3266258"/>
              <a:gd name="connsiteX3" fmla="*/ 3483265 w 4630566"/>
              <a:gd name="connsiteY3" fmla="*/ 0 h 3266258"/>
              <a:gd name="connsiteX4" fmla="*/ 4630566 w 4630566"/>
              <a:gd name="connsiteY4" fmla="*/ 802253 h 32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0566" h="3266258">
                <a:moveTo>
                  <a:pt x="4630566" y="3266258"/>
                </a:moveTo>
                <a:lnTo>
                  <a:pt x="0" y="28323"/>
                </a:lnTo>
                <a:lnTo>
                  <a:pt x="19806" y="0"/>
                </a:lnTo>
                <a:lnTo>
                  <a:pt x="3483265" y="0"/>
                </a:lnTo>
                <a:lnTo>
                  <a:pt x="4630566" y="802253"/>
                </a:lnTo>
                <a:close/>
              </a:path>
            </a:pathLst>
          </a:custGeom>
        </p:spPr>
      </p:pic>
      <p:sp>
        <p:nvSpPr>
          <p:cNvPr id="10" name="1"/>
          <p:cNvSpPr txBox="1"/>
          <p:nvPr>
            <p:custDataLst>
              <p:tags r:id="rId4"/>
            </p:custDataLst>
          </p:nvPr>
        </p:nvSpPr>
        <p:spPr>
          <a:xfrm>
            <a:off x="4319587" y="2127427"/>
            <a:ext cx="355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Directory</a:t>
            </a:r>
          </a:p>
        </p:txBody>
      </p:sp>
      <p:sp>
        <p:nvSpPr>
          <p:cNvPr id="11" name="1"/>
          <p:cNvSpPr txBox="1"/>
          <p:nvPr>
            <p:custDataLst>
              <p:tags r:id="rId5"/>
            </p:custDataLst>
          </p:nvPr>
        </p:nvSpPr>
        <p:spPr>
          <a:xfrm>
            <a:off x="2185886" y="3744590"/>
            <a:ext cx="355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14" name="1"/>
          <p:cNvSpPr txBox="1"/>
          <p:nvPr>
            <p:custDataLst>
              <p:tags r:id="rId6"/>
            </p:custDataLst>
          </p:nvPr>
        </p:nvSpPr>
        <p:spPr>
          <a:xfrm>
            <a:off x="2206900" y="4828538"/>
            <a:ext cx="355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grpSp>
        <p:nvGrpSpPr>
          <p:cNvPr id="15" name="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 rot="10609789">
            <a:off x="1500152" y="3765607"/>
            <a:ext cx="501816" cy="557213"/>
            <a:chOff x="3894" y="1150"/>
            <a:chExt cx="367" cy="351"/>
          </a:xfrm>
          <a:solidFill>
            <a:srgbClr val="C1A438"/>
          </a:solidFill>
        </p:grpSpPr>
        <p:sp>
          <p:nvSpPr>
            <p:cNvPr id="16" name="淘宝店chenying0907 5"/>
            <p:cNvSpPr>
              <a:spLocks/>
            </p:cNvSpPr>
            <p:nvPr/>
          </p:nvSpPr>
          <p:spPr bwMode="auto">
            <a:xfrm>
              <a:off x="3981" y="1320"/>
              <a:ext cx="169" cy="181"/>
            </a:xfrm>
            <a:custGeom>
              <a:avLst/>
              <a:gdLst>
                <a:gd name="T0" fmla="*/ 0 w 74"/>
                <a:gd name="T1" fmla="*/ 0 h 121"/>
                <a:gd name="T2" fmla="*/ 63 w 74"/>
                <a:gd name="T3" fmla="*/ 48 h 121"/>
                <a:gd name="T4" fmla="*/ 41 w 74"/>
                <a:gd name="T5" fmla="*/ 115 h 121"/>
                <a:gd name="T6" fmla="*/ 24 w 74"/>
                <a:gd name="T7" fmla="*/ 73 h 121"/>
                <a:gd name="T8" fmla="*/ 0 w 74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21">
                  <a:moveTo>
                    <a:pt x="0" y="0"/>
                  </a:moveTo>
                  <a:cubicBezTo>
                    <a:pt x="18" y="0"/>
                    <a:pt x="53" y="13"/>
                    <a:pt x="63" y="48"/>
                  </a:cubicBezTo>
                  <a:cubicBezTo>
                    <a:pt x="74" y="82"/>
                    <a:pt x="54" y="109"/>
                    <a:pt x="41" y="115"/>
                  </a:cubicBezTo>
                  <a:cubicBezTo>
                    <a:pt x="26" y="121"/>
                    <a:pt x="18" y="106"/>
                    <a:pt x="24" y="73"/>
                  </a:cubicBezTo>
                  <a:cubicBezTo>
                    <a:pt x="30" y="37"/>
                    <a:pt x="19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淘宝店chenying0907 6"/>
            <p:cNvSpPr>
              <a:spLocks/>
            </p:cNvSpPr>
            <p:nvPr/>
          </p:nvSpPr>
          <p:spPr bwMode="auto">
            <a:xfrm>
              <a:off x="3967" y="1330"/>
              <a:ext cx="48" cy="103"/>
            </a:xfrm>
            <a:custGeom>
              <a:avLst/>
              <a:gdLst>
                <a:gd name="T0" fmla="*/ 0 w 21"/>
                <a:gd name="T1" fmla="*/ 0 h 69"/>
                <a:gd name="T2" fmla="*/ 20 w 21"/>
                <a:gd name="T3" fmla="*/ 47 h 69"/>
                <a:gd name="T4" fmla="*/ 16 w 21"/>
                <a:gd name="T5" fmla="*/ 63 h 69"/>
                <a:gd name="T6" fmla="*/ 7 w 21"/>
                <a:gd name="T7" fmla="*/ 61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9" y="5"/>
                    <a:pt x="21" y="23"/>
                    <a:pt x="20" y="47"/>
                  </a:cubicBezTo>
                  <a:cubicBezTo>
                    <a:pt x="19" y="52"/>
                    <a:pt x="18" y="59"/>
                    <a:pt x="16" y="63"/>
                  </a:cubicBezTo>
                  <a:cubicBezTo>
                    <a:pt x="11" y="69"/>
                    <a:pt x="6" y="69"/>
                    <a:pt x="7" y="61"/>
                  </a:cubicBezTo>
                  <a:cubicBezTo>
                    <a:pt x="10" y="44"/>
                    <a:pt x="18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淘宝店chenying0907 7"/>
            <p:cNvSpPr>
              <a:spLocks/>
            </p:cNvSpPr>
            <p:nvPr/>
          </p:nvSpPr>
          <p:spPr bwMode="auto">
            <a:xfrm>
              <a:off x="3981" y="1150"/>
              <a:ext cx="191" cy="163"/>
            </a:xfrm>
            <a:custGeom>
              <a:avLst/>
              <a:gdLst>
                <a:gd name="T0" fmla="*/ 0 w 84"/>
                <a:gd name="T1" fmla="*/ 106 h 109"/>
                <a:gd name="T2" fmla="*/ 68 w 84"/>
                <a:gd name="T3" fmla="*/ 82 h 109"/>
                <a:gd name="T4" fmla="*/ 55 w 84"/>
                <a:gd name="T5" fmla="*/ 13 h 109"/>
                <a:gd name="T6" fmla="*/ 30 w 84"/>
                <a:gd name="T7" fmla="*/ 42 h 109"/>
                <a:gd name="T8" fmla="*/ 0 w 84"/>
                <a:gd name="T9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9">
                  <a:moveTo>
                    <a:pt x="0" y="106"/>
                  </a:moveTo>
                  <a:cubicBezTo>
                    <a:pt x="17" y="109"/>
                    <a:pt x="52" y="109"/>
                    <a:pt x="68" y="82"/>
                  </a:cubicBezTo>
                  <a:cubicBezTo>
                    <a:pt x="84" y="57"/>
                    <a:pt x="69" y="24"/>
                    <a:pt x="55" y="13"/>
                  </a:cubicBezTo>
                  <a:cubicBezTo>
                    <a:pt x="40" y="0"/>
                    <a:pt x="26" y="9"/>
                    <a:pt x="30" y="42"/>
                  </a:cubicBezTo>
                  <a:cubicBezTo>
                    <a:pt x="31" y="78"/>
                    <a:pt x="18" y="104"/>
                    <a:pt x="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淘宝店chenying0907 8"/>
            <p:cNvSpPr>
              <a:spLocks/>
            </p:cNvSpPr>
            <p:nvPr/>
          </p:nvSpPr>
          <p:spPr bwMode="auto">
            <a:xfrm>
              <a:off x="3967" y="1195"/>
              <a:ext cx="53" cy="98"/>
            </a:xfrm>
            <a:custGeom>
              <a:avLst/>
              <a:gdLst>
                <a:gd name="T0" fmla="*/ 0 w 23"/>
                <a:gd name="T1" fmla="*/ 66 h 66"/>
                <a:gd name="T2" fmla="*/ 23 w 23"/>
                <a:gd name="T3" fmla="*/ 25 h 66"/>
                <a:gd name="T4" fmla="*/ 20 w 23"/>
                <a:gd name="T5" fmla="*/ 8 h 66"/>
                <a:gd name="T6" fmla="*/ 10 w 23"/>
                <a:gd name="T7" fmla="*/ 8 h 66"/>
                <a:gd name="T8" fmla="*/ 0 w 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cubicBezTo>
                    <a:pt x="9" y="63"/>
                    <a:pt x="22" y="48"/>
                    <a:pt x="23" y="25"/>
                  </a:cubicBezTo>
                  <a:cubicBezTo>
                    <a:pt x="23" y="20"/>
                    <a:pt x="22" y="13"/>
                    <a:pt x="20" y="8"/>
                  </a:cubicBezTo>
                  <a:cubicBezTo>
                    <a:pt x="16" y="1"/>
                    <a:pt x="10" y="0"/>
                    <a:pt x="10" y="8"/>
                  </a:cubicBezTo>
                  <a:cubicBezTo>
                    <a:pt x="12" y="25"/>
                    <a:pt x="19" y="51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淘宝店chenying0907 9"/>
            <p:cNvSpPr>
              <a:spLocks/>
            </p:cNvSpPr>
            <p:nvPr/>
          </p:nvSpPr>
          <p:spPr bwMode="auto">
            <a:xfrm>
              <a:off x="4074" y="1280"/>
              <a:ext cx="187" cy="161"/>
            </a:xfrm>
            <a:custGeom>
              <a:avLst/>
              <a:gdLst>
                <a:gd name="T0" fmla="*/ 0 w 82"/>
                <a:gd name="T1" fmla="*/ 30 h 108"/>
                <a:gd name="T2" fmla="*/ 42 w 82"/>
                <a:gd name="T3" fmla="*/ 78 h 108"/>
                <a:gd name="T4" fmla="*/ 46 w 82"/>
                <a:gd name="T5" fmla="*/ 9 h 108"/>
                <a:gd name="T6" fmla="*/ 0 w 82"/>
                <a:gd name="T7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8">
                  <a:moveTo>
                    <a:pt x="0" y="30"/>
                  </a:moveTo>
                  <a:cubicBezTo>
                    <a:pt x="11" y="34"/>
                    <a:pt x="29" y="67"/>
                    <a:pt x="42" y="78"/>
                  </a:cubicBezTo>
                  <a:cubicBezTo>
                    <a:pt x="72" y="108"/>
                    <a:pt x="82" y="0"/>
                    <a:pt x="46" y="9"/>
                  </a:cubicBezTo>
                  <a:cubicBezTo>
                    <a:pt x="31" y="13"/>
                    <a:pt x="11" y="31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淘宝店chenying0907 10"/>
            <p:cNvSpPr>
              <a:spLocks/>
            </p:cNvSpPr>
            <p:nvPr/>
          </p:nvSpPr>
          <p:spPr bwMode="auto">
            <a:xfrm>
              <a:off x="3894" y="1299"/>
              <a:ext cx="64" cy="51"/>
            </a:xfrm>
            <a:custGeom>
              <a:avLst/>
              <a:gdLst>
                <a:gd name="T0" fmla="*/ 28 w 28"/>
                <a:gd name="T1" fmla="*/ 17 h 34"/>
                <a:gd name="T2" fmla="*/ 13 w 28"/>
                <a:gd name="T3" fmla="*/ 33 h 34"/>
                <a:gd name="T4" fmla="*/ 0 w 28"/>
                <a:gd name="T5" fmla="*/ 18 h 34"/>
                <a:gd name="T6" fmla="*/ 12 w 28"/>
                <a:gd name="T7" fmla="*/ 1 h 34"/>
                <a:gd name="T8" fmla="*/ 28 w 2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28" y="17"/>
                  </a:moveTo>
                  <a:cubicBezTo>
                    <a:pt x="28" y="27"/>
                    <a:pt x="21" y="34"/>
                    <a:pt x="13" y="33"/>
                  </a:cubicBezTo>
                  <a:cubicBezTo>
                    <a:pt x="6" y="33"/>
                    <a:pt x="0" y="26"/>
                    <a:pt x="0" y="18"/>
                  </a:cubicBezTo>
                  <a:cubicBezTo>
                    <a:pt x="0" y="10"/>
                    <a:pt x="5" y="3"/>
                    <a:pt x="12" y="1"/>
                  </a:cubicBezTo>
                  <a:cubicBezTo>
                    <a:pt x="20" y="0"/>
                    <a:pt x="27" y="7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 rot="10609789">
            <a:off x="1505420" y="4853172"/>
            <a:ext cx="501816" cy="557213"/>
            <a:chOff x="3894" y="1150"/>
            <a:chExt cx="367" cy="351"/>
          </a:xfrm>
          <a:solidFill>
            <a:srgbClr val="C1A438"/>
          </a:solidFill>
        </p:grpSpPr>
        <p:sp>
          <p:nvSpPr>
            <p:cNvPr id="37" name="淘宝店chenying0907 5"/>
            <p:cNvSpPr>
              <a:spLocks/>
            </p:cNvSpPr>
            <p:nvPr/>
          </p:nvSpPr>
          <p:spPr bwMode="auto">
            <a:xfrm>
              <a:off x="3981" y="1320"/>
              <a:ext cx="169" cy="181"/>
            </a:xfrm>
            <a:custGeom>
              <a:avLst/>
              <a:gdLst>
                <a:gd name="T0" fmla="*/ 0 w 74"/>
                <a:gd name="T1" fmla="*/ 0 h 121"/>
                <a:gd name="T2" fmla="*/ 63 w 74"/>
                <a:gd name="T3" fmla="*/ 48 h 121"/>
                <a:gd name="T4" fmla="*/ 41 w 74"/>
                <a:gd name="T5" fmla="*/ 115 h 121"/>
                <a:gd name="T6" fmla="*/ 24 w 74"/>
                <a:gd name="T7" fmla="*/ 73 h 121"/>
                <a:gd name="T8" fmla="*/ 0 w 74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21">
                  <a:moveTo>
                    <a:pt x="0" y="0"/>
                  </a:moveTo>
                  <a:cubicBezTo>
                    <a:pt x="18" y="0"/>
                    <a:pt x="53" y="13"/>
                    <a:pt x="63" y="48"/>
                  </a:cubicBezTo>
                  <a:cubicBezTo>
                    <a:pt x="74" y="82"/>
                    <a:pt x="54" y="109"/>
                    <a:pt x="41" y="115"/>
                  </a:cubicBezTo>
                  <a:cubicBezTo>
                    <a:pt x="26" y="121"/>
                    <a:pt x="18" y="106"/>
                    <a:pt x="24" y="73"/>
                  </a:cubicBezTo>
                  <a:cubicBezTo>
                    <a:pt x="30" y="37"/>
                    <a:pt x="19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淘宝店chenying0907 6"/>
            <p:cNvSpPr>
              <a:spLocks/>
            </p:cNvSpPr>
            <p:nvPr/>
          </p:nvSpPr>
          <p:spPr bwMode="auto">
            <a:xfrm>
              <a:off x="3967" y="1330"/>
              <a:ext cx="48" cy="103"/>
            </a:xfrm>
            <a:custGeom>
              <a:avLst/>
              <a:gdLst>
                <a:gd name="T0" fmla="*/ 0 w 21"/>
                <a:gd name="T1" fmla="*/ 0 h 69"/>
                <a:gd name="T2" fmla="*/ 20 w 21"/>
                <a:gd name="T3" fmla="*/ 47 h 69"/>
                <a:gd name="T4" fmla="*/ 16 w 21"/>
                <a:gd name="T5" fmla="*/ 63 h 69"/>
                <a:gd name="T6" fmla="*/ 7 w 21"/>
                <a:gd name="T7" fmla="*/ 61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9" y="5"/>
                    <a:pt x="21" y="23"/>
                    <a:pt x="20" y="47"/>
                  </a:cubicBezTo>
                  <a:cubicBezTo>
                    <a:pt x="19" y="52"/>
                    <a:pt x="18" y="59"/>
                    <a:pt x="16" y="63"/>
                  </a:cubicBezTo>
                  <a:cubicBezTo>
                    <a:pt x="11" y="69"/>
                    <a:pt x="6" y="69"/>
                    <a:pt x="7" y="61"/>
                  </a:cubicBezTo>
                  <a:cubicBezTo>
                    <a:pt x="10" y="44"/>
                    <a:pt x="18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淘宝店chenying0907 7"/>
            <p:cNvSpPr>
              <a:spLocks/>
            </p:cNvSpPr>
            <p:nvPr/>
          </p:nvSpPr>
          <p:spPr bwMode="auto">
            <a:xfrm>
              <a:off x="3981" y="1150"/>
              <a:ext cx="191" cy="163"/>
            </a:xfrm>
            <a:custGeom>
              <a:avLst/>
              <a:gdLst>
                <a:gd name="T0" fmla="*/ 0 w 84"/>
                <a:gd name="T1" fmla="*/ 106 h 109"/>
                <a:gd name="T2" fmla="*/ 68 w 84"/>
                <a:gd name="T3" fmla="*/ 82 h 109"/>
                <a:gd name="T4" fmla="*/ 55 w 84"/>
                <a:gd name="T5" fmla="*/ 13 h 109"/>
                <a:gd name="T6" fmla="*/ 30 w 84"/>
                <a:gd name="T7" fmla="*/ 42 h 109"/>
                <a:gd name="T8" fmla="*/ 0 w 84"/>
                <a:gd name="T9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9">
                  <a:moveTo>
                    <a:pt x="0" y="106"/>
                  </a:moveTo>
                  <a:cubicBezTo>
                    <a:pt x="17" y="109"/>
                    <a:pt x="52" y="109"/>
                    <a:pt x="68" y="82"/>
                  </a:cubicBezTo>
                  <a:cubicBezTo>
                    <a:pt x="84" y="57"/>
                    <a:pt x="69" y="24"/>
                    <a:pt x="55" y="13"/>
                  </a:cubicBezTo>
                  <a:cubicBezTo>
                    <a:pt x="40" y="0"/>
                    <a:pt x="26" y="9"/>
                    <a:pt x="30" y="42"/>
                  </a:cubicBezTo>
                  <a:cubicBezTo>
                    <a:pt x="31" y="78"/>
                    <a:pt x="18" y="104"/>
                    <a:pt x="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淘宝店chenying0907 8"/>
            <p:cNvSpPr>
              <a:spLocks/>
            </p:cNvSpPr>
            <p:nvPr/>
          </p:nvSpPr>
          <p:spPr bwMode="auto">
            <a:xfrm>
              <a:off x="3967" y="1195"/>
              <a:ext cx="53" cy="98"/>
            </a:xfrm>
            <a:custGeom>
              <a:avLst/>
              <a:gdLst>
                <a:gd name="T0" fmla="*/ 0 w 23"/>
                <a:gd name="T1" fmla="*/ 66 h 66"/>
                <a:gd name="T2" fmla="*/ 23 w 23"/>
                <a:gd name="T3" fmla="*/ 25 h 66"/>
                <a:gd name="T4" fmla="*/ 20 w 23"/>
                <a:gd name="T5" fmla="*/ 8 h 66"/>
                <a:gd name="T6" fmla="*/ 10 w 23"/>
                <a:gd name="T7" fmla="*/ 8 h 66"/>
                <a:gd name="T8" fmla="*/ 0 w 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cubicBezTo>
                    <a:pt x="9" y="63"/>
                    <a:pt x="22" y="48"/>
                    <a:pt x="23" y="25"/>
                  </a:cubicBezTo>
                  <a:cubicBezTo>
                    <a:pt x="23" y="20"/>
                    <a:pt x="22" y="13"/>
                    <a:pt x="20" y="8"/>
                  </a:cubicBezTo>
                  <a:cubicBezTo>
                    <a:pt x="16" y="1"/>
                    <a:pt x="10" y="0"/>
                    <a:pt x="10" y="8"/>
                  </a:cubicBezTo>
                  <a:cubicBezTo>
                    <a:pt x="12" y="25"/>
                    <a:pt x="19" y="51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淘宝店chenying0907 9"/>
            <p:cNvSpPr>
              <a:spLocks/>
            </p:cNvSpPr>
            <p:nvPr/>
          </p:nvSpPr>
          <p:spPr bwMode="auto">
            <a:xfrm>
              <a:off x="4074" y="1280"/>
              <a:ext cx="187" cy="161"/>
            </a:xfrm>
            <a:custGeom>
              <a:avLst/>
              <a:gdLst>
                <a:gd name="T0" fmla="*/ 0 w 82"/>
                <a:gd name="T1" fmla="*/ 30 h 108"/>
                <a:gd name="T2" fmla="*/ 42 w 82"/>
                <a:gd name="T3" fmla="*/ 78 h 108"/>
                <a:gd name="T4" fmla="*/ 46 w 82"/>
                <a:gd name="T5" fmla="*/ 9 h 108"/>
                <a:gd name="T6" fmla="*/ 0 w 82"/>
                <a:gd name="T7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8">
                  <a:moveTo>
                    <a:pt x="0" y="30"/>
                  </a:moveTo>
                  <a:cubicBezTo>
                    <a:pt x="11" y="34"/>
                    <a:pt x="29" y="67"/>
                    <a:pt x="42" y="78"/>
                  </a:cubicBezTo>
                  <a:cubicBezTo>
                    <a:pt x="72" y="108"/>
                    <a:pt x="82" y="0"/>
                    <a:pt x="46" y="9"/>
                  </a:cubicBezTo>
                  <a:cubicBezTo>
                    <a:pt x="31" y="13"/>
                    <a:pt x="11" y="31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淘宝店chenying0907 10"/>
            <p:cNvSpPr>
              <a:spLocks/>
            </p:cNvSpPr>
            <p:nvPr/>
          </p:nvSpPr>
          <p:spPr bwMode="auto">
            <a:xfrm>
              <a:off x="3894" y="1299"/>
              <a:ext cx="64" cy="51"/>
            </a:xfrm>
            <a:custGeom>
              <a:avLst/>
              <a:gdLst>
                <a:gd name="T0" fmla="*/ 28 w 28"/>
                <a:gd name="T1" fmla="*/ 17 h 34"/>
                <a:gd name="T2" fmla="*/ 13 w 28"/>
                <a:gd name="T3" fmla="*/ 33 h 34"/>
                <a:gd name="T4" fmla="*/ 0 w 28"/>
                <a:gd name="T5" fmla="*/ 18 h 34"/>
                <a:gd name="T6" fmla="*/ 12 w 28"/>
                <a:gd name="T7" fmla="*/ 1 h 34"/>
                <a:gd name="T8" fmla="*/ 28 w 2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28" y="17"/>
                  </a:moveTo>
                  <a:cubicBezTo>
                    <a:pt x="28" y="27"/>
                    <a:pt x="21" y="34"/>
                    <a:pt x="13" y="33"/>
                  </a:cubicBezTo>
                  <a:cubicBezTo>
                    <a:pt x="6" y="33"/>
                    <a:pt x="0" y="26"/>
                    <a:pt x="0" y="18"/>
                  </a:cubicBezTo>
                  <a:cubicBezTo>
                    <a:pt x="0" y="10"/>
                    <a:pt x="5" y="3"/>
                    <a:pt x="12" y="1"/>
                  </a:cubicBezTo>
                  <a:cubicBezTo>
                    <a:pt x="20" y="0"/>
                    <a:pt x="27" y="7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1"/>
          <p:cNvSpPr txBox="1"/>
          <p:nvPr>
            <p:custDataLst>
              <p:tags r:id="rId9"/>
            </p:custDataLst>
          </p:nvPr>
        </p:nvSpPr>
        <p:spPr>
          <a:xfrm>
            <a:off x="7323273" y="3783863"/>
            <a:ext cx="355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44" name="1"/>
          <p:cNvSpPr txBox="1"/>
          <p:nvPr>
            <p:custDataLst>
              <p:tags r:id="rId10"/>
            </p:custDataLst>
          </p:nvPr>
        </p:nvSpPr>
        <p:spPr>
          <a:xfrm>
            <a:off x="7344287" y="4867811"/>
            <a:ext cx="355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grpSp>
        <p:nvGrpSpPr>
          <p:cNvPr id="45" name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 rot="10609789">
            <a:off x="6637539" y="3804880"/>
            <a:ext cx="501816" cy="557213"/>
            <a:chOff x="3894" y="1150"/>
            <a:chExt cx="367" cy="351"/>
          </a:xfrm>
          <a:solidFill>
            <a:srgbClr val="C1A438"/>
          </a:solidFill>
        </p:grpSpPr>
        <p:sp>
          <p:nvSpPr>
            <p:cNvPr id="46" name="淘宝店chenying0907 5"/>
            <p:cNvSpPr>
              <a:spLocks/>
            </p:cNvSpPr>
            <p:nvPr/>
          </p:nvSpPr>
          <p:spPr bwMode="auto">
            <a:xfrm>
              <a:off x="3981" y="1320"/>
              <a:ext cx="169" cy="181"/>
            </a:xfrm>
            <a:custGeom>
              <a:avLst/>
              <a:gdLst>
                <a:gd name="T0" fmla="*/ 0 w 74"/>
                <a:gd name="T1" fmla="*/ 0 h 121"/>
                <a:gd name="T2" fmla="*/ 63 w 74"/>
                <a:gd name="T3" fmla="*/ 48 h 121"/>
                <a:gd name="T4" fmla="*/ 41 w 74"/>
                <a:gd name="T5" fmla="*/ 115 h 121"/>
                <a:gd name="T6" fmla="*/ 24 w 74"/>
                <a:gd name="T7" fmla="*/ 73 h 121"/>
                <a:gd name="T8" fmla="*/ 0 w 74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21">
                  <a:moveTo>
                    <a:pt x="0" y="0"/>
                  </a:moveTo>
                  <a:cubicBezTo>
                    <a:pt x="18" y="0"/>
                    <a:pt x="53" y="13"/>
                    <a:pt x="63" y="48"/>
                  </a:cubicBezTo>
                  <a:cubicBezTo>
                    <a:pt x="74" y="82"/>
                    <a:pt x="54" y="109"/>
                    <a:pt x="41" y="115"/>
                  </a:cubicBezTo>
                  <a:cubicBezTo>
                    <a:pt x="26" y="121"/>
                    <a:pt x="18" y="106"/>
                    <a:pt x="24" y="73"/>
                  </a:cubicBezTo>
                  <a:cubicBezTo>
                    <a:pt x="30" y="37"/>
                    <a:pt x="19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淘宝店chenying0907 6"/>
            <p:cNvSpPr>
              <a:spLocks/>
            </p:cNvSpPr>
            <p:nvPr/>
          </p:nvSpPr>
          <p:spPr bwMode="auto">
            <a:xfrm>
              <a:off x="3967" y="1330"/>
              <a:ext cx="48" cy="103"/>
            </a:xfrm>
            <a:custGeom>
              <a:avLst/>
              <a:gdLst>
                <a:gd name="T0" fmla="*/ 0 w 21"/>
                <a:gd name="T1" fmla="*/ 0 h 69"/>
                <a:gd name="T2" fmla="*/ 20 w 21"/>
                <a:gd name="T3" fmla="*/ 47 h 69"/>
                <a:gd name="T4" fmla="*/ 16 w 21"/>
                <a:gd name="T5" fmla="*/ 63 h 69"/>
                <a:gd name="T6" fmla="*/ 7 w 21"/>
                <a:gd name="T7" fmla="*/ 61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9" y="5"/>
                    <a:pt x="21" y="23"/>
                    <a:pt x="20" y="47"/>
                  </a:cubicBezTo>
                  <a:cubicBezTo>
                    <a:pt x="19" y="52"/>
                    <a:pt x="18" y="59"/>
                    <a:pt x="16" y="63"/>
                  </a:cubicBezTo>
                  <a:cubicBezTo>
                    <a:pt x="11" y="69"/>
                    <a:pt x="6" y="69"/>
                    <a:pt x="7" y="61"/>
                  </a:cubicBezTo>
                  <a:cubicBezTo>
                    <a:pt x="10" y="44"/>
                    <a:pt x="18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淘宝店chenying0907 7"/>
            <p:cNvSpPr>
              <a:spLocks/>
            </p:cNvSpPr>
            <p:nvPr/>
          </p:nvSpPr>
          <p:spPr bwMode="auto">
            <a:xfrm>
              <a:off x="3981" y="1150"/>
              <a:ext cx="191" cy="163"/>
            </a:xfrm>
            <a:custGeom>
              <a:avLst/>
              <a:gdLst>
                <a:gd name="T0" fmla="*/ 0 w 84"/>
                <a:gd name="T1" fmla="*/ 106 h 109"/>
                <a:gd name="T2" fmla="*/ 68 w 84"/>
                <a:gd name="T3" fmla="*/ 82 h 109"/>
                <a:gd name="T4" fmla="*/ 55 w 84"/>
                <a:gd name="T5" fmla="*/ 13 h 109"/>
                <a:gd name="T6" fmla="*/ 30 w 84"/>
                <a:gd name="T7" fmla="*/ 42 h 109"/>
                <a:gd name="T8" fmla="*/ 0 w 84"/>
                <a:gd name="T9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9">
                  <a:moveTo>
                    <a:pt x="0" y="106"/>
                  </a:moveTo>
                  <a:cubicBezTo>
                    <a:pt x="17" y="109"/>
                    <a:pt x="52" y="109"/>
                    <a:pt x="68" y="82"/>
                  </a:cubicBezTo>
                  <a:cubicBezTo>
                    <a:pt x="84" y="57"/>
                    <a:pt x="69" y="24"/>
                    <a:pt x="55" y="13"/>
                  </a:cubicBezTo>
                  <a:cubicBezTo>
                    <a:pt x="40" y="0"/>
                    <a:pt x="26" y="9"/>
                    <a:pt x="30" y="42"/>
                  </a:cubicBezTo>
                  <a:cubicBezTo>
                    <a:pt x="31" y="78"/>
                    <a:pt x="18" y="104"/>
                    <a:pt x="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淘宝店chenying0907 8"/>
            <p:cNvSpPr>
              <a:spLocks/>
            </p:cNvSpPr>
            <p:nvPr/>
          </p:nvSpPr>
          <p:spPr bwMode="auto">
            <a:xfrm>
              <a:off x="3967" y="1195"/>
              <a:ext cx="53" cy="98"/>
            </a:xfrm>
            <a:custGeom>
              <a:avLst/>
              <a:gdLst>
                <a:gd name="T0" fmla="*/ 0 w 23"/>
                <a:gd name="T1" fmla="*/ 66 h 66"/>
                <a:gd name="T2" fmla="*/ 23 w 23"/>
                <a:gd name="T3" fmla="*/ 25 h 66"/>
                <a:gd name="T4" fmla="*/ 20 w 23"/>
                <a:gd name="T5" fmla="*/ 8 h 66"/>
                <a:gd name="T6" fmla="*/ 10 w 23"/>
                <a:gd name="T7" fmla="*/ 8 h 66"/>
                <a:gd name="T8" fmla="*/ 0 w 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cubicBezTo>
                    <a:pt x="9" y="63"/>
                    <a:pt x="22" y="48"/>
                    <a:pt x="23" y="25"/>
                  </a:cubicBezTo>
                  <a:cubicBezTo>
                    <a:pt x="23" y="20"/>
                    <a:pt x="22" y="13"/>
                    <a:pt x="20" y="8"/>
                  </a:cubicBezTo>
                  <a:cubicBezTo>
                    <a:pt x="16" y="1"/>
                    <a:pt x="10" y="0"/>
                    <a:pt x="10" y="8"/>
                  </a:cubicBezTo>
                  <a:cubicBezTo>
                    <a:pt x="12" y="25"/>
                    <a:pt x="19" y="51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淘宝店chenying0907 9"/>
            <p:cNvSpPr>
              <a:spLocks/>
            </p:cNvSpPr>
            <p:nvPr/>
          </p:nvSpPr>
          <p:spPr bwMode="auto">
            <a:xfrm>
              <a:off x="4074" y="1280"/>
              <a:ext cx="187" cy="161"/>
            </a:xfrm>
            <a:custGeom>
              <a:avLst/>
              <a:gdLst>
                <a:gd name="T0" fmla="*/ 0 w 82"/>
                <a:gd name="T1" fmla="*/ 30 h 108"/>
                <a:gd name="T2" fmla="*/ 42 w 82"/>
                <a:gd name="T3" fmla="*/ 78 h 108"/>
                <a:gd name="T4" fmla="*/ 46 w 82"/>
                <a:gd name="T5" fmla="*/ 9 h 108"/>
                <a:gd name="T6" fmla="*/ 0 w 82"/>
                <a:gd name="T7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8">
                  <a:moveTo>
                    <a:pt x="0" y="30"/>
                  </a:moveTo>
                  <a:cubicBezTo>
                    <a:pt x="11" y="34"/>
                    <a:pt x="29" y="67"/>
                    <a:pt x="42" y="78"/>
                  </a:cubicBezTo>
                  <a:cubicBezTo>
                    <a:pt x="72" y="108"/>
                    <a:pt x="82" y="0"/>
                    <a:pt x="46" y="9"/>
                  </a:cubicBezTo>
                  <a:cubicBezTo>
                    <a:pt x="31" y="13"/>
                    <a:pt x="11" y="31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淘宝店chenying0907 10"/>
            <p:cNvSpPr>
              <a:spLocks/>
            </p:cNvSpPr>
            <p:nvPr/>
          </p:nvSpPr>
          <p:spPr bwMode="auto">
            <a:xfrm>
              <a:off x="3894" y="1299"/>
              <a:ext cx="64" cy="51"/>
            </a:xfrm>
            <a:custGeom>
              <a:avLst/>
              <a:gdLst>
                <a:gd name="T0" fmla="*/ 28 w 28"/>
                <a:gd name="T1" fmla="*/ 17 h 34"/>
                <a:gd name="T2" fmla="*/ 13 w 28"/>
                <a:gd name="T3" fmla="*/ 33 h 34"/>
                <a:gd name="T4" fmla="*/ 0 w 28"/>
                <a:gd name="T5" fmla="*/ 18 h 34"/>
                <a:gd name="T6" fmla="*/ 12 w 28"/>
                <a:gd name="T7" fmla="*/ 1 h 34"/>
                <a:gd name="T8" fmla="*/ 28 w 2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28" y="17"/>
                  </a:moveTo>
                  <a:cubicBezTo>
                    <a:pt x="28" y="27"/>
                    <a:pt x="21" y="34"/>
                    <a:pt x="13" y="33"/>
                  </a:cubicBezTo>
                  <a:cubicBezTo>
                    <a:pt x="6" y="33"/>
                    <a:pt x="0" y="26"/>
                    <a:pt x="0" y="18"/>
                  </a:cubicBezTo>
                  <a:cubicBezTo>
                    <a:pt x="0" y="10"/>
                    <a:pt x="5" y="3"/>
                    <a:pt x="12" y="1"/>
                  </a:cubicBezTo>
                  <a:cubicBezTo>
                    <a:pt x="20" y="0"/>
                    <a:pt x="27" y="7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1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 rot="10609789">
            <a:off x="6642807" y="4892445"/>
            <a:ext cx="501816" cy="557213"/>
            <a:chOff x="3894" y="1150"/>
            <a:chExt cx="367" cy="351"/>
          </a:xfrm>
          <a:solidFill>
            <a:srgbClr val="C1A438"/>
          </a:solidFill>
        </p:grpSpPr>
        <p:sp>
          <p:nvSpPr>
            <p:cNvPr id="53" name="淘宝店chenying0907 5"/>
            <p:cNvSpPr>
              <a:spLocks/>
            </p:cNvSpPr>
            <p:nvPr/>
          </p:nvSpPr>
          <p:spPr bwMode="auto">
            <a:xfrm>
              <a:off x="3981" y="1320"/>
              <a:ext cx="169" cy="181"/>
            </a:xfrm>
            <a:custGeom>
              <a:avLst/>
              <a:gdLst>
                <a:gd name="T0" fmla="*/ 0 w 74"/>
                <a:gd name="T1" fmla="*/ 0 h 121"/>
                <a:gd name="T2" fmla="*/ 63 w 74"/>
                <a:gd name="T3" fmla="*/ 48 h 121"/>
                <a:gd name="T4" fmla="*/ 41 w 74"/>
                <a:gd name="T5" fmla="*/ 115 h 121"/>
                <a:gd name="T6" fmla="*/ 24 w 74"/>
                <a:gd name="T7" fmla="*/ 73 h 121"/>
                <a:gd name="T8" fmla="*/ 0 w 74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21">
                  <a:moveTo>
                    <a:pt x="0" y="0"/>
                  </a:moveTo>
                  <a:cubicBezTo>
                    <a:pt x="18" y="0"/>
                    <a:pt x="53" y="13"/>
                    <a:pt x="63" y="48"/>
                  </a:cubicBezTo>
                  <a:cubicBezTo>
                    <a:pt x="74" y="82"/>
                    <a:pt x="54" y="109"/>
                    <a:pt x="41" y="115"/>
                  </a:cubicBezTo>
                  <a:cubicBezTo>
                    <a:pt x="26" y="121"/>
                    <a:pt x="18" y="106"/>
                    <a:pt x="24" y="73"/>
                  </a:cubicBezTo>
                  <a:cubicBezTo>
                    <a:pt x="30" y="37"/>
                    <a:pt x="19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淘宝店chenying0907 6"/>
            <p:cNvSpPr>
              <a:spLocks/>
            </p:cNvSpPr>
            <p:nvPr/>
          </p:nvSpPr>
          <p:spPr bwMode="auto">
            <a:xfrm>
              <a:off x="3967" y="1330"/>
              <a:ext cx="48" cy="103"/>
            </a:xfrm>
            <a:custGeom>
              <a:avLst/>
              <a:gdLst>
                <a:gd name="T0" fmla="*/ 0 w 21"/>
                <a:gd name="T1" fmla="*/ 0 h 69"/>
                <a:gd name="T2" fmla="*/ 20 w 21"/>
                <a:gd name="T3" fmla="*/ 47 h 69"/>
                <a:gd name="T4" fmla="*/ 16 w 21"/>
                <a:gd name="T5" fmla="*/ 63 h 69"/>
                <a:gd name="T6" fmla="*/ 7 w 21"/>
                <a:gd name="T7" fmla="*/ 61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9" y="5"/>
                    <a:pt x="21" y="23"/>
                    <a:pt x="20" y="47"/>
                  </a:cubicBezTo>
                  <a:cubicBezTo>
                    <a:pt x="19" y="52"/>
                    <a:pt x="18" y="59"/>
                    <a:pt x="16" y="63"/>
                  </a:cubicBezTo>
                  <a:cubicBezTo>
                    <a:pt x="11" y="69"/>
                    <a:pt x="6" y="69"/>
                    <a:pt x="7" y="61"/>
                  </a:cubicBezTo>
                  <a:cubicBezTo>
                    <a:pt x="10" y="44"/>
                    <a:pt x="18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淘宝店chenying0907 7"/>
            <p:cNvSpPr>
              <a:spLocks/>
            </p:cNvSpPr>
            <p:nvPr/>
          </p:nvSpPr>
          <p:spPr bwMode="auto">
            <a:xfrm>
              <a:off x="3981" y="1150"/>
              <a:ext cx="191" cy="163"/>
            </a:xfrm>
            <a:custGeom>
              <a:avLst/>
              <a:gdLst>
                <a:gd name="T0" fmla="*/ 0 w 84"/>
                <a:gd name="T1" fmla="*/ 106 h 109"/>
                <a:gd name="T2" fmla="*/ 68 w 84"/>
                <a:gd name="T3" fmla="*/ 82 h 109"/>
                <a:gd name="T4" fmla="*/ 55 w 84"/>
                <a:gd name="T5" fmla="*/ 13 h 109"/>
                <a:gd name="T6" fmla="*/ 30 w 84"/>
                <a:gd name="T7" fmla="*/ 42 h 109"/>
                <a:gd name="T8" fmla="*/ 0 w 84"/>
                <a:gd name="T9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9">
                  <a:moveTo>
                    <a:pt x="0" y="106"/>
                  </a:moveTo>
                  <a:cubicBezTo>
                    <a:pt x="17" y="109"/>
                    <a:pt x="52" y="109"/>
                    <a:pt x="68" y="82"/>
                  </a:cubicBezTo>
                  <a:cubicBezTo>
                    <a:pt x="84" y="57"/>
                    <a:pt x="69" y="24"/>
                    <a:pt x="55" y="13"/>
                  </a:cubicBezTo>
                  <a:cubicBezTo>
                    <a:pt x="40" y="0"/>
                    <a:pt x="26" y="9"/>
                    <a:pt x="30" y="42"/>
                  </a:cubicBezTo>
                  <a:cubicBezTo>
                    <a:pt x="31" y="78"/>
                    <a:pt x="18" y="104"/>
                    <a:pt x="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淘宝店chenying0907 8"/>
            <p:cNvSpPr>
              <a:spLocks/>
            </p:cNvSpPr>
            <p:nvPr/>
          </p:nvSpPr>
          <p:spPr bwMode="auto">
            <a:xfrm>
              <a:off x="3967" y="1195"/>
              <a:ext cx="53" cy="98"/>
            </a:xfrm>
            <a:custGeom>
              <a:avLst/>
              <a:gdLst>
                <a:gd name="T0" fmla="*/ 0 w 23"/>
                <a:gd name="T1" fmla="*/ 66 h 66"/>
                <a:gd name="T2" fmla="*/ 23 w 23"/>
                <a:gd name="T3" fmla="*/ 25 h 66"/>
                <a:gd name="T4" fmla="*/ 20 w 23"/>
                <a:gd name="T5" fmla="*/ 8 h 66"/>
                <a:gd name="T6" fmla="*/ 10 w 23"/>
                <a:gd name="T7" fmla="*/ 8 h 66"/>
                <a:gd name="T8" fmla="*/ 0 w 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cubicBezTo>
                    <a:pt x="9" y="63"/>
                    <a:pt x="22" y="48"/>
                    <a:pt x="23" y="25"/>
                  </a:cubicBezTo>
                  <a:cubicBezTo>
                    <a:pt x="23" y="20"/>
                    <a:pt x="22" y="13"/>
                    <a:pt x="20" y="8"/>
                  </a:cubicBezTo>
                  <a:cubicBezTo>
                    <a:pt x="16" y="1"/>
                    <a:pt x="10" y="0"/>
                    <a:pt x="10" y="8"/>
                  </a:cubicBezTo>
                  <a:cubicBezTo>
                    <a:pt x="12" y="25"/>
                    <a:pt x="19" y="51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淘宝店chenying0907 9"/>
            <p:cNvSpPr>
              <a:spLocks/>
            </p:cNvSpPr>
            <p:nvPr/>
          </p:nvSpPr>
          <p:spPr bwMode="auto">
            <a:xfrm>
              <a:off x="4074" y="1280"/>
              <a:ext cx="187" cy="161"/>
            </a:xfrm>
            <a:custGeom>
              <a:avLst/>
              <a:gdLst>
                <a:gd name="T0" fmla="*/ 0 w 82"/>
                <a:gd name="T1" fmla="*/ 30 h 108"/>
                <a:gd name="T2" fmla="*/ 42 w 82"/>
                <a:gd name="T3" fmla="*/ 78 h 108"/>
                <a:gd name="T4" fmla="*/ 46 w 82"/>
                <a:gd name="T5" fmla="*/ 9 h 108"/>
                <a:gd name="T6" fmla="*/ 0 w 82"/>
                <a:gd name="T7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8">
                  <a:moveTo>
                    <a:pt x="0" y="30"/>
                  </a:moveTo>
                  <a:cubicBezTo>
                    <a:pt x="11" y="34"/>
                    <a:pt x="29" y="67"/>
                    <a:pt x="42" y="78"/>
                  </a:cubicBezTo>
                  <a:cubicBezTo>
                    <a:pt x="72" y="108"/>
                    <a:pt x="82" y="0"/>
                    <a:pt x="46" y="9"/>
                  </a:cubicBezTo>
                  <a:cubicBezTo>
                    <a:pt x="31" y="13"/>
                    <a:pt x="11" y="31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淘宝店chenying0907 10"/>
            <p:cNvSpPr>
              <a:spLocks/>
            </p:cNvSpPr>
            <p:nvPr/>
          </p:nvSpPr>
          <p:spPr bwMode="auto">
            <a:xfrm>
              <a:off x="3894" y="1299"/>
              <a:ext cx="64" cy="51"/>
            </a:xfrm>
            <a:custGeom>
              <a:avLst/>
              <a:gdLst>
                <a:gd name="T0" fmla="*/ 28 w 28"/>
                <a:gd name="T1" fmla="*/ 17 h 34"/>
                <a:gd name="T2" fmla="*/ 13 w 28"/>
                <a:gd name="T3" fmla="*/ 33 h 34"/>
                <a:gd name="T4" fmla="*/ 0 w 28"/>
                <a:gd name="T5" fmla="*/ 18 h 34"/>
                <a:gd name="T6" fmla="*/ 12 w 28"/>
                <a:gd name="T7" fmla="*/ 1 h 34"/>
                <a:gd name="T8" fmla="*/ 28 w 2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28" y="17"/>
                  </a:moveTo>
                  <a:cubicBezTo>
                    <a:pt x="28" y="27"/>
                    <a:pt x="21" y="34"/>
                    <a:pt x="13" y="33"/>
                  </a:cubicBezTo>
                  <a:cubicBezTo>
                    <a:pt x="6" y="33"/>
                    <a:pt x="0" y="26"/>
                    <a:pt x="0" y="18"/>
                  </a:cubicBezTo>
                  <a:cubicBezTo>
                    <a:pt x="0" y="10"/>
                    <a:pt x="5" y="3"/>
                    <a:pt x="12" y="1"/>
                  </a:cubicBezTo>
                  <a:cubicBezTo>
                    <a:pt x="20" y="0"/>
                    <a:pt x="27" y="7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702590"/>
      </p:ext>
    </p:extLst>
  </p:cSld>
  <p:clrMapOvr>
    <a:masterClrMapping/>
  </p:clrMapOvr>
  <p:transition spd="slow" advClick="0" advTm="0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47" name="PA_淘宝店chenying0907 1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 rot="16200000">
            <a:off x="2211055" y="2850413"/>
            <a:ext cx="2135775" cy="1067888"/>
          </a:xfrm>
          <a:custGeom>
            <a:avLst/>
            <a:gdLst>
              <a:gd name="T0" fmla="*/ 82 w 84"/>
              <a:gd name="T1" fmla="*/ 13 h 46"/>
              <a:gd name="T2" fmla="*/ 76 w 84"/>
              <a:gd name="T3" fmla="*/ 13 h 46"/>
              <a:gd name="T4" fmla="*/ 76 w 84"/>
              <a:gd name="T5" fmla="*/ 8 h 46"/>
              <a:gd name="T6" fmla="*/ 69 w 84"/>
              <a:gd name="T7" fmla="*/ 0 h 46"/>
              <a:gd name="T8" fmla="*/ 7 w 84"/>
              <a:gd name="T9" fmla="*/ 0 h 46"/>
              <a:gd name="T10" fmla="*/ 0 w 84"/>
              <a:gd name="T11" fmla="*/ 8 h 46"/>
              <a:gd name="T12" fmla="*/ 0 w 84"/>
              <a:gd name="T13" fmla="*/ 38 h 46"/>
              <a:gd name="T14" fmla="*/ 7 w 84"/>
              <a:gd name="T15" fmla="*/ 46 h 46"/>
              <a:gd name="T16" fmla="*/ 69 w 84"/>
              <a:gd name="T17" fmla="*/ 46 h 46"/>
              <a:gd name="T18" fmla="*/ 76 w 84"/>
              <a:gd name="T19" fmla="*/ 38 h 46"/>
              <a:gd name="T20" fmla="*/ 76 w 84"/>
              <a:gd name="T21" fmla="*/ 33 h 46"/>
              <a:gd name="T22" fmla="*/ 82 w 84"/>
              <a:gd name="T23" fmla="*/ 33 h 46"/>
              <a:gd name="T24" fmla="*/ 84 w 84"/>
              <a:gd name="T25" fmla="*/ 31 h 46"/>
              <a:gd name="T26" fmla="*/ 84 w 84"/>
              <a:gd name="T27" fmla="*/ 15 h 46"/>
              <a:gd name="T28" fmla="*/ 82 w 84"/>
              <a:gd name="T29" fmla="*/ 13 h 46"/>
              <a:gd name="T30" fmla="*/ 71 w 84"/>
              <a:gd name="T31" fmla="*/ 38 h 46"/>
              <a:gd name="T32" fmla="*/ 69 w 84"/>
              <a:gd name="T33" fmla="*/ 41 h 46"/>
              <a:gd name="T34" fmla="*/ 7 w 84"/>
              <a:gd name="T35" fmla="*/ 41 h 46"/>
              <a:gd name="T36" fmla="*/ 5 w 84"/>
              <a:gd name="T37" fmla="*/ 38 h 46"/>
              <a:gd name="T38" fmla="*/ 5 w 84"/>
              <a:gd name="T39" fmla="*/ 8 h 46"/>
              <a:gd name="T40" fmla="*/ 7 w 84"/>
              <a:gd name="T41" fmla="*/ 5 h 46"/>
              <a:gd name="T42" fmla="*/ 69 w 84"/>
              <a:gd name="T43" fmla="*/ 5 h 46"/>
              <a:gd name="T44" fmla="*/ 71 w 84"/>
              <a:gd name="T45" fmla="*/ 8 h 46"/>
              <a:gd name="T46" fmla="*/ 71 w 84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" h="46">
                <a:moveTo>
                  <a:pt x="82" y="13"/>
                </a:moveTo>
                <a:cubicBezTo>
                  <a:pt x="76" y="13"/>
                  <a:pt x="76" y="13"/>
                  <a:pt x="76" y="13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3"/>
                  <a:pt x="73" y="0"/>
                  <a:pt x="6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3" y="46"/>
                  <a:pt x="7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3" y="46"/>
                  <a:pt x="76" y="43"/>
                  <a:pt x="76" y="38"/>
                </a:cubicBezTo>
                <a:cubicBezTo>
                  <a:pt x="76" y="33"/>
                  <a:pt x="76" y="33"/>
                  <a:pt x="76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3" y="33"/>
                  <a:pt x="84" y="32"/>
                  <a:pt x="84" y="31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4"/>
                  <a:pt x="83" y="13"/>
                  <a:pt x="82" y="13"/>
                </a:cubicBezTo>
                <a:close/>
                <a:moveTo>
                  <a:pt x="71" y="38"/>
                </a:moveTo>
                <a:cubicBezTo>
                  <a:pt x="71" y="40"/>
                  <a:pt x="70" y="41"/>
                  <a:pt x="6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6" y="5"/>
                  <a:pt x="7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0" y="5"/>
                  <a:pt x="71" y="6"/>
                  <a:pt x="71" y="8"/>
                </a:cubicBezTo>
                <a:lnTo>
                  <a:pt x="71" y="38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PA_淘宝店chenying0907 16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 rot="16200000">
            <a:off x="5024699" y="2850413"/>
            <a:ext cx="2135776" cy="1067888"/>
          </a:xfrm>
          <a:custGeom>
            <a:avLst/>
            <a:gdLst>
              <a:gd name="T0" fmla="*/ 82 w 84"/>
              <a:gd name="T1" fmla="*/ 13 h 46"/>
              <a:gd name="T2" fmla="*/ 76 w 84"/>
              <a:gd name="T3" fmla="*/ 13 h 46"/>
              <a:gd name="T4" fmla="*/ 76 w 84"/>
              <a:gd name="T5" fmla="*/ 8 h 46"/>
              <a:gd name="T6" fmla="*/ 69 w 84"/>
              <a:gd name="T7" fmla="*/ 0 h 46"/>
              <a:gd name="T8" fmla="*/ 7 w 84"/>
              <a:gd name="T9" fmla="*/ 0 h 46"/>
              <a:gd name="T10" fmla="*/ 0 w 84"/>
              <a:gd name="T11" fmla="*/ 8 h 46"/>
              <a:gd name="T12" fmla="*/ 0 w 84"/>
              <a:gd name="T13" fmla="*/ 38 h 46"/>
              <a:gd name="T14" fmla="*/ 7 w 84"/>
              <a:gd name="T15" fmla="*/ 46 h 46"/>
              <a:gd name="T16" fmla="*/ 69 w 84"/>
              <a:gd name="T17" fmla="*/ 46 h 46"/>
              <a:gd name="T18" fmla="*/ 76 w 84"/>
              <a:gd name="T19" fmla="*/ 38 h 46"/>
              <a:gd name="T20" fmla="*/ 76 w 84"/>
              <a:gd name="T21" fmla="*/ 33 h 46"/>
              <a:gd name="T22" fmla="*/ 82 w 84"/>
              <a:gd name="T23" fmla="*/ 33 h 46"/>
              <a:gd name="T24" fmla="*/ 84 w 84"/>
              <a:gd name="T25" fmla="*/ 31 h 46"/>
              <a:gd name="T26" fmla="*/ 84 w 84"/>
              <a:gd name="T27" fmla="*/ 15 h 46"/>
              <a:gd name="T28" fmla="*/ 82 w 84"/>
              <a:gd name="T29" fmla="*/ 13 h 46"/>
              <a:gd name="T30" fmla="*/ 71 w 84"/>
              <a:gd name="T31" fmla="*/ 38 h 46"/>
              <a:gd name="T32" fmla="*/ 69 w 84"/>
              <a:gd name="T33" fmla="*/ 41 h 46"/>
              <a:gd name="T34" fmla="*/ 7 w 84"/>
              <a:gd name="T35" fmla="*/ 41 h 46"/>
              <a:gd name="T36" fmla="*/ 5 w 84"/>
              <a:gd name="T37" fmla="*/ 38 h 46"/>
              <a:gd name="T38" fmla="*/ 5 w 84"/>
              <a:gd name="T39" fmla="*/ 8 h 46"/>
              <a:gd name="T40" fmla="*/ 7 w 84"/>
              <a:gd name="T41" fmla="*/ 5 h 46"/>
              <a:gd name="T42" fmla="*/ 69 w 84"/>
              <a:gd name="T43" fmla="*/ 5 h 46"/>
              <a:gd name="T44" fmla="*/ 71 w 84"/>
              <a:gd name="T45" fmla="*/ 8 h 46"/>
              <a:gd name="T46" fmla="*/ 71 w 84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" h="46">
                <a:moveTo>
                  <a:pt x="82" y="13"/>
                </a:moveTo>
                <a:cubicBezTo>
                  <a:pt x="76" y="13"/>
                  <a:pt x="76" y="13"/>
                  <a:pt x="76" y="13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3"/>
                  <a:pt x="73" y="0"/>
                  <a:pt x="6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3" y="46"/>
                  <a:pt x="7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3" y="46"/>
                  <a:pt x="76" y="43"/>
                  <a:pt x="76" y="38"/>
                </a:cubicBezTo>
                <a:cubicBezTo>
                  <a:pt x="76" y="33"/>
                  <a:pt x="76" y="33"/>
                  <a:pt x="76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3" y="33"/>
                  <a:pt x="84" y="32"/>
                  <a:pt x="84" y="31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4"/>
                  <a:pt x="83" y="13"/>
                  <a:pt x="82" y="13"/>
                </a:cubicBezTo>
                <a:close/>
                <a:moveTo>
                  <a:pt x="71" y="38"/>
                </a:moveTo>
                <a:cubicBezTo>
                  <a:pt x="71" y="40"/>
                  <a:pt x="70" y="41"/>
                  <a:pt x="6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6" y="5"/>
                  <a:pt x="7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0" y="5"/>
                  <a:pt x="71" y="6"/>
                  <a:pt x="71" y="8"/>
                </a:cubicBezTo>
                <a:lnTo>
                  <a:pt x="71" y="38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PA_淘宝店chenying0907 16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 rot="16200000">
            <a:off x="8058024" y="2850413"/>
            <a:ext cx="2135776" cy="1067888"/>
          </a:xfrm>
          <a:custGeom>
            <a:avLst/>
            <a:gdLst>
              <a:gd name="T0" fmla="*/ 82 w 84"/>
              <a:gd name="T1" fmla="*/ 13 h 46"/>
              <a:gd name="T2" fmla="*/ 76 w 84"/>
              <a:gd name="T3" fmla="*/ 13 h 46"/>
              <a:gd name="T4" fmla="*/ 76 w 84"/>
              <a:gd name="T5" fmla="*/ 8 h 46"/>
              <a:gd name="T6" fmla="*/ 69 w 84"/>
              <a:gd name="T7" fmla="*/ 0 h 46"/>
              <a:gd name="T8" fmla="*/ 7 w 84"/>
              <a:gd name="T9" fmla="*/ 0 h 46"/>
              <a:gd name="T10" fmla="*/ 0 w 84"/>
              <a:gd name="T11" fmla="*/ 8 h 46"/>
              <a:gd name="T12" fmla="*/ 0 w 84"/>
              <a:gd name="T13" fmla="*/ 38 h 46"/>
              <a:gd name="T14" fmla="*/ 7 w 84"/>
              <a:gd name="T15" fmla="*/ 46 h 46"/>
              <a:gd name="T16" fmla="*/ 69 w 84"/>
              <a:gd name="T17" fmla="*/ 46 h 46"/>
              <a:gd name="T18" fmla="*/ 76 w 84"/>
              <a:gd name="T19" fmla="*/ 38 h 46"/>
              <a:gd name="T20" fmla="*/ 76 w 84"/>
              <a:gd name="T21" fmla="*/ 33 h 46"/>
              <a:gd name="T22" fmla="*/ 82 w 84"/>
              <a:gd name="T23" fmla="*/ 33 h 46"/>
              <a:gd name="T24" fmla="*/ 84 w 84"/>
              <a:gd name="T25" fmla="*/ 31 h 46"/>
              <a:gd name="T26" fmla="*/ 84 w 84"/>
              <a:gd name="T27" fmla="*/ 15 h 46"/>
              <a:gd name="T28" fmla="*/ 82 w 84"/>
              <a:gd name="T29" fmla="*/ 13 h 46"/>
              <a:gd name="T30" fmla="*/ 71 w 84"/>
              <a:gd name="T31" fmla="*/ 38 h 46"/>
              <a:gd name="T32" fmla="*/ 69 w 84"/>
              <a:gd name="T33" fmla="*/ 41 h 46"/>
              <a:gd name="T34" fmla="*/ 7 w 84"/>
              <a:gd name="T35" fmla="*/ 41 h 46"/>
              <a:gd name="T36" fmla="*/ 5 w 84"/>
              <a:gd name="T37" fmla="*/ 38 h 46"/>
              <a:gd name="T38" fmla="*/ 5 w 84"/>
              <a:gd name="T39" fmla="*/ 8 h 46"/>
              <a:gd name="T40" fmla="*/ 7 w 84"/>
              <a:gd name="T41" fmla="*/ 5 h 46"/>
              <a:gd name="T42" fmla="*/ 69 w 84"/>
              <a:gd name="T43" fmla="*/ 5 h 46"/>
              <a:gd name="T44" fmla="*/ 71 w 84"/>
              <a:gd name="T45" fmla="*/ 8 h 46"/>
              <a:gd name="T46" fmla="*/ 71 w 84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" h="46">
                <a:moveTo>
                  <a:pt x="82" y="13"/>
                </a:moveTo>
                <a:cubicBezTo>
                  <a:pt x="76" y="13"/>
                  <a:pt x="76" y="13"/>
                  <a:pt x="76" y="13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3"/>
                  <a:pt x="73" y="0"/>
                  <a:pt x="6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3" y="46"/>
                  <a:pt x="7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3" y="46"/>
                  <a:pt x="76" y="43"/>
                  <a:pt x="76" y="38"/>
                </a:cubicBezTo>
                <a:cubicBezTo>
                  <a:pt x="76" y="33"/>
                  <a:pt x="76" y="33"/>
                  <a:pt x="76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3" y="33"/>
                  <a:pt x="84" y="32"/>
                  <a:pt x="84" y="31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4"/>
                  <a:pt x="83" y="13"/>
                  <a:pt x="82" y="13"/>
                </a:cubicBezTo>
                <a:close/>
                <a:moveTo>
                  <a:pt x="71" y="38"/>
                </a:moveTo>
                <a:cubicBezTo>
                  <a:pt x="71" y="40"/>
                  <a:pt x="70" y="41"/>
                  <a:pt x="6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6" y="5"/>
                  <a:pt x="7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0" y="5"/>
                  <a:pt x="71" y="6"/>
                  <a:pt x="71" y="8"/>
                </a:cubicBezTo>
                <a:lnTo>
                  <a:pt x="71" y="38"/>
                </a:lnTo>
                <a:close/>
              </a:path>
            </a:pathLst>
          </a:custGeom>
          <a:solidFill>
            <a:srgbClr val="C1A43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PA_淘宝店chenying0907 49"/>
          <p:cNvSpPr txBox="1"/>
          <p:nvPr>
            <p:custDataLst>
              <p:tags r:id="rId9"/>
            </p:custDataLst>
          </p:nvPr>
        </p:nvSpPr>
        <p:spPr>
          <a:xfrm>
            <a:off x="4352143" y="2867629"/>
            <a:ext cx="104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7200" b="1" dirty="0">
              <a:solidFill>
                <a:srgbClr val="C1A4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PA_淘宝店chenying0907 50"/>
          <p:cNvSpPr txBox="1"/>
          <p:nvPr>
            <p:custDataLst>
              <p:tags r:id="rId10"/>
            </p:custDataLst>
          </p:nvPr>
        </p:nvSpPr>
        <p:spPr>
          <a:xfrm>
            <a:off x="7205848" y="2830358"/>
            <a:ext cx="104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7200" b="1" dirty="0">
              <a:solidFill>
                <a:srgbClr val="C1A4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PA_淘宝店chenying0907 51"/>
          <p:cNvSpPr txBox="1"/>
          <p:nvPr>
            <p:custDataLst>
              <p:tags r:id="rId11"/>
            </p:custDataLst>
          </p:nvPr>
        </p:nvSpPr>
        <p:spPr>
          <a:xfrm>
            <a:off x="2944290" y="4534891"/>
            <a:ext cx="96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1A438"/>
                </a:solidFill>
              </a:rPr>
              <a:t>65%</a:t>
            </a:r>
            <a:endParaRPr lang="zh-CN" altLang="en-US" sz="2800" dirty="0">
              <a:solidFill>
                <a:srgbClr val="C1A438"/>
              </a:solidFill>
            </a:endParaRPr>
          </a:p>
        </p:txBody>
      </p:sp>
      <p:sp>
        <p:nvSpPr>
          <p:cNvPr id="53" name="PA_淘宝店chenying0907 52"/>
          <p:cNvSpPr txBox="1"/>
          <p:nvPr>
            <p:custDataLst>
              <p:tags r:id="rId12"/>
            </p:custDataLst>
          </p:nvPr>
        </p:nvSpPr>
        <p:spPr>
          <a:xfrm>
            <a:off x="5698131" y="4534891"/>
            <a:ext cx="96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1A438"/>
                </a:solidFill>
              </a:rPr>
              <a:t>35%</a:t>
            </a:r>
            <a:endParaRPr lang="zh-CN" altLang="en-US" sz="2800" dirty="0">
              <a:solidFill>
                <a:srgbClr val="C1A438"/>
              </a:solidFill>
            </a:endParaRPr>
          </a:p>
        </p:txBody>
      </p:sp>
      <p:sp>
        <p:nvSpPr>
          <p:cNvPr id="54" name="PA_淘宝店chenying0907 53"/>
          <p:cNvSpPr txBox="1"/>
          <p:nvPr>
            <p:custDataLst>
              <p:tags r:id="rId13"/>
            </p:custDataLst>
          </p:nvPr>
        </p:nvSpPr>
        <p:spPr>
          <a:xfrm>
            <a:off x="8684353" y="4529340"/>
            <a:ext cx="115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1A438"/>
                </a:solidFill>
              </a:rPr>
              <a:t>100%</a:t>
            </a:r>
            <a:endParaRPr lang="zh-CN" altLang="en-US" sz="2800" dirty="0">
              <a:solidFill>
                <a:srgbClr val="C1A438"/>
              </a:solidFill>
            </a:endParaRPr>
          </a:p>
        </p:txBody>
      </p:sp>
      <p:sp>
        <p:nvSpPr>
          <p:cNvPr id="55" name="PA_淘宝店chenying0907 54"/>
          <p:cNvSpPr/>
          <p:nvPr>
            <p:custDataLst>
              <p:tags r:id="rId14"/>
            </p:custDataLst>
          </p:nvPr>
        </p:nvSpPr>
        <p:spPr>
          <a:xfrm>
            <a:off x="2854037" y="3086682"/>
            <a:ext cx="838943" cy="1238575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 l="-26000" t="-4000" r="-68000" b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PA_淘宝店chenying0907 55"/>
          <p:cNvSpPr/>
          <p:nvPr>
            <p:custDataLst>
              <p:tags r:id="rId15"/>
            </p:custDataLst>
          </p:nvPr>
        </p:nvSpPr>
        <p:spPr>
          <a:xfrm>
            <a:off x="5677621" y="3634342"/>
            <a:ext cx="838943" cy="714320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 l="-26000" t="-9000" r="-74000" b="-7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PA_淘宝店chenying0907 56"/>
          <p:cNvSpPr/>
          <p:nvPr>
            <p:custDataLst>
              <p:tags r:id="rId16"/>
            </p:custDataLst>
          </p:nvPr>
        </p:nvSpPr>
        <p:spPr>
          <a:xfrm>
            <a:off x="8684353" y="2609850"/>
            <a:ext cx="870573" cy="1698493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 l="-58000" t="-4000" r="-72000" b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PA_淘宝店chenying0907 57"/>
          <p:cNvSpPr txBox="1"/>
          <p:nvPr>
            <p:custDataLst>
              <p:tags r:id="rId17"/>
            </p:custDataLst>
          </p:nvPr>
        </p:nvSpPr>
        <p:spPr>
          <a:xfrm>
            <a:off x="2236977" y="5140757"/>
            <a:ext cx="21151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  <p:sp>
        <p:nvSpPr>
          <p:cNvPr id="59" name="PA_淘宝店chenying0907 58"/>
          <p:cNvSpPr txBox="1"/>
          <p:nvPr>
            <p:custDataLst>
              <p:tags r:id="rId18"/>
            </p:custDataLst>
          </p:nvPr>
        </p:nvSpPr>
        <p:spPr>
          <a:xfrm>
            <a:off x="5090682" y="5158080"/>
            <a:ext cx="21151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  <p:sp>
        <p:nvSpPr>
          <p:cNvPr id="60" name="PA_淘宝店chenying0907 59"/>
          <p:cNvSpPr txBox="1"/>
          <p:nvPr>
            <p:custDataLst>
              <p:tags r:id="rId19"/>
            </p:custDataLst>
          </p:nvPr>
        </p:nvSpPr>
        <p:spPr>
          <a:xfrm>
            <a:off x="8062056" y="5140756"/>
            <a:ext cx="21151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</p:spTree>
    <p:extLst>
      <p:ext uri="{BB962C8B-B14F-4D97-AF65-F5344CB8AC3E}">
        <p14:creationId xmlns:p14="http://schemas.microsoft.com/office/powerpoint/2010/main" val="24284674"/>
      </p:ext>
    </p:extLst>
  </p:cSld>
  <p:clrMapOvr>
    <a:masterClrMapping/>
  </p:clrMapOvr>
  <p:transition spd="slow" advClick="0" advTm="0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4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21" name="PA_淘宝店chenying0907 20"/>
          <p:cNvSpPr/>
          <p:nvPr>
            <p:custDataLst>
              <p:tags r:id="rId5"/>
            </p:custDataLst>
          </p:nvPr>
        </p:nvSpPr>
        <p:spPr>
          <a:xfrm>
            <a:off x="323849" y="4660799"/>
            <a:ext cx="11592379" cy="1622988"/>
          </a:xfrm>
          <a:prstGeom prst="rect">
            <a:avLst/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PA_Chart 21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491754018"/>
              </p:ext>
            </p:extLst>
          </p:nvPr>
        </p:nvGraphicFramePr>
        <p:xfrm>
          <a:off x="2161215" y="1335975"/>
          <a:ext cx="8546477" cy="323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cxnSp>
        <p:nvCxnSpPr>
          <p:cNvPr id="23" name="PA_淘宝店chenying0907 22"/>
          <p:cNvCxnSpPr/>
          <p:nvPr>
            <p:custDataLst>
              <p:tags r:id="rId7"/>
            </p:custDataLst>
          </p:nvPr>
        </p:nvCxnSpPr>
        <p:spPr>
          <a:xfrm>
            <a:off x="3218543" y="3755572"/>
            <a:ext cx="6197600" cy="19050"/>
          </a:xfrm>
          <a:prstGeom prst="line">
            <a:avLst/>
          </a:prstGeom>
          <a:ln w="25400">
            <a:solidFill>
              <a:srgbClr val="C1A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_淘宝店chenying0907 23"/>
          <p:cNvSpPr txBox="1"/>
          <p:nvPr>
            <p:custDataLst>
              <p:tags r:id="rId8"/>
            </p:custDataLst>
          </p:nvPr>
        </p:nvSpPr>
        <p:spPr>
          <a:xfrm>
            <a:off x="3417561" y="5074403"/>
            <a:ext cx="661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9F6E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  <p:grpSp>
        <p:nvGrpSpPr>
          <p:cNvPr id="25" name="PA_淘宝店chenying0907 4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2728913" y="3438528"/>
            <a:ext cx="449262" cy="627063"/>
            <a:chOff x="1719" y="2166"/>
            <a:chExt cx="283" cy="395"/>
          </a:xfrm>
          <a:solidFill>
            <a:srgbClr val="C1A438"/>
          </a:solidFill>
        </p:grpSpPr>
        <p:sp>
          <p:nvSpPr>
            <p:cNvPr id="26" name="淘宝店chenying0907 5"/>
            <p:cNvSpPr>
              <a:spLocks/>
            </p:cNvSpPr>
            <p:nvPr/>
          </p:nvSpPr>
          <p:spPr bwMode="auto">
            <a:xfrm>
              <a:off x="1840" y="2166"/>
              <a:ext cx="162" cy="195"/>
            </a:xfrm>
            <a:custGeom>
              <a:avLst/>
              <a:gdLst>
                <a:gd name="T0" fmla="*/ 28 w 67"/>
                <a:gd name="T1" fmla="*/ 19 h 81"/>
                <a:gd name="T2" fmla="*/ 28 w 67"/>
                <a:gd name="T3" fmla="*/ 39 h 81"/>
                <a:gd name="T4" fmla="*/ 41 w 67"/>
                <a:gd name="T5" fmla="*/ 24 h 81"/>
                <a:gd name="T6" fmla="*/ 48 w 67"/>
                <a:gd name="T7" fmla="*/ 55 h 81"/>
                <a:gd name="T8" fmla="*/ 67 w 67"/>
                <a:gd name="T9" fmla="*/ 78 h 81"/>
                <a:gd name="T10" fmla="*/ 23 w 67"/>
                <a:gd name="T11" fmla="*/ 61 h 81"/>
                <a:gd name="T12" fmla="*/ 13 w 67"/>
                <a:gd name="T13" fmla="*/ 2 h 81"/>
                <a:gd name="T14" fmla="*/ 28 w 67"/>
                <a:gd name="T15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1">
                  <a:moveTo>
                    <a:pt x="28" y="19"/>
                  </a:moveTo>
                  <a:cubicBezTo>
                    <a:pt x="25" y="28"/>
                    <a:pt x="28" y="39"/>
                    <a:pt x="28" y="39"/>
                  </a:cubicBezTo>
                  <a:cubicBezTo>
                    <a:pt x="27" y="32"/>
                    <a:pt x="30" y="19"/>
                    <a:pt x="41" y="24"/>
                  </a:cubicBezTo>
                  <a:cubicBezTo>
                    <a:pt x="51" y="28"/>
                    <a:pt x="47" y="36"/>
                    <a:pt x="48" y="55"/>
                  </a:cubicBezTo>
                  <a:cubicBezTo>
                    <a:pt x="50" y="74"/>
                    <a:pt x="67" y="78"/>
                    <a:pt x="67" y="78"/>
                  </a:cubicBezTo>
                  <a:cubicBezTo>
                    <a:pt x="67" y="78"/>
                    <a:pt x="48" y="81"/>
                    <a:pt x="23" y="61"/>
                  </a:cubicBezTo>
                  <a:cubicBezTo>
                    <a:pt x="0" y="41"/>
                    <a:pt x="0" y="3"/>
                    <a:pt x="13" y="2"/>
                  </a:cubicBezTo>
                  <a:cubicBezTo>
                    <a:pt x="26" y="0"/>
                    <a:pt x="31" y="10"/>
                    <a:pt x="2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淘宝店chenying0907 6"/>
            <p:cNvSpPr>
              <a:spLocks/>
            </p:cNvSpPr>
            <p:nvPr/>
          </p:nvSpPr>
          <p:spPr bwMode="auto">
            <a:xfrm>
              <a:off x="1767" y="2267"/>
              <a:ext cx="160" cy="109"/>
            </a:xfrm>
            <a:custGeom>
              <a:avLst/>
              <a:gdLst>
                <a:gd name="T0" fmla="*/ 42 w 66"/>
                <a:gd name="T1" fmla="*/ 18 h 45"/>
                <a:gd name="T2" fmla="*/ 66 w 66"/>
                <a:gd name="T3" fmla="*/ 34 h 45"/>
                <a:gd name="T4" fmla="*/ 14 w 66"/>
                <a:gd name="T5" fmla="*/ 14 h 45"/>
                <a:gd name="T6" fmla="*/ 0 w 66"/>
                <a:gd name="T7" fmla="*/ 8 h 45"/>
                <a:gd name="T8" fmla="*/ 42 w 66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5">
                  <a:moveTo>
                    <a:pt x="42" y="18"/>
                  </a:moveTo>
                  <a:cubicBezTo>
                    <a:pt x="50" y="32"/>
                    <a:pt x="66" y="34"/>
                    <a:pt x="66" y="34"/>
                  </a:cubicBezTo>
                  <a:cubicBezTo>
                    <a:pt x="24" y="45"/>
                    <a:pt x="17" y="21"/>
                    <a:pt x="14" y="14"/>
                  </a:cubicBezTo>
                  <a:cubicBezTo>
                    <a:pt x="11" y="7"/>
                    <a:pt x="0" y="8"/>
                    <a:pt x="0" y="8"/>
                  </a:cubicBezTo>
                  <a:cubicBezTo>
                    <a:pt x="7" y="0"/>
                    <a:pt x="34" y="4"/>
                    <a:pt x="4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淘宝店chenying0907 7"/>
            <p:cNvSpPr>
              <a:spLocks/>
            </p:cNvSpPr>
            <p:nvPr/>
          </p:nvSpPr>
          <p:spPr bwMode="auto">
            <a:xfrm>
              <a:off x="1719" y="2325"/>
              <a:ext cx="131" cy="77"/>
            </a:xfrm>
            <a:custGeom>
              <a:avLst/>
              <a:gdLst>
                <a:gd name="T0" fmla="*/ 42 w 54"/>
                <a:gd name="T1" fmla="*/ 12 h 32"/>
                <a:gd name="T2" fmla="*/ 52 w 54"/>
                <a:gd name="T3" fmla="*/ 15 h 32"/>
                <a:gd name="T4" fmla="*/ 54 w 54"/>
                <a:gd name="T5" fmla="*/ 16 h 32"/>
                <a:gd name="T6" fmla="*/ 53 w 54"/>
                <a:gd name="T7" fmla="*/ 16 h 32"/>
                <a:gd name="T8" fmla="*/ 54 w 54"/>
                <a:gd name="T9" fmla="*/ 17 h 32"/>
                <a:gd name="T10" fmla="*/ 52 w 54"/>
                <a:gd name="T11" fmla="*/ 17 h 32"/>
                <a:gd name="T12" fmla="*/ 42 w 54"/>
                <a:gd name="T13" fmla="*/ 20 h 32"/>
                <a:gd name="T14" fmla="*/ 39 w 54"/>
                <a:gd name="T15" fmla="*/ 23 h 32"/>
                <a:gd name="T16" fmla="*/ 14 w 54"/>
                <a:gd name="T17" fmla="*/ 24 h 32"/>
                <a:gd name="T18" fmla="*/ 7 w 54"/>
                <a:gd name="T19" fmla="*/ 18 h 32"/>
                <a:gd name="T20" fmla="*/ 0 w 54"/>
                <a:gd name="T21" fmla="*/ 16 h 32"/>
                <a:gd name="T22" fmla="*/ 2 w 54"/>
                <a:gd name="T23" fmla="*/ 16 h 32"/>
                <a:gd name="T24" fmla="*/ 0 w 54"/>
                <a:gd name="T25" fmla="*/ 16 h 32"/>
                <a:gd name="T26" fmla="*/ 7 w 54"/>
                <a:gd name="T27" fmla="*/ 14 h 32"/>
                <a:gd name="T28" fmla="*/ 14 w 54"/>
                <a:gd name="T29" fmla="*/ 8 h 32"/>
                <a:gd name="T30" fmla="*/ 39 w 54"/>
                <a:gd name="T31" fmla="*/ 10 h 32"/>
                <a:gd name="T32" fmla="*/ 42 w 54"/>
                <a:gd name="T3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2">
                  <a:moveTo>
                    <a:pt x="42" y="12"/>
                  </a:moveTo>
                  <a:cubicBezTo>
                    <a:pt x="46" y="13"/>
                    <a:pt x="49" y="14"/>
                    <a:pt x="52" y="15"/>
                  </a:cubicBezTo>
                  <a:cubicBezTo>
                    <a:pt x="53" y="16"/>
                    <a:pt x="54" y="16"/>
                    <a:pt x="54" y="16"/>
                  </a:cubicBezTo>
                  <a:cubicBezTo>
                    <a:pt x="54" y="16"/>
                    <a:pt x="54" y="16"/>
                    <a:pt x="53" y="16"/>
                  </a:cubicBezTo>
                  <a:cubicBezTo>
                    <a:pt x="54" y="16"/>
                    <a:pt x="54" y="17"/>
                    <a:pt x="54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49" y="19"/>
                    <a:pt x="46" y="20"/>
                    <a:pt x="42" y="20"/>
                  </a:cubicBezTo>
                  <a:cubicBezTo>
                    <a:pt x="41" y="21"/>
                    <a:pt x="40" y="22"/>
                    <a:pt x="39" y="23"/>
                  </a:cubicBezTo>
                  <a:cubicBezTo>
                    <a:pt x="32" y="28"/>
                    <a:pt x="22" y="32"/>
                    <a:pt x="14" y="24"/>
                  </a:cubicBezTo>
                  <a:cubicBezTo>
                    <a:pt x="11" y="21"/>
                    <a:pt x="9" y="19"/>
                    <a:pt x="7" y="18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6"/>
                    <a:pt x="1" y="17"/>
                    <a:pt x="2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3" y="15"/>
                    <a:pt x="7" y="14"/>
                  </a:cubicBezTo>
                  <a:cubicBezTo>
                    <a:pt x="9" y="13"/>
                    <a:pt x="11" y="11"/>
                    <a:pt x="14" y="8"/>
                  </a:cubicBezTo>
                  <a:cubicBezTo>
                    <a:pt x="22" y="0"/>
                    <a:pt x="32" y="5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淘宝店chenying0907 8"/>
            <p:cNvSpPr>
              <a:spLocks/>
            </p:cNvSpPr>
            <p:nvPr/>
          </p:nvSpPr>
          <p:spPr bwMode="auto">
            <a:xfrm>
              <a:off x="1840" y="2366"/>
              <a:ext cx="162" cy="195"/>
            </a:xfrm>
            <a:custGeom>
              <a:avLst/>
              <a:gdLst>
                <a:gd name="T0" fmla="*/ 23 w 67"/>
                <a:gd name="T1" fmla="*/ 21 h 81"/>
                <a:gd name="T2" fmla="*/ 67 w 67"/>
                <a:gd name="T3" fmla="*/ 3 h 81"/>
                <a:gd name="T4" fmla="*/ 48 w 67"/>
                <a:gd name="T5" fmla="*/ 26 h 81"/>
                <a:gd name="T6" fmla="*/ 41 w 67"/>
                <a:gd name="T7" fmla="*/ 58 h 81"/>
                <a:gd name="T8" fmla="*/ 28 w 67"/>
                <a:gd name="T9" fmla="*/ 42 h 81"/>
                <a:gd name="T10" fmla="*/ 28 w 67"/>
                <a:gd name="T11" fmla="*/ 62 h 81"/>
                <a:gd name="T12" fmla="*/ 13 w 67"/>
                <a:gd name="T13" fmla="*/ 80 h 81"/>
                <a:gd name="T14" fmla="*/ 23 w 67"/>
                <a:gd name="T15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1">
                  <a:moveTo>
                    <a:pt x="23" y="21"/>
                  </a:moveTo>
                  <a:cubicBezTo>
                    <a:pt x="48" y="0"/>
                    <a:pt x="67" y="3"/>
                    <a:pt x="67" y="3"/>
                  </a:cubicBezTo>
                  <a:cubicBezTo>
                    <a:pt x="67" y="3"/>
                    <a:pt x="50" y="7"/>
                    <a:pt x="48" y="26"/>
                  </a:cubicBezTo>
                  <a:cubicBezTo>
                    <a:pt x="47" y="46"/>
                    <a:pt x="51" y="53"/>
                    <a:pt x="41" y="58"/>
                  </a:cubicBezTo>
                  <a:cubicBezTo>
                    <a:pt x="30" y="62"/>
                    <a:pt x="27" y="49"/>
                    <a:pt x="28" y="42"/>
                  </a:cubicBezTo>
                  <a:cubicBezTo>
                    <a:pt x="28" y="42"/>
                    <a:pt x="25" y="53"/>
                    <a:pt x="28" y="62"/>
                  </a:cubicBezTo>
                  <a:cubicBezTo>
                    <a:pt x="31" y="71"/>
                    <a:pt x="26" y="81"/>
                    <a:pt x="13" y="80"/>
                  </a:cubicBezTo>
                  <a:cubicBezTo>
                    <a:pt x="0" y="78"/>
                    <a:pt x="0" y="40"/>
                    <a:pt x="2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淘宝店chenying0907 9"/>
            <p:cNvSpPr>
              <a:spLocks/>
            </p:cNvSpPr>
            <p:nvPr/>
          </p:nvSpPr>
          <p:spPr bwMode="auto">
            <a:xfrm>
              <a:off x="1767" y="2352"/>
              <a:ext cx="160" cy="110"/>
            </a:xfrm>
            <a:custGeom>
              <a:avLst/>
              <a:gdLst>
                <a:gd name="T0" fmla="*/ 66 w 66"/>
                <a:gd name="T1" fmla="*/ 12 h 46"/>
                <a:gd name="T2" fmla="*/ 42 w 66"/>
                <a:gd name="T3" fmla="*/ 27 h 46"/>
                <a:gd name="T4" fmla="*/ 0 w 66"/>
                <a:gd name="T5" fmla="*/ 37 h 46"/>
                <a:gd name="T6" fmla="*/ 14 w 66"/>
                <a:gd name="T7" fmla="*/ 32 h 46"/>
                <a:gd name="T8" fmla="*/ 66 w 66"/>
                <a:gd name="T9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6">
                  <a:moveTo>
                    <a:pt x="66" y="12"/>
                  </a:moveTo>
                  <a:cubicBezTo>
                    <a:pt x="66" y="12"/>
                    <a:pt x="50" y="13"/>
                    <a:pt x="42" y="27"/>
                  </a:cubicBezTo>
                  <a:cubicBezTo>
                    <a:pt x="34" y="42"/>
                    <a:pt x="7" y="46"/>
                    <a:pt x="0" y="37"/>
                  </a:cubicBezTo>
                  <a:cubicBezTo>
                    <a:pt x="0" y="37"/>
                    <a:pt x="11" y="39"/>
                    <a:pt x="14" y="32"/>
                  </a:cubicBezTo>
                  <a:cubicBezTo>
                    <a:pt x="17" y="25"/>
                    <a:pt x="24" y="0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PA_淘宝店chenying0907 4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 rot="10800000">
            <a:off x="9572398" y="3438528"/>
            <a:ext cx="449262" cy="627063"/>
            <a:chOff x="1719" y="2166"/>
            <a:chExt cx="283" cy="395"/>
          </a:xfrm>
          <a:solidFill>
            <a:srgbClr val="C1A438"/>
          </a:solidFill>
        </p:grpSpPr>
        <p:sp>
          <p:nvSpPr>
            <p:cNvPr id="32" name="淘宝店chenying0907 5"/>
            <p:cNvSpPr>
              <a:spLocks/>
            </p:cNvSpPr>
            <p:nvPr/>
          </p:nvSpPr>
          <p:spPr bwMode="auto">
            <a:xfrm>
              <a:off x="1840" y="2166"/>
              <a:ext cx="162" cy="195"/>
            </a:xfrm>
            <a:custGeom>
              <a:avLst/>
              <a:gdLst>
                <a:gd name="T0" fmla="*/ 28 w 67"/>
                <a:gd name="T1" fmla="*/ 19 h 81"/>
                <a:gd name="T2" fmla="*/ 28 w 67"/>
                <a:gd name="T3" fmla="*/ 39 h 81"/>
                <a:gd name="T4" fmla="*/ 41 w 67"/>
                <a:gd name="T5" fmla="*/ 24 h 81"/>
                <a:gd name="T6" fmla="*/ 48 w 67"/>
                <a:gd name="T7" fmla="*/ 55 h 81"/>
                <a:gd name="T8" fmla="*/ 67 w 67"/>
                <a:gd name="T9" fmla="*/ 78 h 81"/>
                <a:gd name="T10" fmla="*/ 23 w 67"/>
                <a:gd name="T11" fmla="*/ 61 h 81"/>
                <a:gd name="T12" fmla="*/ 13 w 67"/>
                <a:gd name="T13" fmla="*/ 2 h 81"/>
                <a:gd name="T14" fmla="*/ 28 w 67"/>
                <a:gd name="T15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1">
                  <a:moveTo>
                    <a:pt x="28" y="19"/>
                  </a:moveTo>
                  <a:cubicBezTo>
                    <a:pt x="25" y="28"/>
                    <a:pt x="28" y="39"/>
                    <a:pt x="28" y="39"/>
                  </a:cubicBezTo>
                  <a:cubicBezTo>
                    <a:pt x="27" y="32"/>
                    <a:pt x="30" y="19"/>
                    <a:pt x="41" y="24"/>
                  </a:cubicBezTo>
                  <a:cubicBezTo>
                    <a:pt x="51" y="28"/>
                    <a:pt x="47" y="36"/>
                    <a:pt x="48" y="55"/>
                  </a:cubicBezTo>
                  <a:cubicBezTo>
                    <a:pt x="50" y="74"/>
                    <a:pt x="67" y="78"/>
                    <a:pt x="67" y="78"/>
                  </a:cubicBezTo>
                  <a:cubicBezTo>
                    <a:pt x="67" y="78"/>
                    <a:pt x="48" y="81"/>
                    <a:pt x="23" y="61"/>
                  </a:cubicBezTo>
                  <a:cubicBezTo>
                    <a:pt x="0" y="41"/>
                    <a:pt x="0" y="3"/>
                    <a:pt x="13" y="2"/>
                  </a:cubicBezTo>
                  <a:cubicBezTo>
                    <a:pt x="26" y="0"/>
                    <a:pt x="31" y="10"/>
                    <a:pt x="2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淘宝店chenying0907 6"/>
            <p:cNvSpPr>
              <a:spLocks/>
            </p:cNvSpPr>
            <p:nvPr/>
          </p:nvSpPr>
          <p:spPr bwMode="auto">
            <a:xfrm>
              <a:off x="1767" y="2267"/>
              <a:ext cx="160" cy="109"/>
            </a:xfrm>
            <a:custGeom>
              <a:avLst/>
              <a:gdLst>
                <a:gd name="T0" fmla="*/ 42 w 66"/>
                <a:gd name="T1" fmla="*/ 18 h 45"/>
                <a:gd name="T2" fmla="*/ 66 w 66"/>
                <a:gd name="T3" fmla="*/ 34 h 45"/>
                <a:gd name="T4" fmla="*/ 14 w 66"/>
                <a:gd name="T5" fmla="*/ 14 h 45"/>
                <a:gd name="T6" fmla="*/ 0 w 66"/>
                <a:gd name="T7" fmla="*/ 8 h 45"/>
                <a:gd name="T8" fmla="*/ 42 w 66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5">
                  <a:moveTo>
                    <a:pt x="42" y="18"/>
                  </a:moveTo>
                  <a:cubicBezTo>
                    <a:pt x="50" y="32"/>
                    <a:pt x="66" y="34"/>
                    <a:pt x="66" y="34"/>
                  </a:cubicBezTo>
                  <a:cubicBezTo>
                    <a:pt x="24" y="45"/>
                    <a:pt x="17" y="21"/>
                    <a:pt x="14" y="14"/>
                  </a:cubicBezTo>
                  <a:cubicBezTo>
                    <a:pt x="11" y="7"/>
                    <a:pt x="0" y="8"/>
                    <a:pt x="0" y="8"/>
                  </a:cubicBezTo>
                  <a:cubicBezTo>
                    <a:pt x="7" y="0"/>
                    <a:pt x="34" y="4"/>
                    <a:pt x="4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淘宝店chenying0907 7"/>
            <p:cNvSpPr>
              <a:spLocks/>
            </p:cNvSpPr>
            <p:nvPr/>
          </p:nvSpPr>
          <p:spPr bwMode="auto">
            <a:xfrm>
              <a:off x="1719" y="2325"/>
              <a:ext cx="131" cy="77"/>
            </a:xfrm>
            <a:custGeom>
              <a:avLst/>
              <a:gdLst>
                <a:gd name="T0" fmla="*/ 42 w 54"/>
                <a:gd name="T1" fmla="*/ 12 h 32"/>
                <a:gd name="T2" fmla="*/ 52 w 54"/>
                <a:gd name="T3" fmla="*/ 15 h 32"/>
                <a:gd name="T4" fmla="*/ 54 w 54"/>
                <a:gd name="T5" fmla="*/ 16 h 32"/>
                <a:gd name="T6" fmla="*/ 53 w 54"/>
                <a:gd name="T7" fmla="*/ 16 h 32"/>
                <a:gd name="T8" fmla="*/ 54 w 54"/>
                <a:gd name="T9" fmla="*/ 17 h 32"/>
                <a:gd name="T10" fmla="*/ 52 w 54"/>
                <a:gd name="T11" fmla="*/ 17 h 32"/>
                <a:gd name="T12" fmla="*/ 42 w 54"/>
                <a:gd name="T13" fmla="*/ 20 h 32"/>
                <a:gd name="T14" fmla="*/ 39 w 54"/>
                <a:gd name="T15" fmla="*/ 23 h 32"/>
                <a:gd name="T16" fmla="*/ 14 w 54"/>
                <a:gd name="T17" fmla="*/ 24 h 32"/>
                <a:gd name="T18" fmla="*/ 7 w 54"/>
                <a:gd name="T19" fmla="*/ 18 h 32"/>
                <a:gd name="T20" fmla="*/ 0 w 54"/>
                <a:gd name="T21" fmla="*/ 16 h 32"/>
                <a:gd name="T22" fmla="*/ 2 w 54"/>
                <a:gd name="T23" fmla="*/ 16 h 32"/>
                <a:gd name="T24" fmla="*/ 0 w 54"/>
                <a:gd name="T25" fmla="*/ 16 h 32"/>
                <a:gd name="T26" fmla="*/ 7 w 54"/>
                <a:gd name="T27" fmla="*/ 14 h 32"/>
                <a:gd name="T28" fmla="*/ 14 w 54"/>
                <a:gd name="T29" fmla="*/ 8 h 32"/>
                <a:gd name="T30" fmla="*/ 39 w 54"/>
                <a:gd name="T31" fmla="*/ 10 h 32"/>
                <a:gd name="T32" fmla="*/ 42 w 54"/>
                <a:gd name="T3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2">
                  <a:moveTo>
                    <a:pt x="42" y="12"/>
                  </a:moveTo>
                  <a:cubicBezTo>
                    <a:pt x="46" y="13"/>
                    <a:pt x="49" y="14"/>
                    <a:pt x="52" y="15"/>
                  </a:cubicBezTo>
                  <a:cubicBezTo>
                    <a:pt x="53" y="16"/>
                    <a:pt x="54" y="16"/>
                    <a:pt x="54" y="16"/>
                  </a:cubicBezTo>
                  <a:cubicBezTo>
                    <a:pt x="54" y="16"/>
                    <a:pt x="54" y="16"/>
                    <a:pt x="53" y="16"/>
                  </a:cubicBezTo>
                  <a:cubicBezTo>
                    <a:pt x="54" y="16"/>
                    <a:pt x="54" y="17"/>
                    <a:pt x="54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49" y="19"/>
                    <a:pt x="46" y="20"/>
                    <a:pt x="42" y="20"/>
                  </a:cubicBezTo>
                  <a:cubicBezTo>
                    <a:pt x="41" y="21"/>
                    <a:pt x="40" y="22"/>
                    <a:pt x="39" y="23"/>
                  </a:cubicBezTo>
                  <a:cubicBezTo>
                    <a:pt x="32" y="28"/>
                    <a:pt x="22" y="32"/>
                    <a:pt x="14" y="24"/>
                  </a:cubicBezTo>
                  <a:cubicBezTo>
                    <a:pt x="11" y="21"/>
                    <a:pt x="9" y="19"/>
                    <a:pt x="7" y="18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6"/>
                    <a:pt x="1" y="17"/>
                    <a:pt x="2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3" y="15"/>
                    <a:pt x="7" y="14"/>
                  </a:cubicBezTo>
                  <a:cubicBezTo>
                    <a:pt x="9" y="13"/>
                    <a:pt x="11" y="11"/>
                    <a:pt x="14" y="8"/>
                  </a:cubicBezTo>
                  <a:cubicBezTo>
                    <a:pt x="22" y="0"/>
                    <a:pt x="32" y="5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淘宝店chenying0907 8"/>
            <p:cNvSpPr>
              <a:spLocks/>
            </p:cNvSpPr>
            <p:nvPr/>
          </p:nvSpPr>
          <p:spPr bwMode="auto">
            <a:xfrm>
              <a:off x="1840" y="2366"/>
              <a:ext cx="162" cy="195"/>
            </a:xfrm>
            <a:custGeom>
              <a:avLst/>
              <a:gdLst>
                <a:gd name="T0" fmla="*/ 23 w 67"/>
                <a:gd name="T1" fmla="*/ 21 h 81"/>
                <a:gd name="T2" fmla="*/ 67 w 67"/>
                <a:gd name="T3" fmla="*/ 3 h 81"/>
                <a:gd name="T4" fmla="*/ 48 w 67"/>
                <a:gd name="T5" fmla="*/ 26 h 81"/>
                <a:gd name="T6" fmla="*/ 41 w 67"/>
                <a:gd name="T7" fmla="*/ 58 h 81"/>
                <a:gd name="T8" fmla="*/ 28 w 67"/>
                <a:gd name="T9" fmla="*/ 42 h 81"/>
                <a:gd name="T10" fmla="*/ 28 w 67"/>
                <a:gd name="T11" fmla="*/ 62 h 81"/>
                <a:gd name="T12" fmla="*/ 13 w 67"/>
                <a:gd name="T13" fmla="*/ 80 h 81"/>
                <a:gd name="T14" fmla="*/ 23 w 67"/>
                <a:gd name="T15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1">
                  <a:moveTo>
                    <a:pt x="23" y="21"/>
                  </a:moveTo>
                  <a:cubicBezTo>
                    <a:pt x="48" y="0"/>
                    <a:pt x="67" y="3"/>
                    <a:pt x="67" y="3"/>
                  </a:cubicBezTo>
                  <a:cubicBezTo>
                    <a:pt x="67" y="3"/>
                    <a:pt x="50" y="7"/>
                    <a:pt x="48" y="26"/>
                  </a:cubicBezTo>
                  <a:cubicBezTo>
                    <a:pt x="47" y="46"/>
                    <a:pt x="51" y="53"/>
                    <a:pt x="41" y="58"/>
                  </a:cubicBezTo>
                  <a:cubicBezTo>
                    <a:pt x="30" y="62"/>
                    <a:pt x="27" y="49"/>
                    <a:pt x="28" y="42"/>
                  </a:cubicBezTo>
                  <a:cubicBezTo>
                    <a:pt x="28" y="42"/>
                    <a:pt x="25" y="53"/>
                    <a:pt x="28" y="62"/>
                  </a:cubicBezTo>
                  <a:cubicBezTo>
                    <a:pt x="31" y="71"/>
                    <a:pt x="26" y="81"/>
                    <a:pt x="13" y="80"/>
                  </a:cubicBezTo>
                  <a:cubicBezTo>
                    <a:pt x="0" y="78"/>
                    <a:pt x="0" y="40"/>
                    <a:pt x="2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淘宝店chenying0907 9"/>
            <p:cNvSpPr>
              <a:spLocks/>
            </p:cNvSpPr>
            <p:nvPr/>
          </p:nvSpPr>
          <p:spPr bwMode="auto">
            <a:xfrm>
              <a:off x="1767" y="2352"/>
              <a:ext cx="160" cy="110"/>
            </a:xfrm>
            <a:custGeom>
              <a:avLst/>
              <a:gdLst>
                <a:gd name="T0" fmla="*/ 66 w 66"/>
                <a:gd name="T1" fmla="*/ 12 h 46"/>
                <a:gd name="T2" fmla="*/ 42 w 66"/>
                <a:gd name="T3" fmla="*/ 27 h 46"/>
                <a:gd name="T4" fmla="*/ 0 w 66"/>
                <a:gd name="T5" fmla="*/ 37 h 46"/>
                <a:gd name="T6" fmla="*/ 14 w 66"/>
                <a:gd name="T7" fmla="*/ 32 h 46"/>
                <a:gd name="T8" fmla="*/ 66 w 66"/>
                <a:gd name="T9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6">
                  <a:moveTo>
                    <a:pt x="66" y="12"/>
                  </a:moveTo>
                  <a:cubicBezTo>
                    <a:pt x="66" y="12"/>
                    <a:pt x="50" y="13"/>
                    <a:pt x="42" y="27"/>
                  </a:cubicBezTo>
                  <a:cubicBezTo>
                    <a:pt x="34" y="42"/>
                    <a:pt x="7" y="46"/>
                    <a:pt x="0" y="37"/>
                  </a:cubicBezTo>
                  <a:cubicBezTo>
                    <a:pt x="0" y="37"/>
                    <a:pt x="11" y="39"/>
                    <a:pt x="14" y="32"/>
                  </a:cubicBezTo>
                  <a:cubicBezTo>
                    <a:pt x="17" y="25"/>
                    <a:pt x="24" y="0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2" name="PA_淘宝店chenying0907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5539202"/>
      </p:ext>
    </p:extLst>
  </p:cSld>
  <p:clrMapOvr>
    <a:masterClrMapping/>
  </p:clrMapOvr>
  <p:transition spd="slow" advClick="0" advTm="0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4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pic>
        <p:nvPicPr>
          <p:cNvPr id="12" name="PA_淘宝店chenying0907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37" name="PA_淘宝店chenying0907 36"/>
          <p:cNvSpPr/>
          <p:nvPr>
            <p:custDataLst>
              <p:tags r:id="rId6"/>
            </p:custDataLst>
          </p:nvPr>
        </p:nvSpPr>
        <p:spPr>
          <a:xfrm flipV="1">
            <a:off x="3867784" y="2064775"/>
            <a:ext cx="4460872" cy="1259166"/>
          </a:xfrm>
          <a:custGeom>
            <a:avLst/>
            <a:gdLst>
              <a:gd name="connsiteX0" fmla="*/ 1928081 w 3856164"/>
              <a:gd name="connsiteY0" fmla="*/ 1088476 h 1088476"/>
              <a:gd name="connsiteX1" fmla="*/ 3734157 w 3856164"/>
              <a:gd name="connsiteY1" fmla="*/ 622681 h 1088476"/>
              <a:gd name="connsiteX2" fmla="*/ 3856164 w 3856164"/>
              <a:gd name="connsiteY2" fmla="*/ 543018 h 1088476"/>
              <a:gd name="connsiteX3" fmla="*/ 3500450 w 3856164"/>
              <a:gd name="connsiteY3" fmla="*/ 0 h 1088476"/>
              <a:gd name="connsiteX4" fmla="*/ 3364732 w 3856164"/>
              <a:gd name="connsiteY4" fmla="*/ 55801 h 1088476"/>
              <a:gd name="connsiteX5" fmla="*/ 1928080 w 3856164"/>
              <a:gd name="connsiteY5" fmla="*/ 301996 h 1088476"/>
              <a:gd name="connsiteX6" fmla="*/ 491428 w 3856164"/>
              <a:gd name="connsiteY6" fmla="*/ 55801 h 1088476"/>
              <a:gd name="connsiteX7" fmla="*/ 355714 w 3856164"/>
              <a:gd name="connsiteY7" fmla="*/ 2 h 1088476"/>
              <a:gd name="connsiteX8" fmla="*/ 0 w 3856164"/>
              <a:gd name="connsiteY8" fmla="*/ 543019 h 1088476"/>
              <a:gd name="connsiteX9" fmla="*/ 122006 w 3856164"/>
              <a:gd name="connsiteY9" fmla="*/ 622681 h 1088476"/>
              <a:gd name="connsiteX10" fmla="*/ 1928081 w 3856164"/>
              <a:gd name="connsiteY10" fmla="*/ 1088476 h 108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6164" h="1088476">
                <a:moveTo>
                  <a:pt x="1928081" y="1088476"/>
                </a:moveTo>
                <a:cubicBezTo>
                  <a:pt x="2614132" y="1088476"/>
                  <a:pt x="3243354" y="913673"/>
                  <a:pt x="3734157" y="622681"/>
                </a:cubicBezTo>
                <a:lnTo>
                  <a:pt x="3856164" y="543018"/>
                </a:lnTo>
                <a:lnTo>
                  <a:pt x="3500450" y="0"/>
                </a:lnTo>
                <a:lnTo>
                  <a:pt x="3364732" y="55801"/>
                </a:lnTo>
                <a:cubicBezTo>
                  <a:pt x="2937669" y="212811"/>
                  <a:pt x="2448264" y="301996"/>
                  <a:pt x="1928080" y="301996"/>
                </a:cubicBezTo>
                <a:cubicBezTo>
                  <a:pt x="1407897" y="301996"/>
                  <a:pt x="918492" y="212811"/>
                  <a:pt x="491428" y="55801"/>
                </a:cubicBezTo>
                <a:lnTo>
                  <a:pt x="355714" y="2"/>
                </a:lnTo>
                <a:lnTo>
                  <a:pt x="0" y="543019"/>
                </a:lnTo>
                <a:lnTo>
                  <a:pt x="122006" y="622681"/>
                </a:lnTo>
                <a:cubicBezTo>
                  <a:pt x="612809" y="913673"/>
                  <a:pt x="1242030" y="1088476"/>
                  <a:pt x="1928081" y="1088476"/>
                </a:cubicBezTo>
                <a:close/>
              </a:path>
            </a:pathLst>
          </a:custGeom>
          <a:solidFill>
            <a:srgbClr val="C1A4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PA_淘宝店chenying0907 37"/>
          <p:cNvSpPr/>
          <p:nvPr>
            <p:custDataLst>
              <p:tags r:id="rId7"/>
            </p:custDataLst>
          </p:nvPr>
        </p:nvSpPr>
        <p:spPr>
          <a:xfrm flipV="1">
            <a:off x="4304475" y="3072232"/>
            <a:ext cx="3587490" cy="964317"/>
          </a:xfrm>
          <a:custGeom>
            <a:avLst/>
            <a:gdLst>
              <a:gd name="connsiteX0" fmla="*/ 1550586 w 3101176"/>
              <a:gd name="connsiteY0" fmla="*/ 833596 h 833596"/>
              <a:gd name="connsiteX1" fmla="*/ 2987238 w 3101176"/>
              <a:gd name="connsiteY1" fmla="*/ 587401 h 833596"/>
              <a:gd name="connsiteX2" fmla="*/ 3101176 w 3101176"/>
              <a:gd name="connsiteY2" fmla="*/ 540555 h 833596"/>
              <a:gd name="connsiteX3" fmla="*/ 2747076 w 3101176"/>
              <a:gd name="connsiteY3" fmla="*/ 0 h 833596"/>
              <a:gd name="connsiteX4" fmla="*/ 2723772 w 3101176"/>
              <a:gd name="connsiteY4" fmla="*/ 7598 h 833596"/>
              <a:gd name="connsiteX5" fmla="*/ 1550586 w 3101176"/>
              <a:gd name="connsiteY5" fmla="*/ 167897 h 833596"/>
              <a:gd name="connsiteX6" fmla="*/ 377401 w 3101176"/>
              <a:gd name="connsiteY6" fmla="*/ 7598 h 833596"/>
              <a:gd name="connsiteX7" fmla="*/ 354101 w 3101176"/>
              <a:gd name="connsiteY7" fmla="*/ 2 h 833596"/>
              <a:gd name="connsiteX8" fmla="*/ 0 w 3101176"/>
              <a:gd name="connsiteY8" fmla="*/ 540557 h 833596"/>
              <a:gd name="connsiteX9" fmla="*/ 113934 w 3101176"/>
              <a:gd name="connsiteY9" fmla="*/ 587401 h 833596"/>
              <a:gd name="connsiteX10" fmla="*/ 1550586 w 3101176"/>
              <a:gd name="connsiteY10" fmla="*/ 833596 h 83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1176" h="833596">
                <a:moveTo>
                  <a:pt x="1550586" y="833596"/>
                </a:moveTo>
                <a:cubicBezTo>
                  <a:pt x="2070770" y="833596"/>
                  <a:pt x="2560175" y="744411"/>
                  <a:pt x="2987238" y="587401"/>
                </a:cubicBezTo>
                <a:lnTo>
                  <a:pt x="3101176" y="540555"/>
                </a:lnTo>
                <a:lnTo>
                  <a:pt x="2747076" y="0"/>
                </a:lnTo>
                <a:lnTo>
                  <a:pt x="2723772" y="7598"/>
                </a:lnTo>
                <a:cubicBezTo>
                  <a:pt x="2363182" y="110819"/>
                  <a:pt x="1966733" y="167897"/>
                  <a:pt x="1550586" y="167897"/>
                </a:cubicBezTo>
                <a:cubicBezTo>
                  <a:pt x="1134440" y="167897"/>
                  <a:pt x="737991" y="110819"/>
                  <a:pt x="377401" y="7598"/>
                </a:cubicBezTo>
                <a:lnTo>
                  <a:pt x="354101" y="2"/>
                </a:lnTo>
                <a:lnTo>
                  <a:pt x="0" y="540557"/>
                </a:lnTo>
                <a:lnTo>
                  <a:pt x="113934" y="587401"/>
                </a:lnTo>
                <a:cubicBezTo>
                  <a:pt x="540998" y="744411"/>
                  <a:pt x="1030403" y="833596"/>
                  <a:pt x="1550586" y="833596"/>
                </a:cubicBezTo>
                <a:close/>
              </a:path>
            </a:pathLst>
          </a:custGeom>
          <a:solidFill>
            <a:srgbClr val="C1A4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PA_淘宝店chenying0907 38"/>
          <p:cNvSpPr/>
          <p:nvPr>
            <p:custDataLst>
              <p:tags r:id="rId8"/>
            </p:custDataLst>
          </p:nvPr>
        </p:nvSpPr>
        <p:spPr>
          <a:xfrm flipV="1">
            <a:off x="4740459" y="3939969"/>
            <a:ext cx="2715525" cy="860872"/>
          </a:xfrm>
          <a:custGeom>
            <a:avLst/>
            <a:gdLst>
              <a:gd name="connsiteX0" fmla="*/ 1173704 w 2347413"/>
              <a:gd name="connsiteY0" fmla="*/ 744174 h 744174"/>
              <a:gd name="connsiteX1" fmla="*/ 2346890 w 2347413"/>
              <a:gd name="connsiteY1" fmla="*/ 583875 h 744174"/>
              <a:gd name="connsiteX2" fmla="*/ 2347413 w 2347413"/>
              <a:gd name="connsiteY2" fmla="*/ 583705 h 744174"/>
              <a:gd name="connsiteX3" fmla="*/ 1965046 w 2347413"/>
              <a:gd name="connsiteY3" fmla="*/ 0 h 744174"/>
              <a:gd name="connsiteX4" fmla="*/ 1781130 w 2347413"/>
              <a:gd name="connsiteY4" fmla="*/ 32004 h 744174"/>
              <a:gd name="connsiteX5" fmla="*/ 1173703 w 2347413"/>
              <a:gd name="connsiteY5" fmla="*/ 73446 h 744174"/>
              <a:gd name="connsiteX6" fmla="*/ 566277 w 2347413"/>
              <a:gd name="connsiteY6" fmla="*/ 32004 h 744174"/>
              <a:gd name="connsiteX7" fmla="*/ 382367 w 2347413"/>
              <a:gd name="connsiteY7" fmla="*/ 1 h 744174"/>
              <a:gd name="connsiteX8" fmla="*/ 0 w 2347413"/>
              <a:gd name="connsiteY8" fmla="*/ 583706 h 744174"/>
              <a:gd name="connsiteX9" fmla="*/ 519 w 2347413"/>
              <a:gd name="connsiteY9" fmla="*/ 583875 h 744174"/>
              <a:gd name="connsiteX10" fmla="*/ 1173704 w 2347413"/>
              <a:gd name="connsiteY10" fmla="*/ 744174 h 74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7413" h="744174">
                <a:moveTo>
                  <a:pt x="1173704" y="744174"/>
                </a:moveTo>
                <a:cubicBezTo>
                  <a:pt x="1589851" y="744174"/>
                  <a:pt x="1986300" y="687095"/>
                  <a:pt x="2346890" y="583875"/>
                </a:cubicBezTo>
                <a:lnTo>
                  <a:pt x="2347413" y="583705"/>
                </a:lnTo>
                <a:lnTo>
                  <a:pt x="1965046" y="0"/>
                </a:lnTo>
                <a:lnTo>
                  <a:pt x="1781130" y="32004"/>
                </a:lnTo>
                <a:cubicBezTo>
                  <a:pt x="1584925" y="59177"/>
                  <a:pt x="1381777" y="73446"/>
                  <a:pt x="1173703" y="73446"/>
                </a:cubicBezTo>
                <a:cubicBezTo>
                  <a:pt x="965630" y="73446"/>
                  <a:pt x="762481" y="59177"/>
                  <a:pt x="566277" y="32004"/>
                </a:cubicBezTo>
                <a:lnTo>
                  <a:pt x="382367" y="1"/>
                </a:lnTo>
                <a:lnTo>
                  <a:pt x="0" y="583706"/>
                </a:lnTo>
                <a:lnTo>
                  <a:pt x="519" y="583875"/>
                </a:lnTo>
                <a:cubicBezTo>
                  <a:pt x="361109" y="687095"/>
                  <a:pt x="757558" y="744174"/>
                  <a:pt x="1173704" y="744174"/>
                </a:cubicBezTo>
                <a:close/>
              </a:path>
            </a:pathLst>
          </a:custGeom>
          <a:solidFill>
            <a:srgbClr val="C1A4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PA_淘宝店chenying0907 39"/>
          <p:cNvSpPr/>
          <p:nvPr>
            <p:custDataLst>
              <p:tags r:id="rId9"/>
            </p:custDataLst>
          </p:nvPr>
        </p:nvSpPr>
        <p:spPr>
          <a:xfrm flipV="1">
            <a:off x="5221067" y="4813522"/>
            <a:ext cx="1754310" cy="1417332"/>
          </a:xfrm>
          <a:custGeom>
            <a:avLst/>
            <a:gdLst>
              <a:gd name="connsiteX0" fmla="*/ 758246 w 1516499"/>
              <a:gd name="connsiteY0" fmla="*/ 1225201 h 1225201"/>
              <a:gd name="connsiteX1" fmla="*/ 1365673 w 1516499"/>
              <a:gd name="connsiteY1" fmla="*/ 1183759 h 1225201"/>
              <a:gd name="connsiteX2" fmla="*/ 1516499 w 1516499"/>
              <a:gd name="connsiteY2" fmla="*/ 1157513 h 1225201"/>
              <a:gd name="connsiteX3" fmla="*/ 758249 w 1516499"/>
              <a:gd name="connsiteY3" fmla="*/ 0 h 1225201"/>
              <a:gd name="connsiteX4" fmla="*/ 0 w 1516499"/>
              <a:gd name="connsiteY4" fmla="*/ 1157514 h 1225201"/>
              <a:gd name="connsiteX5" fmla="*/ 150820 w 1516499"/>
              <a:gd name="connsiteY5" fmla="*/ 1183759 h 1225201"/>
              <a:gd name="connsiteX6" fmla="*/ 758246 w 1516499"/>
              <a:gd name="connsiteY6" fmla="*/ 1225201 h 122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6499" h="1225201">
                <a:moveTo>
                  <a:pt x="758246" y="1225201"/>
                </a:moveTo>
                <a:cubicBezTo>
                  <a:pt x="966320" y="1225201"/>
                  <a:pt x="1169468" y="1210932"/>
                  <a:pt x="1365673" y="1183759"/>
                </a:cubicBezTo>
                <a:lnTo>
                  <a:pt x="1516499" y="1157513"/>
                </a:lnTo>
                <a:lnTo>
                  <a:pt x="758249" y="0"/>
                </a:lnTo>
                <a:lnTo>
                  <a:pt x="0" y="1157514"/>
                </a:lnTo>
                <a:lnTo>
                  <a:pt x="150820" y="1183759"/>
                </a:lnTo>
                <a:cubicBezTo>
                  <a:pt x="347024" y="1210932"/>
                  <a:pt x="550173" y="1225201"/>
                  <a:pt x="758246" y="1225201"/>
                </a:cubicBezTo>
                <a:close/>
              </a:path>
            </a:pathLst>
          </a:custGeom>
          <a:blipFill dpi="0" rotWithShape="1">
            <a:blip r:embed="rId25" cstate="print"/>
            <a:srcRect/>
            <a:stretch>
              <a:fillRect l="-13000" t="-11000" r="-33000" b="-68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PA_淘宝店chenying0907 40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5874946" y="2331149"/>
            <a:ext cx="374808" cy="370942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42" name="淘宝店chenying0907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淘宝店chenying0907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PA_淘宝店chenying0907 43"/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5867116" y="3272914"/>
            <a:ext cx="527912" cy="401113"/>
            <a:chOff x="4268086" y="4221191"/>
            <a:chExt cx="509646" cy="387231"/>
          </a:xfrm>
          <a:solidFill>
            <a:schemeClr val="bg1"/>
          </a:solidFill>
          <a:effectLst/>
        </p:grpSpPr>
        <p:sp>
          <p:nvSpPr>
            <p:cNvPr id="45" name="淘宝店chenying0907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6" name="淘宝店chenying0907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PA_淘宝店chenying0907 46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5910444" y="4129665"/>
            <a:ext cx="358095" cy="400468"/>
            <a:chOff x="5999255" y="3275006"/>
            <a:chExt cx="402656" cy="450303"/>
          </a:xfrm>
          <a:solidFill>
            <a:schemeClr val="bg1"/>
          </a:solidFill>
          <a:effectLst/>
        </p:grpSpPr>
        <p:sp>
          <p:nvSpPr>
            <p:cNvPr id="48" name="淘宝店chenying0907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淘宝店chenying0907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淘宝店chenying0907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淘宝店chenying0907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淘宝店chenying0907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PA_淘宝店chenying0907 52"/>
          <p:cNvGrpSpPr/>
          <p:nvPr>
            <p:custDataLst>
              <p:tags r:id="rId13"/>
            </p:custDataLst>
          </p:nvPr>
        </p:nvGrpSpPr>
        <p:grpSpPr>
          <a:xfrm>
            <a:off x="5883390" y="5092828"/>
            <a:ext cx="417697" cy="472430"/>
            <a:chOff x="4994016" y="4872552"/>
            <a:chExt cx="406393" cy="459645"/>
          </a:xfrm>
          <a:solidFill>
            <a:srgbClr val="233053"/>
          </a:solidFill>
          <a:effectLst/>
        </p:grpSpPr>
        <p:sp>
          <p:nvSpPr>
            <p:cNvPr id="54" name="淘宝店chenying0907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淘宝店chenying0907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7" name="PA_淘宝店chenying0907 56"/>
          <p:cNvSpPr txBox="1"/>
          <p:nvPr>
            <p:custDataLst>
              <p:tags r:id="rId14"/>
            </p:custDataLst>
          </p:nvPr>
        </p:nvSpPr>
        <p:spPr>
          <a:xfrm>
            <a:off x="8846545" y="2331149"/>
            <a:ext cx="211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58" name="PA_淘宝店chenying0907 57"/>
          <p:cNvSpPr txBox="1"/>
          <p:nvPr>
            <p:custDataLst>
              <p:tags r:id="rId15"/>
            </p:custDataLst>
          </p:nvPr>
        </p:nvSpPr>
        <p:spPr>
          <a:xfrm>
            <a:off x="8834688" y="2750527"/>
            <a:ext cx="211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  <p:sp>
        <p:nvSpPr>
          <p:cNvPr id="59" name="PA_淘宝店chenying0907 58"/>
          <p:cNvSpPr txBox="1"/>
          <p:nvPr>
            <p:custDataLst>
              <p:tags r:id="rId16"/>
            </p:custDataLst>
          </p:nvPr>
        </p:nvSpPr>
        <p:spPr>
          <a:xfrm>
            <a:off x="8770827" y="4219337"/>
            <a:ext cx="209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60" name="PA_淘宝店chenying0907 59"/>
          <p:cNvSpPr txBox="1"/>
          <p:nvPr>
            <p:custDataLst>
              <p:tags r:id="rId17"/>
            </p:custDataLst>
          </p:nvPr>
        </p:nvSpPr>
        <p:spPr>
          <a:xfrm>
            <a:off x="8770827" y="4615754"/>
            <a:ext cx="21151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  <p:sp>
        <p:nvSpPr>
          <p:cNvPr id="61" name="PA_淘宝店chenying0907 60"/>
          <p:cNvSpPr txBox="1"/>
          <p:nvPr>
            <p:custDataLst>
              <p:tags r:id="rId18"/>
            </p:custDataLst>
          </p:nvPr>
        </p:nvSpPr>
        <p:spPr>
          <a:xfrm>
            <a:off x="1319574" y="2348944"/>
            <a:ext cx="234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62" name="PA_淘宝店chenying0907 61"/>
          <p:cNvSpPr txBox="1"/>
          <p:nvPr>
            <p:custDataLst>
              <p:tags r:id="rId19"/>
            </p:custDataLst>
          </p:nvPr>
        </p:nvSpPr>
        <p:spPr>
          <a:xfrm>
            <a:off x="1348696" y="2750527"/>
            <a:ext cx="21151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  <p:sp>
        <p:nvSpPr>
          <p:cNvPr id="63" name="PA_淘宝店chenying0907 62"/>
          <p:cNvSpPr txBox="1"/>
          <p:nvPr>
            <p:custDataLst>
              <p:tags r:id="rId20"/>
            </p:custDataLst>
          </p:nvPr>
        </p:nvSpPr>
        <p:spPr>
          <a:xfrm>
            <a:off x="1284835" y="4219337"/>
            <a:ext cx="216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64" name="PA_淘宝店chenying0907 63"/>
          <p:cNvSpPr txBox="1"/>
          <p:nvPr>
            <p:custDataLst>
              <p:tags r:id="rId21"/>
            </p:custDataLst>
          </p:nvPr>
        </p:nvSpPr>
        <p:spPr>
          <a:xfrm>
            <a:off x="1284835" y="4615754"/>
            <a:ext cx="21151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</p:spTree>
    <p:extLst>
      <p:ext uri="{BB962C8B-B14F-4D97-AF65-F5344CB8AC3E}">
        <p14:creationId xmlns:p14="http://schemas.microsoft.com/office/powerpoint/2010/main" val="498922571"/>
      </p:ext>
    </p:extLst>
  </p:cSld>
  <p:clrMapOvr>
    <a:masterClrMapping/>
  </p:clrMapOvr>
  <p:transition spd="slow" advClick="0" advTm="0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淘宝店chenying0907 2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A_淘宝店chenying0907 22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92915" y="2152650"/>
            <a:ext cx="5536333" cy="3954524"/>
          </a:xfrm>
          <a:prstGeom prst="rect">
            <a:avLst/>
          </a:prstGeom>
        </p:spPr>
      </p:pic>
      <p:pic>
        <p:nvPicPr>
          <p:cNvPr id="12" name="PA_淘宝店chenying0907 22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920371" y="333844"/>
            <a:ext cx="3870563" cy="2721730"/>
          </a:xfrm>
          <a:prstGeom prst="rect">
            <a:avLst/>
          </a:prstGeom>
        </p:spPr>
      </p:pic>
      <p:sp>
        <p:nvSpPr>
          <p:cNvPr id="13" name="PA_淘宝店chenying0907 4"/>
          <p:cNvSpPr txBox="1"/>
          <p:nvPr>
            <p:custDataLst>
              <p:tags r:id="rId5"/>
            </p:custDataLst>
          </p:nvPr>
        </p:nvSpPr>
        <p:spPr>
          <a:xfrm>
            <a:off x="4364141" y="2879097"/>
            <a:ext cx="436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86159693"/>
      </p:ext>
    </p:extLst>
  </p:cSld>
  <p:clrMapOvr>
    <a:masterClrMapping/>
  </p:clrMapOvr>
  <p:transition spd="slow" advClick="0" advTm="0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1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11373" b="11098"/>
          <a:stretch>
            <a:fillRect/>
          </a:stretch>
        </p:blipFill>
        <p:spPr>
          <a:xfrm rot="8702204">
            <a:off x="4106911" y="-1621524"/>
            <a:ext cx="4630566" cy="3266258"/>
          </a:xfrm>
          <a:custGeom>
            <a:avLst/>
            <a:gdLst>
              <a:gd name="connsiteX0" fmla="*/ 4630566 w 4630566"/>
              <a:gd name="connsiteY0" fmla="*/ 3266258 h 3266258"/>
              <a:gd name="connsiteX1" fmla="*/ 0 w 4630566"/>
              <a:gd name="connsiteY1" fmla="*/ 28323 h 3266258"/>
              <a:gd name="connsiteX2" fmla="*/ 19806 w 4630566"/>
              <a:gd name="connsiteY2" fmla="*/ 0 h 3266258"/>
              <a:gd name="connsiteX3" fmla="*/ 3483265 w 4630566"/>
              <a:gd name="connsiteY3" fmla="*/ 0 h 3266258"/>
              <a:gd name="connsiteX4" fmla="*/ 4630566 w 4630566"/>
              <a:gd name="connsiteY4" fmla="*/ 802253 h 32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0566" h="3266258">
                <a:moveTo>
                  <a:pt x="4630566" y="3266258"/>
                </a:moveTo>
                <a:lnTo>
                  <a:pt x="0" y="28323"/>
                </a:lnTo>
                <a:lnTo>
                  <a:pt x="19806" y="0"/>
                </a:lnTo>
                <a:lnTo>
                  <a:pt x="3483265" y="0"/>
                </a:lnTo>
                <a:lnTo>
                  <a:pt x="4630566" y="802253"/>
                </a:lnTo>
                <a:close/>
              </a:path>
            </a:pathLst>
          </a:custGeom>
        </p:spPr>
      </p:pic>
      <p:pic>
        <p:nvPicPr>
          <p:cNvPr id="8" name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 t="47562" r="49103"/>
          <a:stretch>
            <a:fillRect/>
          </a:stretch>
        </p:blipFill>
        <p:spPr>
          <a:xfrm rot="8698124">
            <a:off x="3985226" y="5029133"/>
            <a:ext cx="4221547" cy="3106670"/>
          </a:xfrm>
          <a:custGeom>
            <a:avLst/>
            <a:gdLst>
              <a:gd name="connsiteX0" fmla="*/ 2075476 w 4221547"/>
              <a:gd name="connsiteY0" fmla="*/ 3106670 h 3106670"/>
              <a:gd name="connsiteX1" fmla="*/ 0 w 4221547"/>
              <a:gd name="connsiteY1" fmla="*/ 1651717 h 3106670"/>
              <a:gd name="connsiteX2" fmla="*/ 0 w 4221547"/>
              <a:gd name="connsiteY2" fmla="*/ 444248 h 3106670"/>
              <a:gd name="connsiteX3" fmla="*/ 311427 w 4221547"/>
              <a:gd name="connsiteY3" fmla="*/ 0 h 3106670"/>
              <a:gd name="connsiteX4" fmla="*/ 4221547 w 4221547"/>
              <a:gd name="connsiteY4" fmla="*/ 2741077 h 3106670"/>
              <a:gd name="connsiteX5" fmla="*/ 3965258 w 4221547"/>
              <a:gd name="connsiteY5" fmla="*/ 3106670 h 31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1547" h="3106670">
                <a:moveTo>
                  <a:pt x="2075476" y="3106670"/>
                </a:moveTo>
                <a:lnTo>
                  <a:pt x="0" y="1651717"/>
                </a:lnTo>
                <a:lnTo>
                  <a:pt x="0" y="444248"/>
                </a:lnTo>
                <a:lnTo>
                  <a:pt x="311427" y="0"/>
                </a:lnTo>
                <a:lnTo>
                  <a:pt x="4221547" y="2741077"/>
                </a:lnTo>
                <a:lnTo>
                  <a:pt x="3965258" y="3106670"/>
                </a:lnTo>
                <a:close/>
              </a:path>
            </a:pathLst>
          </a:custGeom>
        </p:spPr>
      </p:pic>
      <p:sp>
        <p:nvSpPr>
          <p:cNvPr id="6" name="1"/>
          <p:cNvSpPr txBox="1"/>
          <p:nvPr>
            <p:custDataLst>
              <p:tags r:id="rId5"/>
            </p:custDataLst>
          </p:nvPr>
        </p:nvSpPr>
        <p:spPr>
          <a:xfrm>
            <a:off x="3693043" y="2984421"/>
            <a:ext cx="560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2" name="1"/>
          <p:cNvSpPr txBox="1"/>
          <p:nvPr>
            <p:custDataLst>
              <p:tags r:id="rId6"/>
            </p:custDataLst>
          </p:nvPr>
        </p:nvSpPr>
        <p:spPr>
          <a:xfrm>
            <a:off x="4034063" y="2496194"/>
            <a:ext cx="41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1"/>
          <p:cNvSpPr txBox="1"/>
          <p:nvPr>
            <p:custDataLst>
              <p:tags r:id="rId7"/>
            </p:custDataLst>
          </p:nvPr>
        </p:nvSpPr>
        <p:spPr>
          <a:xfrm>
            <a:off x="4019550" y="4039588"/>
            <a:ext cx="452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your text</a:t>
            </a:r>
          </a:p>
        </p:txBody>
      </p:sp>
    </p:spTree>
    <p:extLst>
      <p:ext uri="{BB962C8B-B14F-4D97-AF65-F5344CB8AC3E}">
        <p14:creationId xmlns:p14="http://schemas.microsoft.com/office/powerpoint/2010/main" val="1154575133"/>
      </p:ext>
    </p:extLst>
  </p:cSld>
  <p:clrMapOvr>
    <a:masterClrMapping/>
  </p:clrMapOvr>
  <p:transition spd="slow" advClick="0" advTm="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pic>
        <p:nvPicPr>
          <p:cNvPr id="42" name="PA_淘宝店chenying0907 4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16710" r="20399" b="5278"/>
          <a:stretch/>
        </p:blipFill>
        <p:spPr>
          <a:xfrm rot="6794924">
            <a:off x="7832677" y="1802226"/>
            <a:ext cx="2181139" cy="1894587"/>
          </a:xfrm>
          <a:prstGeom prst="rect">
            <a:avLst/>
          </a:prstGeom>
        </p:spPr>
      </p:pic>
      <p:pic>
        <p:nvPicPr>
          <p:cNvPr id="43" name="PA_淘宝店chenying0907 4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16710" r="20399" b="5278"/>
          <a:stretch/>
        </p:blipFill>
        <p:spPr>
          <a:xfrm rot="6794924">
            <a:off x="4903493" y="1809958"/>
            <a:ext cx="2181139" cy="1894587"/>
          </a:xfrm>
          <a:prstGeom prst="rect">
            <a:avLst/>
          </a:prstGeom>
        </p:spPr>
      </p:pic>
      <p:pic>
        <p:nvPicPr>
          <p:cNvPr id="44" name="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16710" r="20399" b="5278"/>
          <a:stretch/>
        </p:blipFill>
        <p:spPr>
          <a:xfrm rot="6794924">
            <a:off x="2080834" y="1775931"/>
            <a:ext cx="2181139" cy="1894587"/>
          </a:xfrm>
          <a:prstGeom prst="rect">
            <a:avLst/>
          </a:prstGeom>
        </p:spPr>
      </p:pic>
      <p:sp useBgFill="1">
        <p:nvSpPr>
          <p:cNvPr id="45" name="1"/>
          <p:cNvSpPr/>
          <p:nvPr>
            <p:custDataLst>
              <p:tags r:id="rId9"/>
            </p:custDataLst>
          </p:nvPr>
        </p:nvSpPr>
        <p:spPr>
          <a:xfrm>
            <a:off x="2655983" y="2238332"/>
            <a:ext cx="1440000" cy="1440000"/>
          </a:xfrm>
          <a:prstGeom prst="ellipse">
            <a:avLst/>
          </a:prstGeom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1"/>
          <p:cNvSpPr/>
          <p:nvPr>
            <p:custDataLst>
              <p:tags r:id="rId10"/>
            </p:custDataLst>
          </p:nvPr>
        </p:nvSpPr>
        <p:spPr>
          <a:xfrm>
            <a:off x="5449492" y="2238332"/>
            <a:ext cx="1440000" cy="1440000"/>
          </a:xfrm>
          <a:prstGeom prst="ellipse">
            <a:avLst/>
          </a:prstGeom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1"/>
          <p:cNvSpPr/>
          <p:nvPr>
            <p:custDataLst>
              <p:tags r:id="rId11"/>
            </p:custDataLst>
          </p:nvPr>
        </p:nvSpPr>
        <p:spPr>
          <a:xfrm>
            <a:off x="8319201" y="2238332"/>
            <a:ext cx="1440000" cy="1440000"/>
          </a:xfrm>
          <a:prstGeom prst="ellipse">
            <a:avLst/>
          </a:prstGeom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1"/>
          <p:cNvSpPr txBox="1"/>
          <p:nvPr>
            <p:custDataLst>
              <p:tags r:id="rId12"/>
            </p:custDataLst>
          </p:nvPr>
        </p:nvSpPr>
        <p:spPr>
          <a:xfrm>
            <a:off x="2801363" y="3964179"/>
            <a:ext cx="118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</a:t>
            </a:r>
          </a:p>
        </p:txBody>
      </p:sp>
      <p:sp>
        <p:nvSpPr>
          <p:cNvPr id="49" name="1"/>
          <p:cNvSpPr txBox="1"/>
          <p:nvPr>
            <p:custDataLst>
              <p:tags r:id="rId13"/>
            </p:custDataLst>
          </p:nvPr>
        </p:nvSpPr>
        <p:spPr>
          <a:xfrm>
            <a:off x="2479152" y="4588037"/>
            <a:ext cx="1758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and art make life more</a:t>
            </a:r>
          </a:p>
        </p:txBody>
      </p:sp>
      <p:sp>
        <p:nvSpPr>
          <p:cNvPr id="50" name="1"/>
          <p:cNvSpPr txBox="1"/>
          <p:nvPr>
            <p:custDataLst>
              <p:tags r:id="rId14"/>
            </p:custDataLst>
          </p:nvPr>
        </p:nvSpPr>
        <p:spPr>
          <a:xfrm>
            <a:off x="5284800" y="4588036"/>
            <a:ext cx="1758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and art make life more</a:t>
            </a:r>
          </a:p>
        </p:txBody>
      </p:sp>
      <p:sp>
        <p:nvSpPr>
          <p:cNvPr id="51" name="1"/>
          <p:cNvSpPr txBox="1"/>
          <p:nvPr>
            <p:custDataLst>
              <p:tags r:id="rId15"/>
            </p:custDataLst>
          </p:nvPr>
        </p:nvSpPr>
        <p:spPr>
          <a:xfrm>
            <a:off x="8287401" y="4588037"/>
            <a:ext cx="1758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and art make life more</a:t>
            </a:r>
          </a:p>
          <a:p>
            <a:pPr algn="ctr"/>
            <a:endParaRPr lang="zh-CN" altLang="en-US" sz="1600" dirty="0">
              <a:solidFill>
                <a:srgbClr val="C1A4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1"/>
          <p:cNvSpPr txBox="1"/>
          <p:nvPr>
            <p:custDataLst>
              <p:tags r:id="rId16"/>
            </p:custDataLst>
          </p:nvPr>
        </p:nvSpPr>
        <p:spPr>
          <a:xfrm>
            <a:off x="5610315" y="3964178"/>
            <a:ext cx="118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</a:t>
            </a:r>
          </a:p>
        </p:txBody>
      </p:sp>
      <p:sp>
        <p:nvSpPr>
          <p:cNvPr id="53" name="1"/>
          <p:cNvSpPr txBox="1"/>
          <p:nvPr>
            <p:custDataLst>
              <p:tags r:id="rId17"/>
            </p:custDataLst>
          </p:nvPr>
        </p:nvSpPr>
        <p:spPr>
          <a:xfrm>
            <a:off x="8512901" y="3951844"/>
            <a:ext cx="118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</a:t>
            </a:r>
          </a:p>
        </p:txBody>
      </p:sp>
      <p:grpSp>
        <p:nvGrpSpPr>
          <p:cNvPr id="54" name="1"/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3075694" y="2670631"/>
            <a:ext cx="547810" cy="542159"/>
            <a:chOff x="6967126" y="4092464"/>
            <a:chExt cx="453105" cy="448433"/>
          </a:xfrm>
          <a:solidFill>
            <a:srgbClr val="C1A438"/>
          </a:solidFill>
          <a:effectLst/>
        </p:grpSpPr>
        <p:sp>
          <p:nvSpPr>
            <p:cNvPr id="55" name="淘宝店chenying0907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淘宝店chenying0907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1"/>
          <p:cNvGrpSpPr/>
          <p:nvPr>
            <p:custDataLst>
              <p:tags r:id="rId19"/>
            </p:custDataLst>
          </p:nvPr>
        </p:nvGrpSpPr>
        <p:grpSpPr>
          <a:xfrm>
            <a:off x="5864752" y="2532928"/>
            <a:ext cx="565077" cy="679862"/>
            <a:chOff x="6447145" y="3737787"/>
            <a:chExt cx="348964" cy="419850"/>
          </a:xfrm>
          <a:solidFill>
            <a:srgbClr val="C1A438"/>
          </a:solidFill>
        </p:grpSpPr>
        <p:sp>
          <p:nvSpPr>
            <p:cNvPr id="58" name="淘宝店chenying0907 32"/>
            <p:cNvSpPr>
              <a:spLocks/>
            </p:cNvSpPr>
            <p:nvPr/>
          </p:nvSpPr>
          <p:spPr bwMode="auto">
            <a:xfrm>
              <a:off x="6576901" y="3737787"/>
              <a:ext cx="88470" cy="419850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淘宝店chenying0907 33"/>
            <p:cNvSpPr>
              <a:spLocks/>
            </p:cNvSpPr>
            <p:nvPr/>
          </p:nvSpPr>
          <p:spPr bwMode="auto">
            <a:xfrm>
              <a:off x="6447145" y="3993951"/>
              <a:ext cx="87487" cy="163686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淘宝店chenying0907 34"/>
            <p:cNvSpPr>
              <a:spLocks/>
            </p:cNvSpPr>
            <p:nvPr/>
          </p:nvSpPr>
          <p:spPr bwMode="auto">
            <a:xfrm>
              <a:off x="6707639" y="3872805"/>
              <a:ext cx="88470" cy="284832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1" name="1"/>
          <p:cNvSpPr>
            <a:spLocks noEditPoints="1"/>
          </p:cNvSpPr>
          <p:nvPr>
            <p:custDataLst>
              <p:tags r:id="rId20"/>
            </p:custDataLst>
          </p:nvPr>
        </p:nvSpPr>
        <p:spPr bwMode="auto">
          <a:xfrm>
            <a:off x="8761207" y="2672550"/>
            <a:ext cx="549010" cy="561281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C1A438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2" name="1"/>
          <p:cNvGrpSpPr/>
          <p:nvPr>
            <p:custDataLst>
              <p:tags r:id="rId21"/>
            </p:custDataLst>
          </p:nvPr>
        </p:nvGrpSpPr>
        <p:grpSpPr>
          <a:xfrm>
            <a:off x="8067711" y="4183898"/>
            <a:ext cx="2088023" cy="476737"/>
            <a:chOff x="5129990" y="4125154"/>
            <a:chExt cx="2088023" cy="476737"/>
          </a:xfrm>
          <a:solidFill>
            <a:srgbClr val="C1A438"/>
          </a:solidFill>
        </p:grpSpPr>
        <p:cxnSp>
          <p:nvCxnSpPr>
            <p:cNvPr id="63" name="淘宝店chenying0907 62"/>
            <p:cNvCxnSpPr/>
            <p:nvPr/>
          </p:nvCxnSpPr>
          <p:spPr>
            <a:xfrm>
              <a:off x="5503109" y="4371285"/>
              <a:ext cx="1327164" cy="2581"/>
            </a:xfrm>
            <a:prstGeom prst="line">
              <a:avLst/>
            </a:prstGeom>
            <a:grpFill/>
            <a:ln w="22225">
              <a:solidFill>
                <a:srgbClr val="C1A4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淘宝店chenying0907 21"/>
            <p:cNvGrpSpPr>
              <a:grpSpLocks noChangeAspect="1"/>
            </p:cNvGrpSpPr>
            <p:nvPr/>
          </p:nvGrpSpPr>
          <p:grpSpPr bwMode="auto">
            <a:xfrm>
              <a:off x="5129990" y="4125154"/>
              <a:ext cx="336993" cy="468705"/>
              <a:chOff x="2708" y="2559"/>
              <a:chExt cx="284" cy="395"/>
            </a:xfrm>
            <a:grpFill/>
          </p:grpSpPr>
          <p:sp>
            <p:nvSpPr>
              <p:cNvPr id="102" name="淘宝店chenying0907 22"/>
              <p:cNvSpPr>
                <a:spLocks/>
              </p:cNvSpPr>
              <p:nvPr/>
            </p:nvSpPr>
            <p:spPr bwMode="auto">
              <a:xfrm>
                <a:off x="2829" y="2559"/>
                <a:ext cx="163" cy="195"/>
              </a:xfrm>
              <a:custGeom>
                <a:avLst/>
                <a:gdLst>
                  <a:gd name="T0" fmla="*/ 28 w 67"/>
                  <a:gd name="T1" fmla="*/ 19 h 81"/>
                  <a:gd name="T2" fmla="*/ 28 w 67"/>
                  <a:gd name="T3" fmla="*/ 39 h 81"/>
                  <a:gd name="T4" fmla="*/ 41 w 67"/>
                  <a:gd name="T5" fmla="*/ 24 h 81"/>
                  <a:gd name="T6" fmla="*/ 48 w 67"/>
                  <a:gd name="T7" fmla="*/ 55 h 81"/>
                  <a:gd name="T8" fmla="*/ 67 w 67"/>
                  <a:gd name="T9" fmla="*/ 78 h 81"/>
                  <a:gd name="T10" fmla="*/ 23 w 67"/>
                  <a:gd name="T11" fmla="*/ 61 h 81"/>
                  <a:gd name="T12" fmla="*/ 13 w 67"/>
                  <a:gd name="T13" fmla="*/ 2 h 81"/>
                  <a:gd name="T14" fmla="*/ 28 w 67"/>
                  <a:gd name="T15" fmla="*/ 1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8" y="19"/>
                    </a:moveTo>
                    <a:cubicBezTo>
                      <a:pt x="25" y="28"/>
                      <a:pt x="28" y="39"/>
                      <a:pt x="28" y="39"/>
                    </a:cubicBezTo>
                    <a:cubicBezTo>
                      <a:pt x="27" y="32"/>
                      <a:pt x="30" y="19"/>
                      <a:pt x="41" y="24"/>
                    </a:cubicBezTo>
                    <a:cubicBezTo>
                      <a:pt x="51" y="28"/>
                      <a:pt x="47" y="36"/>
                      <a:pt x="48" y="55"/>
                    </a:cubicBezTo>
                    <a:cubicBezTo>
                      <a:pt x="50" y="74"/>
                      <a:pt x="67" y="78"/>
                      <a:pt x="67" y="78"/>
                    </a:cubicBezTo>
                    <a:cubicBezTo>
                      <a:pt x="67" y="78"/>
                      <a:pt x="48" y="81"/>
                      <a:pt x="23" y="61"/>
                    </a:cubicBezTo>
                    <a:cubicBezTo>
                      <a:pt x="0" y="41"/>
                      <a:pt x="0" y="3"/>
                      <a:pt x="13" y="2"/>
                    </a:cubicBezTo>
                    <a:cubicBezTo>
                      <a:pt x="26" y="0"/>
                      <a:pt x="31" y="10"/>
                      <a:pt x="2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淘宝店chenying0907 23"/>
              <p:cNvSpPr>
                <a:spLocks/>
              </p:cNvSpPr>
              <p:nvPr/>
            </p:nvSpPr>
            <p:spPr bwMode="auto">
              <a:xfrm>
                <a:off x="2756" y="2660"/>
                <a:ext cx="161" cy="109"/>
              </a:xfrm>
              <a:custGeom>
                <a:avLst/>
                <a:gdLst>
                  <a:gd name="T0" fmla="*/ 42 w 66"/>
                  <a:gd name="T1" fmla="*/ 18 h 45"/>
                  <a:gd name="T2" fmla="*/ 66 w 66"/>
                  <a:gd name="T3" fmla="*/ 34 h 45"/>
                  <a:gd name="T4" fmla="*/ 14 w 66"/>
                  <a:gd name="T5" fmla="*/ 14 h 45"/>
                  <a:gd name="T6" fmla="*/ 0 w 66"/>
                  <a:gd name="T7" fmla="*/ 8 h 45"/>
                  <a:gd name="T8" fmla="*/ 42 w 66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5">
                    <a:moveTo>
                      <a:pt x="42" y="18"/>
                    </a:moveTo>
                    <a:cubicBezTo>
                      <a:pt x="50" y="32"/>
                      <a:pt x="66" y="34"/>
                      <a:pt x="66" y="34"/>
                    </a:cubicBezTo>
                    <a:cubicBezTo>
                      <a:pt x="24" y="45"/>
                      <a:pt x="17" y="21"/>
                      <a:pt x="14" y="14"/>
                    </a:cubicBezTo>
                    <a:cubicBezTo>
                      <a:pt x="11" y="7"/>
                      <a:pt x="0" y="8"/>
                      <a:pt x="0" y="8"/>
                    </a:cubicBezTo>
                    <a:cubicBezTo>
                      <a:pt x="7" y="0"/>
                      <a:pt x="34" y="4"/>
                      <a:pt x="4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淘宝店chenying0907 24"/>
              <p:cNvSpPr>
                <a:spLocks/>
              </p:cNvSpPr>
              <p:nvPr/>
            </p:nvSpPr>
            <p:spPr bwMode="auto">
              <a:xfrm>
                <a:off x="2708" y="2718"/>
                <a:ext cx="131" cy="77"/>
              </a:xfrm>
              <a:custGeom>
                <a:avLst/>
                <a:gdLst>
                  <a:gd name="T0" fmla="*/ 42 w 54"/>
                  <a:gd name="T1" fmla="*/ 12 h 32"/>
                  <a:gd name="T2" fmla="*/ 52 w 54"/>
                  <a:gd name="T3" fmla="*/ 15 h 32"/>
                  <a:gd name="T4" fmla="*/ 54 w 54"/>
                  <a:gd name="T5" fmla="*/ 16 h 32"/>
                  <a:gd name="T6" fmla="*/ 53 w 54"/>
                  <a:gd name="T7" fmla="*/ 16 h 32"/>
                  <a:gd name="T8" fmla="*/ 54 w 54"/>
                  <a:gd name="T9" fmla="*/ 17 h 32"/>
                  <a:gd name="T10" fmla="*/ 52 w 54"/>
                  <a:gd name="T11" fmla="*/ 17 h 32"/>
                  <a:gd name="T12" fmla="*/ 42 w 54"/>
                  <a:gd name="T13" fmla="*/ 20 h 32"/>
                  <a:gd name="T14" fmla="*/ 39 w 54"/>
                  <a:gd name="T15" fmla="*/ 23 h 32"/>
                  <a:gd name="T16" fmla="*/ 14 w 54"/>
                  <a:gd name="T17" fmla="*/ 24 h 32"/>
                  <a:gd name="T18" fmla="*/ 7 w 54"/>
                  <a:gd name="T19" fmla="*/ 18 h 32"/>
                  <a:gd name="T20" fmla="*/ 0 w 54"/>
                  <a:gd name="T21" fmla="*/ 16 h 32"/>
                  <a:gd name="T22" fmla="*/ 2 w 54"/>
                  <a:gd name="T23" fmla="*/ 16 h 32"/>
                  <a:gd name="T24" fmla="*/ 0 w 54"/>
                  <a:gd name="T25" fmla="*/ 16 h 32"/>
                  <a:gd name="T26" fmla="*/ 7 w 54"/>
                  <a:gd name="T27" fmla="*/ 14 h 32"/>
                  <a:gd name="T28" fmla="*/ 14 w 54"/>
                  <a:gd name="T29" fmla="*/ 8 h 32"/>
                  <a:gd name="T30" fmla="*/ 39 w 54"/>
                  <a:gd name="T31" fmla="*/ 10 h 32"/>
                  <a:gd name="T32" fmla="*/ 42 w 54"/>
                  <a:gd name="T3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2">
                    <a:moveTo>
                      <a:pt x="42" y="12"/>
                    </a:moveTo>
                    <a:cubicBezTo>
                      <a:pt x="46" y="13"/>
                      <a:pt x="49" y="14"/>
                      <a:pt x="52" y="15"/>
                    </a:cubicBezTo>
                    <a:cubicBezTo>
                      <a:pt x="53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3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49" y="19"/>
                      <a:pt x="46" y="20"/>
                      <a:pt x="42" y="20"/>
                    </a:cubicBezTo>
                    <a:cubicBezTo>
                      <a:pt x="41" y="21"/>
                      <a:pt x="40" y="22"/>
                      <a:pt x="39" y="23"/>
                    </a:cubicBezTo>
                    <a:cubicBezTo>
                      <a:pt x="32" y="28"/>
                      <a:pt x="22" y="32"/>
                      <a:pt x="14" y="24"/>
                    </a:cubicBezTo>
                    <a:cubicBezTo>
                      <a:pt x="11" y="21"/>
                      <a:pt x="9" y="19"/>
                      <a:pt x="7" y="18"/>
                    </a:cubicBezTo>
                    <a:cubicBezTo>
                      <a:pt x="3" y="17"/>
                      <a:pt x="0" y="16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3" y="15"/>
                      <a:pt x="7" y="14"/>
                    </a:cubicBezTo>
                    <a:cubicBezTo>
                      <a:pt x="9" y="13"/>
                      <a:pt x="11" y="11"/>
                      <a:pt x="14" y="8"/>
                    </a:cubicBezTo>
                    <a:cubicBezTo>
                      <a:pt x="22" y="0"/>
                      <a:pt x="32" y="5"/>
                      <a:pt x="39" y="10"/>
                    </a:cubicBezTo>
                    <a:cubicBezTo>
                      <a:pt x="40" y="11"/>
                      <a:pt x="41" y="11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淘宝店chenying0907 25"/>
              <p:cNvSpPr>
                <a:spLocks/>
              </p:cNvSpPr>
              <p:nvPr/>
            </p:nvSpPr>
            <p:spPr bwMode="auto">
              <a:xfrm>
                <a:off x="2829" y="2759"/>
                <a:ext cx="163" cy="195"/>
              </a:xfrm>
              <a:custGeom>
                <a:avLst/>
                <a:gdLst>
                  <a:gd name="T0" fmla="*/ 23 w 67"/>
                  <a:gd name="T1" fmla="*/ 21 h 81"/>
                  <a:gd name="T2" fmla="*/ 67 w 67"/>
                  <a:gd name="T3" fmla="*/ 3 h 81"/>
                  <a:gd name="T4" fmla="*/ 48 w 67"/>
                  <a:gd name="T5" fmla="*/ 26 h 81"/>
                  <a:gd name="T6" fmla="*/ 41 w 67"/>
                  <a:gd name="T7" fmla="*/ 58 h 81"/>
                  <a:gd name="T8" fmla="*/ 28 w 67"/>
                  <a:gd name="T9" fmla="*/ 42 h 81"/>
                  <a:gd name="T10" fmla="*/ 28 w 67"/>
                  <a:gd name="T11" fmla="*/ 62 h 81"/>
                  <a:gd name="T12" fmla="*/ 13 w 67"/>
                  <a:gd name="T13" fmla="*/ 80 h 81"/>
                  <a:gd name="T14" fmla="*/ 23 w 67"/>
                  <a:gd name="T15" fmla="*/ 2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3" y="21"/>
                    </a:moveTo>
                    <a:cubicBezTo>
                      <a:pt x="48" y="0"/>
                      <a:pt x="67" y="3"/>
                      <a:pt x="67" y="3"/>
                    </a:cubicBezTo>
                    <a:cubicBezTo>
                      <a:pt x="67" y="3"/>
                      <a:pt x="50" y="7"/>
                      <a:pt x="48" y="26"/>
                    </a:cubicBezTo>
                    <a:cubicBezTo>
                      <a:pt x="47" y="46"/>
                      <a:pt x="51" y="53"/>
                      <a:pt x="41" y="58"/>
                    </a:cubicBezTo>
                    <a:cubicBezTo>
                      <a:pt x="30" y="62"/>
                      <a:pt x="27" y="49"/>
                      <a:pt x="28" y="42"/>
                    </a:cubicBezTo>
                    <a:cubicBezTo>
                      <a:pt x="28" y="42"/>
                      <a:pt x="25" y="53"/>
                      <a:pt x="28" y="62"/>
                    </a:cubicBezTo>
                    <a:cubicBezTo>
                      <a:pt x="31" y="71"/>
                      <a:pt x="26" y="81"/>
                      <a:pt x="13" y="80"/>
                    </a:cubicBezTo>
                    <a:cubicBezTo>
                      <a:pt x="0" y="78"/>
                      <a:pt x="0" y="40"/>
                      <a:pt x="2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淘宝店chenying0907 26"/>
              <p:cNvSpPr>
                <a:spLocks/>
              </p:cNvSpPr>
              <p:nvPr/>
            </p:nvSpPr>
            <p:spPr bwMode="auto">
              <a:xfrm>
                <a:off x="2756" y="2745"/>
                <a:ext cx="161" cy="110"/>
              </a:xfrm>
              <a:custGeom>
                <a:avLst/>
                <a:gdLst>
                  <a:gd name="T0" fmla="*/ 66 w 66"/>
                  <a:gd name="T1" fmla="*/ 12 h 46"/>
                  <a:gd name="T2" fmla="*/ 42 w 66"/>
                  <a:gd name="T3" fmla="*/ 27 h 46"/>
                  <a:gd name="T4" fmla="*/ 0 w 66"/>
                  <a:gd name="T5" fmla="*/ 37 h 46"/>
                  <a:gd name="T6" fmla="*/ 14 w 66"/>
                  <a:gd name="T7" fmla="*/ 32 h 46"/>
                  <a:gd name="T8" fmla="*/ 66 w 66"/>
                  <a:gd name="T9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6">
                    <a:moveTo>
                      <a:pt x="66" y="12"/>
                    </a:moveTo>
                    <a:cubicBezTo>
                      <a:pt x="66" y="12"/>
                      <a:pt x="50" y="13"/>
                      <a:pt x="42" y="27"/>
                    </a:cubicBezTo>
                    <a:cubicBezTo>
                      <a:pt x="34" y="42"/>
                      <a:pt x="7" y="46"/>
                      <a:pt x="0" y="37"/>
                    </a:cubicBezTo>
                    <a:cubicBezTo>
                      <a:pt x="0" y="37"/>
                      <a:pt x="11" y="39"/>
                      <a:pt x="14" y="32"/>
                    </a:cubicBezTo>
                    <a:cubicBezTo>
                      <a:pt x="17" y="25"/>
                      <a:pt x="24" y="0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5" name="淘宝店chenying0907 21"/>
            <p:cNvGrpSpPr>
              <a:grpSpLocks noChangeAspect="1"/>
            </p:cNvGrpSpPr>
            <p:nvPr/>
          </p:nvGrpSpPr>
          <p:grpSpPr bwMode="auto">
            <a:xfrm rot="10800000">
              <a:off x="6881020" y="4133186"/>
              <a:ext cx="336993" cy="468705"/>
              <a:chOff x="2708" y="2559"/>
              <a:chExt cx="284" cy="395"/>
            </a:xfrm>
            <a:grpFill/>
          </p:grpSpPr>
          <p:sp>
            <p:nvSpPr>
              <p:cNvPr id="66" name="淘宝店chenying0907 22"/>
              <p:cNvSpPr>
                <a:spLocks/>
              </p:cNvSpPr>
              <p:nvPr/>
            </p:nvSpPr>
            <p:spPr bwMode="auto">
              <a:xfrm>
                <a:off x="2829" y="2559"/>
                <a:ext cx="163" cy="195"/>
              </a:xfrm>
              <a:custGeom>
                <a:avLst/>
                <a:gdLst>
                  <a:gd name="T0" fmla="*/ 28 w 67"/>
                  <a:gd name="T1" fmla="*/ 19 h 81"/>
                  <a:gd name="T2" fmla="*/ 28 w 67"/>
                  <a:gd name="T3" fmla="*/ 39 h 81"/>
                  <a:gd name="T4" fmla="*/ 41 w 67"/>
                  <a:gd name="T5" fmla="*/ 24 h 81"/>
                  <a:gd name="T6" fmla="*/ 48 w 67"/>
                  <a:gd name="T7" fmla="*/ 55 h 81"/>
                  <a:gd name="T8" fmla="*/ 67 w 67"/>
                  <a:gd name="T9" fmla="*/ 78 h 81"/>
                  <a:gd name="T10" fmla="*/ 23 w 67"/>
                  <a:gd name="T11" fmla="*/ 61 h 81"/>
                  <a:gd name="T12" fmla="*/ 13 w 67"/>
                  <a:gd name="T13" fmla="*/ 2 h 81"/>
                  <a:gd name="T14" fmla="*/ 28 w 67"/>
                  <a:gd name="T15" fmla="*/ 1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8" y="19"/>
                    </a:moveTo>
                    <a:cubicBezTo>
                      <a:pt x="25" y="28"/>
                      <a:pt x="28" y="39"/>
                      <a:pt x="28" y="39"/>
                    </a:cubicBezTo>
                    <a:cubicBezTo>
                      <a:pt x="27" y="32"/>
                      <a:pt x="30" y="19"/>
                      <a:pt x="41" y="24"/>
                    </a:cubicBezTo>
                    <a:cubicBezTo>
                      <a:pt x="51" y="28"/>
                      <a:pt x="47" y="36"/>
                      <a:pt x="48" y="55"/>
                    </a:cubicBezTo>
                    <a:cubicBezTo>
                      <a:pt x="50" y="74"/>
                      <a:pt x="67" y="78"/>
                      <a:pt x="67" y="78"/>
                    </a:cubicBezTo>
                    <a:cubicBezTo>
                      <a:pt x="67" y="78"/>
                      <a:pt x="48" y="81"/>
                      <a:pt x="23" y="61"/>
                    </a:cubicBezTo>
                    <a:cubicBezTo>
                      <a:pt x="0" y="41"/>
                      <a:pt x="0" y="3"/>
                      <a:pt x="13" y="2"/>
                    </a:cubicBezTo>
                    <a:cubicBezTo>
                      <a:pt x="26" y="0"/>
                      <a:pt x="31" y="10"/>
                      <a:pt x="2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淘宝店chenying0907 23"/>
              <p:cNvSpPr>
                <a:spLocks/>
              </p:cNvSpPr>
              <p:nvPr/>
            </p:nvSpPr>
            <p:spPr bwMode="auto">
              <a:xfrm>
                <a:off x="2756" y="2660"/>
                <a:ext cx="161" cy="109"/>
              </a:xfrm>
              <a:custGeom>
                <a:avLst/>
                <a:gdLst>
                  <a:gd name="T0" fmla="*/ 42 w 66"/>
                  <a:gd name="T1" fmla="*/ 18 h 45"/>
                  <a:gd name="T2" fmla="*/ 66 w 66"/>
                  <a:gd name="T3" fmla="*/ 34 h 45"/>
                  <a:gd name="T4" fmla="*/ 14 w 66"/>
                  <a:gd name="T5" fmla="*/ 14 h 45"/>
                  <a:gd name="T6" fmla="*/ 0 w 66"/>
                  <a:gd name="T7" fmla="*/ 8 h 45"/>
                  <a:gd name="T8" fmla="*/ 42 w 66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5">
                    <a:moveTo>
                      <a:pt x="42" y="18"/>
                    </a:moveTo>
                    <a:cubicBezTo>
                      <a:pt x="50" y="32"/>
                      <a:pt x="66" y="34"/>
                      <a:pt x="66" y="34"/>
                    </a:cubicBezTo>
                    <a:cubicBezTo>
                      <a:pt x="24" y="45"/>
                      <a:pt x="17" y="21"/>
                      <a:pt x="14" y="14"/>
                    </a:cubicBezTo>
                    <a:cubicBezTo>
                      <a:pt x="11" y="7"/>
                      <a:pt x="0" y="8"/>
                      <a:pt x="0" y="8"/>
                    </a:cubicBezTo>
                    <a:cubicBezTo>
                      <a:pt x="7" y="0"/>
                      <a:pt x="34" y="4"/>
                      <a:pt x="4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淘宝店chenying0907 24"/>
              <p:cNvSpPr>
                <a:spLocks/>
              </p:cNvSpPr>
              <p:nvPr/>
            </p:nvSpPr>
            <p:spPr bwMode="auto">
              <a:xfrm>
                <a:off x="2708" y="2718"/>
                <a:ext cx="131" cy="77"/>
              </a:xfrm>
              <a:custGeom>
                <a:avLst/>
                <a:gdLst>
                  <a:gd name="T0" fmla="*/ 42 w 54"/>
                  <a:gd name="T1" fmla="*/ 12 h 32"/>
                  <a:gd name="T2" fmla="*/ 52 w 54"/>
                  <a:gd name="T3" fmla="*/ 15 h 32"/>
                  <a:gd name="T4" fmla="*/ 54 w 54"/>
                  <a:gd name="T5" fmla="*/ 16 h 32"/>
                  <a:gd name="T6" fmla="*/ 53 w 54"/>
                  <a:gd name="T7" fmla="*/ 16 h 32"/>
                  <a:gd name="T8" fmla="*/ 54 w 54"/>
                  <a:gd name="T9" fmla="*/ 17 h 32"/>
                  <a:gd name="T10" fmla="*/ 52 w 54"/>
                  <a:gd name="T11" fmla="*/ 17 h 32"/>
                  <a:gd name="T12" fmla="*/ 42 w 54"/>
                  <a:gd name="T13" fmla="*/ 20 h 32"/>
                  <a:gd name="T14" fmla="*/ 39 w 54"/>
                  <a:gd name="T15" fmla="*/ 23 h 32"/>
                  <a:gd name="T16" fmla="*/ 14 w 54"/>
                  <a:gd name="T17" fmla="*/ 24 h 32"/>
                  <a:gd name="T18" fmla="*/ 7 w 54"/>
                  <a:gd name="T19" fmla="*/ 18 h 32"/>
                  <a:gd name="T20" fmla="*/ 0 w 54"/>
                  <a:gd name="T21" fmla="*/ 16 h 32"/>
                  <a:gd name="T22" fmla="*/ 2 w 54"/>
                  <a:gd name="T23" fmla="*/ 16 h 32"/>
                  <a:gd name="T24" fmla="*/ 0 w 54"/>
                  <a:gd name="T25" fmla="*/ 16 h 32"/>
                  <a:gd name="T26" fmla="*/ 7 w 54"/>
                  <a:gd name="T27" fmla="*/ 14 h 32"/>
                  <a:gd name="T28" fmla="*/ 14 w 54"/>
                  <a:gd name="T29" fmla="*/ 8 h 32"/>
                  <a:gd name="T30" fmla="*/ 39 w 54"/>
                  <a:gd name="T31" fmla="*/ 10 h 32"/>
                  <a:gd name="T32" fmla="*/ 42 w 54"/>
                  <a:gd name="T3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2">
                    <a:moveTo>
                      <a:pt x="42" y="12"/>
                    </a:moveTo>
                    <a:cubicBezTo>
                      <a:pt x="46" y="13"/>
                      <a:pt x="49" y="14"/>
                      <a:pt x="52" y="15"/>
                    </a:cubicBezTo>
                    <a:cubicBezTo>
                      <a:pt x="53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3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49" y="19"/>
                      <a:pt x="46" y="20"/>
                      <a:pt x="42" y="20"/>
                    </a:cubicBezTo>
                    <a:cubicBezTo>
                      <a:pt x="41" y="21"/>
                      <a:pt x="40" y="22"/>
                      <a:pt x="39" y="23"/>
                    </a:cubicBezTo>
                    <a:cubicBezTo>
                      <a:pt x="32" y="28"/>
                      <a:pt x="22" y="32"/>
                      <a:pt x="14" y="24"/>
                    </a:cubicBezTo>
                    <a:cubicBezTo>
                      <a:pt x="11" y="21"/>
                      <a:pt x="9" y="19"/>
                      <a:pt x="7" y="18"/>
                    </a:cubicBezTo>
                    <a:cubicBezTo>
                      <a:pt x="3" y="17"/>
                      <a:pt x="0" y="16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3" y="15"/>
                      <a:pt x="7" y="14"/>
                    </a:cubicBezTo>
                    <a:cubicBezTo>
                      <a:pt x="9" y="13"/>
                      <a:pt x="11" y="11"/>
                      <a:pt x="14" y="8"/>
                    </a:cubicBezTo>
                    <a:cubicBezTo>
                      <a:pt x="22" y="0"/>
                      <a:pt x="32" y="5"/>
                      <a:pt x="39" y="10"/>
                    </a:cubicBezTo>
                    <a:cubicBezTo>
                      <a:pt x="40" y="11"/>
                      <a:pt x="41" y="11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淘宝店chenying0907 25"/>
              <p:cNvSpPr>
                <a:spLocks/>
              </p:cNvSpPr>
              <p:nvPr/>
            </p:nvSpPr>
            <p:spPr bwMode="auto">
              <a:xfrm>
                <a:off x="2829" y="2759"/>
                <a:ext cx="163" cy="195"/>
              </a:xfrm>
              <a:custGeom>
                <a:avLst/>
                <a:gdLst>
                  <a:gd name="T0" fmla="*/ 23 w 67"/>
                  <a:gd name="T1" fmla="*/ 21 h 81"/>
                  <a:gd name="T2" fmla="*/ 67 w 67"/>
                  <a:gd name="T3" fmla="*/ 3 h 81"/>
                  <a:gd name="T4" fmla="*/ 48 w 67"/>
                  <a:gd name="T5" fmla="*/ 26 h 81"/>
                  <a:gd name="T6" fmla="*/ 41 w 67"/>
                  <a:gd name="T7" fmla="*/ 58 h 81"/>
                  <a:gd name="T8" fmla="*/ 28 w 67"/>
                  <a:gd name="T9" fmla="*/ 42 h 81"/>
                  <a:gd name="T10" fmla="*/ 28 w 67"/>
                  <a:gd name="T11" fmla="*/ 62 h 81"/>
                  <a:gd name="T12" fmla="*/ 13 w 67"/>
                  <a:gd name="T13" fmla="*/ 80 h 81"/>
                  <a:gd name="T14" fmla="*/ 23 w 67"/>
                  <a:gd name="T15" fmla="*/ 2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3" y="21"/>
                    </a:moveTo>
                    <a:cubicBezTo>
                      <a:pt x="48" y="0"/>
                      <a:pt x="67" y="3"/>
                      <a:pt x="67" y="3"/>
                    </a:cubicBezTo>
                    <a:cubicBezTo>
                      <a:pt x="67" y="3"/>
                      <a:pt x="50" y="7"/>
                      <a:pt x="48" y="26"/>
                    </a:cubicBezTo>
                    <a:cubicBezTo>
                      <a:pt x="47" y="46"/>
                      <a:pt x="51" y="53"/>
                      <a:pt x="41" y="58"/>
                    </a:cubicBezTo>
                    <a:cubicBezTo>
                      <a:pt x="30" y="62"/>
                      <a:pt x="27" y="49"/>
                      <a:pt x="28" y="42"/>
                    </a:cubicBezTo>
                    <a:cubicBezTo>
                      <a:pt x="28" y="42"/>
                      <a:pt x="25" y="53"/>
                      <a:pt x="28" y="62"/>
                    </a:cubicBezTo>
                    <a:cubicBezTo>
                      <a:pt x="31" y="71"/>
                      <a:pt x="26" y="81"/>
                      <a:pt x="13" y="80"/>
                    </a:cubicBezTo>
                    <a:cubicBezTo>
                      <a:pt x="0" y="78"/>
                      <a:pt x="0" y="40"/>
                      <a:pt x="2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淘宝店chenying0907 26"/>
              <p:cNvSpPr>
                <a:spLocks/>
              </p:cNvSpPr>
              <p:nvPr/>
            </p:nvSpPr>
            <p:spPr bwMode="auto">
              <a:xfrm>
                <a:off x="2756" y="2745"/>
                <a:ext cx="161" cy="110"/>
              </a:xfrm>
              <a:custGeom>
                <a:avLst/>
                <a:gdLst>
                  <a:gd name="T0" fmla="*/ 66 w 66"/>
                  <a:gd name="T1" fmla="*/ 12 h 46"/>
                  <a:gd name="T2" fmla="*/ 42 w 66"/>
                  <a:gd name="T3" fmla="*/ 27 h 46"/>
                  <a:gd name="T4" fmla="*/ 0 w 66"/>
                  <a:gd name="T5" fmla="*/ 37 h 46"/>
                  <a:gd name="T6" fmla="*/ 14 w 66"/>
                  <a:gd name="T7" fmla="*/ 32 h 46"/>
                  <a:gd name="T8" fmla="*/ 66 w 66"/>
                  <a:gd name="T9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6">
                    <a:moveTo>
                      <a:pt x="66" y="12"/>
                    </a:moveTo>
                    <a:cubicBezTo>
                      <a:pt x="66" y="12"/>
                      <a:pt x="50" y="13"/>
                      <a:pt x="42" y="27"/>
                    </a:cubicBezTo>
                    <a:cubicBezTo>
                      <a:pt x="34" y="42"/>
                      <a:pt x="7" y="46"/>
                      <a:pt x="0" y="37"/>
                    </a:cubicBezTo>
                    <a:cubicBezTo>
                      <a:pt x="0" y="37"/>
                      <a:pt x="11" y="39"/>
                      <a:pt x="14" y="32"/>
                    </a:cubicBezTo>
                    <a:cubicBezTo>
                      <a:pt x="17" y="25"/>
                      <a:pt x="24" y="0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07" name="1"/>
          <p:cNvGrpSpPr/>
          <p:nvPr>
            <p:custDataLst>
              <p:tags r:id="rId22"/>
            </p:custDataLst>
          </p:nvPr>
        </p:nvGrpSpPr>
        <p:grpSpPr>
          <a:xfrm>
            <a:off x="5066833" y="4183898"/>
            <a:ext cx="2088023" cy="476737"/>
            <a:chOff x="5129990" y="4125154"/>
            <a:chExt cx="2088023" cy="476737"/>
          </a:xfrm>
          <a:solidFill>
            <a:srgbClr val="C1A438"/>
          </a:solidFill>
        </p:grpSpPr>
        <p:grpSp>
          <p:nvGrpSpPr>
            <p:cNvPr id="108" name="淘宝店chenying0907 21"/>
            <p:cNvGrpSpPr>
              <a:grpSpLocks noChangeAspect="1"/>
            </p:cNvGrpSpPr>
            <p:nvPr/>
          </p:nvGrpSpPr>
          <p:grpSpPr bwMode="auto">
            <a:xfrm>
              <a:off x="5129990" y="4125154"/>
              <a:ext cx="336993" cy="468705"/>
              <a:chOff x="2708" y="2559"/>
              <a:chExt cx="284" cy="395"/>
            </a:xfrm>
            <a:grpFill/>
          </p:grpSpPr>
          <p:sp>
            <p:nvSpPr>
              <p:cNvPr id="115" name="淘宝店chenying0907 22"/>
              <p:cNvSpPr>
                <a:spLocks/>
              </p:cNvSpPr>
              <p:nvPr/>
            </p:nvSpPr>
            <p:spPr bwMode="auto">
              <a:xfrm>
                <a:off x="2829" y="2559"/>
                <a:ext cx="163" cy="195"/>
              </a:xfrm>
              <a:custGeom>
                <a:avLst/>
                <a:gdLst>
                  <a:gd name="T0" fmla="*/ 28 w 67"/>
                  <a:gd name="T1" fmla="*/ 19 h 81"/>
                  <a:gd name="T2" fmla="*/ 28 w 67"/>
                  <a:gd name="T3" fmla="*/ 39 h 81"/>
                  <a:gd name="T4" fmla="*/ 41 w 67"/>
                  <a:gd name="T5" fmla="*/ 24 h 81"/>
                  <a:gd name="T6" fmla="*/ 48 w 67"/>
                  <a:gd name="T7" fmla="*/ 55 h 81"/>
                  <a:gd name="T8" fmla="*/ 67 w 67"/>
                  <a:gd name="T9" fmla="*/ 78 h 81"/>
                  <a:gd name="T10" fmla="*/ 23 w 67"/>
                  <a:gd name="T11" fmla="*/ 61 h 81"/>
                  <a:gd name="T12" fmla="*/ 13 w 67"/>
                  <a:gd name="T13" fmla="*/ 2 h 81"/>
                  <a:gd name="T14" fmla="*/ 28 w 67"/>
                  <a:gd name="T15" fmla="*/ 1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8" y="19"/>
                    </a:moveTo>
                    <a:cubicBezTo>
                      <a:pt x="25" y="28"/>
                      <a:pt x="28" y="39"/>
                      <a:pt x="28" y="39"/>
                    </a:cubicBezTo>
                    <a:cubicBezTo>
                      <a:pt x="27" y="32"/>
                      <a:pt x="30" y="19"/>
                      <a:pt x="41" y="24"/>
                    </a:cubicBezTo>
                    <a:cubicBezTo>
                      <a:pt x="51" y="28"/>
                      <a:pt x="47" y="36"/>
                      <a:pt x="48" y="55"/>
                    </a:cubicBezTo>
                    <a:cubicBezTo>
                      <a:pt x="50" y="74"/>
                      <a:pt x="67" y="78"/>
                      <a:pt x="67" y="78"/>
                    </a:cubicBezTo>
                    <a:cubicBezTo>
                      <a:pt x="67" y="78"/>
                      <a:pt x="48" y="81"/>
                      <a:pt x="23" y="61"/>
                    </a:cubicBezTo>
                    <a:cubicBezTo>
                      <a:pt x="0" y="41"/>
                      <a:pt x="0" y="3"/>
                      <a:pt x="13" y="2"/>
                    </a:cubicBezTo>
                    <a:cubicBezTo>
                      <a:pt x="26" y="0"/>
                      <a:pt x="31" y="10"/>
                      <a:pt x="2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淘宝店chenying0907 23"/>
              <p:cNvSpPr>
                <a:spLocks/>
              </p:cNvSpPr>
              <p:nvPr/>
            </p:nvSpPr>
            <p:spPr bwMode="auto">
              <a:xfrm>
                <a:off x="2756" y="2660"/>
                <a:ext cx="161" cy="109"/>
              </a:xfrm>
              <a:custGeom>
                <a:avLst/>
                <a:gdLst>
                  <a:gd name="T0" fmla="*/ 42 w 66"/>
                  <a:gd name="T1" fmla="*/ 18 h 45"/>
                  <a:gd name="T2" fmla="*/ 66 w 66"/>
                  <a:gd name="T3" fmla="*/ 34 h 45"/>
                  <a:gd name="T4" fmla="*/ 14 w 66"/>
                  <a:gd name="T5" fmla="*/ 14 h 45"/>
                  <a:gd name="T6" fmla="*/ 0 w 66"/>
                  <a:gd name="T7" fmla="*/ 8 h 45"/>
                  <a:gd name="T8" fmla="*/ 42 w 66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5">
                    <a:moveTo>
                      <a:pt x="42" y="18"/>
                    </a:moveTo>
                    <a:cubicBezTo>
                      <a:pt x="50" y="32"/>
                      <a:pt x="66" y="34"/>
                      <a:pt x="66" y="34"/>
                    </a:cubicBezTo>
                    <a:cubicBezTo>
                      <a:pt x="24" y="45"/>
                      <a:pt x="17" y="21"/>
                      <a:pt x="14" y="14"/>
                    </a:cubicBezTo>
                    <a:cubicBezTo>
                      <a:pt x="11" y="7"/>
                      <a:pt x="0" y="8"/>
                      <a:pt x="0" y="8"/>
                    </a:cubicBezTo>
                    <a:cubicBezTo>
                      <a:pt x="7" y="0"/>
                      <a:pt x="34" y="4"/>
                      <a:pt x="4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淘宝店chenying0907 24"/>
              <p:cNvSpPr>
                <a:spLocks/>
              </p:cNvSpPr>
              <p:nvPr/>
            </p:nvSpPr>
            <p:spPr bwMode="auto">
              <a:xfrm>
                <a:off x="2708" y="2718"/>
                <a:ext cx="131" cy="77"/>
              </a:xfrm>
              <a:custGeom>
                <a:avLst/>
                <a:gdLst>
                  <a:gd name="T0" fmla="*/ 42 w 54"/>
                  <a:gd name="T1" fmla="*/ 12 h 32"/>
                  <a:gd name="T2" fmla="*/ 52 w 54"/>
                  <a:gd name="T3" fmla="*/ 15 h 32"/>
                  <a:gd name="T4" fmla="*/ 54 w 54"/>
                  <a:gd name="T5" fmla="*/ 16 h 32"/>
                  <a:gd name="T6" fmla="*/ 53 w 54"/>
                  <a:gd name="T7" fmla="*/ 16 h 32"/>
                  <a:gd name="T8" fmla="*/ 54 w 54"/>
                  <a:gd name="T9" fmla="*/ 17 h 32"/>
                  <a:gd name="T10" fmla="*/ 52 w 54"/>
                  <a:gd name="T11" fmla="*/ 17 h 32"/>
                  <a:gd name="T12" fmla="*/ 42 w 54"/>
                  <a:gd name="T13" fmla="*/ 20 h 32"/>
                  <a:gd name="T14" fmla="*/ 39 w 54"/>
                  <a:gd name="T15" fmla="*/ 23 h 32"/>
                  <a:gd name="T16" fmla="*/ 14 w 54"/>
                  <a:gd name="T17" fmla="*/ 24 h 32"/>
                  <a:gd name="T18" fmla="*/ 7 w 54"/>
                  <a:gd name="T19" fmla="*/ 18 h 32"/>
                  <a:gd name="T20" fmla="*/ 0 w 54"/>
                  <a:gd name="T21" fmla="*/ 16 h 32"/>
                  <a:gd name="T22" fmla="*/ 2 w 54"/>
                  <a:gd name="T23" fmla="*/ 16 h 32"/>
                  <a:gd name="T24" fmla="*/ 0 w 54"/>
                  <a:gd name="T25" fmla="*/ 16 h 32"/>
                  <a:gd name="T26" fmla="*/ 7 w 54"/>
                  <a:gd name="T27" fmla="*/ 14 h 32"/>
                  <a:gd name="T28" fmla="*/ 14 w 54"/>
                  <a:gd name="T29" fmla="*/ 8 h 32"/>
                  <a:gd name="T30" fmla="*/ 39 w 54"/>
                  <a:gd name="T31" fmla="*/ 10 h 32"/>
                  <a:gd name="T32" fmla="*/ 42 w 54"/>
                  <a:gd name="T3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2">
                    <a:moveTo>
                      <a:pt x="42" y="12"/>
                    </a:moveTo>
                    <a:cubicBezTo>
                      <a:pt x="46" y="13"/>
                      <a:pt x="49" y="14"/>
                      <a:pt x="52" y="15"/>
                    </a:cubicBezTo>
                    <a:cubicBezTo>
                      <a:pt x="53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3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49" y="19"/>
                      <a:pt x="46" y="20"/>
                      <a:pt x="42" y="20"/>
                    </a:cubicBezTo>
                    <a:cubicBezTo>
                      <a:pt x="41" y="21"/>
                      <a:pt x="40" y="22"/>
                      <a:pt x="39" y="23"/>
                    </a:cubicBezTo>
                    <a:cubicBezTo>
                      <a:pt x="32" y="28"/>
                      <a:pt x="22" y="32"/>
                      <a:pt x="14" y="24"/>
                    </a:cubicBezTo>
                    <a:cubicBezTo>
                      <a:pt x="11" y="21"/>
                      <a:pt x="9" y="19"/>
                      <a:pt x="7" y="18"/>
                    </a:cubicBezTo>
                    <a:cubicBezTo>
                      <a:pt x="3" y="17"/>
                      <a:pt x="0" y="16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3" y="15"/>
                      <a:pt x="7" y="14"/>
                    </a:cubicBezTo>
                    <a:cubicBezTo>
                      <a:pt x="9" y="13"/>
                      <a:pt x="11" y="11"/>
                      <a:pt x="14" y="8"/>
                    </a:cubicBezTo>
                    <a:cubicBezTo>
                      <a:pt x="22" y="0"/>
                      <a:pt x="32" y="5"/>
                      <a:pt x="39" y="10"/>
                    </a:cubicBezTo>
                    <a:cubicBezTo>
                      <a:pt x="40" y="11"/>
                      <a:pt x="41" y="11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淘宝店chenying0907 25"/>
              <p:cNvSpPr>
                <a:spLocks/>
              </p:cNvSpPr>
              <p:nvPr/>
            </p:nvSpPr>
            <p:spPr bwMode="auto">
              <a:xfrm>
                <a:off x="2829" y="2759"/>
                <a:ext cx="163" cy="195"/>
              </a:xfrm>
              <a:custGeom>
                <a:avLst/>
                <a:gdLst>
                  <a:gd name="T0" fmla="*/ 23 w 67"/>
                  <a:gd name="T1" fmla="*/ 21 h 81"/>
                  <a:gd name="T2" fmla="*/ 67 w 67"/>
                  <a:gd name="T3" fmla="*/ 3 h 81"/>
                  <a:gd name="T4" fmla="*/ 48 w 67"/>
                  <a:gd name="T5" fmla="*/ 26 h 81"/>
                  <a:gd name="T6" fmla="*/ 41 w 67"/>
                  <a:gd name="T7" fmla="*/ 58 h 81"/>
                  <a:gd name="T8" fmla="*/ 28 w 67"/>
                  <a:gd name="T9" fmla="*/ 42 h 81"/>
                  <a:gd name="T10" fmla="*/ 28 w 67"/>
                  <a:gd name="T11" fmla="*/ 62 h 81"/>
                  <a:gd name="T12" fmla="*/ 13 w 67"/>
                  <a:gd name="T13" fmla="*/ 80 h 81"/>
                  <a:gd name="T14" fmla="*/ 23 w 67"/>
                  <a:gd name="T15" fmla="*/ 2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3" y="21"/>
                    </a:moveTo>
                    <a:cubicBezTo>
                      <a:pt x="48" y="0"/>
                      <a:pt x="67" y="3"/>
                      <a:pt x="67" y="3"/>
                    </a:cubicBezTo>
                    <a:cubicBezTo>
                      <a:pt x="67" y="3"/>
                      <a:pt x="50" y="7"/>
                      <a:pt x="48" y="26"/>
                    </a:cubicBezTo>
                    <a:cubicBezTo>
                      <a:pt x="47" y="46"/>
                      <a:pt x="51" y="53"/>
                      <a:pt x="41" y="58"/>
                    </a:cubicBezTo>
                    <a:cubicBezTo>
                      <a:pt x="30" y="62"/>
                      <a:pt x="27" y="49"/>
                      <a:pt x="28" y="42"/>
                    </a:cubicBezTo>
                    <a:cubicBezTo>
                      <a:pt x="28" y="42"/>
                      <a:pt x="25" y="53"/>
                      <a:pt x="28" y="62"/>
                    </a:cubicBezTo>
                    <a:cubicBezTo>
                      <a:pt x="31" y="71"/>
                      <a:pt x="26" y="81"/>
                      <a:pt x="13" y="80"/>
                    </a:cubicBezTo>
                    <a:cubicBezTo>
                      <a:pt x="0" y="78"/>
                      <a:pt x="0" y="40"/>
                      <a:pt x="2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淘宝店chenying0907 26"/>
              <p:cNvSpPr>
                <a:spLocks/>
              </p:cNvSpPr>
              <p:nvPr/>
            </p:nvSpPr>
            <p:spPr bwMode="auto">
              <a:xfrm>
                <a:off x="2756" y="2745"/>
                <a:ext cx="161" cy="110"/>
              </a:xfrm>
              <a:custGeom>
                <a:avLst/>
                <a:gdLst>
                  <a:gd name="T0" fmla="*/ 66 w 66"/>
                  <a:gd name="T1" fmla="*/ 12 h 46"/>
                  <a:gd name="T2" fmla="*/ 42 w 66"/>
                  <a:gd name="T3" fmla="*/ 27 h 46"/>
                  <a:gd name="T4" fmla="*/ 0 w 66"/>
                  <a:gd name="T5" fmla="*/ 37 h 46"/>
                  <a:gd name="T6" fmla="*/ 14 w 66"/>
                  <a:gd name="T7" fmla="*/ 32 h 46"/>
                  <a:gd name="T8" fmla="*/ 66 w 66"/>
                  <a:gd name="T9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6">
                    <a:moveTo>
                      <a:pt x="66" y="12"/>
                    </a:moveTo>
                    <a:cubicBezTo>
                      <a:pt x="66" y="12"/>
                      <a:pt x="50" y="13"/>
                      <a:pt x="42" y="27"/>
                    </a:cubicBezTo>
                    <a:cubicBezTo>
                      <a:pt x="34" y="42"/>
                      <a:pt x="7" y="46"/>
                      <a:pt x="0" y="37"/>
                    </a:cubicBezTo>
                    <a:cubicBezTo>
                      <a:pt x="0" y="37"/>
                      <a:pt x="11" y="39"/>
                      <a:pt x="14" y="32"/>
                    </a:cubicBezTo>
                    <a:cubicBezTo>
                      <a:pt x="17" y="25"/>
                      <a:pt x="24" y="0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9" name="淘宝店chenying0907 21"/>
            <p:cNvGrpSpPr>
              <a:grpSpLocks noChangeAspect="1"/>
            </p:cNvGrpSpPr>
            <p:nvPr/>
          </p:nvGrpSpPr>
          <p:grpSpPr bwMode="auto">
            <a:xfrm rot="10800000">
              <a:off x="6881020" y="4133186"/>
              <a:ext cx="336993" cy="468705"/>
              <a:chOff x="2708" y="2559"/>
              <a:chExt cx="284" cy="395"/>
            </a:xfrm>
            <a:grpFill/>
          </p:grpSpPr>
          <p:sp>
            <p:nvSpPr>
              <p:cNvPr id="110" name="淘宝店chenying0907 22"/>
              <p:cNvSpPr>
                <a:spLocks/>
              </p:cNvSpPr>
              <p:nvPr/>
            </p:nvSpPr>
            <p:spPr bwMode="auto">
              <a:xfrm>
                <a:off x="2829" y="2559"/>
                <a:ext cx="163" cy="195"/>
              </a:xfrm>
              <a:custGeom>
                <a:avLst/>
                <a:gdLst>
                  <a:gd name="T0" fmla="*/ 28 w 67"/>
                  <a:gd name="T1" fmla="*/ 19 h 81"/>
                  <a:gd name="T2" fmla="*/ 28 w 67"/>
                  <a:gd name="T3" fmla="*/ 39 h 81"/>
                  <a:gd name="T4" fmla="*/ 41 w 67"/>
                  <a:gd name="T5" fmla="*/ 24 h 81"/>
                  <a:gd name="T6" fmla="*/ 48 w 67"/>
                  <a:gd name="T7" fmla="*/ 55 h 81"/>
                  <a:gd name="T8" fmla="*/ 67 w 67"/>
                  <a:gd name="T9" fmla="*/ 78 h 81"/>
                  <a:gd name="T10" fmla="*/ 23 w 67"/>
                  <a:gd name="T11" fmla="*/ 61 h 81"/>
                  <a:gd name="T12" fmla="*/ 13 w 67"/>
                  <a:gd name="T13" fmla="*/ 2 h 81"/>
                  <a:gd name="T14" fmla="*/ 28 w 67"/>
                  <a:gd name="T15" fmla="*/ 1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8" y="19"/>
                    </a:moveTo>
                    <a:cubicBezTo>
                      <a:pt x="25" y="28"/>
                      <a:pt x="28" y="39"/>
                      <a:pt x="28" y="39"/>
                    </a:cubicBezTo>
                    <a:cubicBezTo>
                      <a:pt x="27" y="32"/>
                      <a:pt x="30" y="19"/>
                      <a:pt x="41" y="24"/>
                    </a:cubicBezTo>
                    <a:cubicBezTo>
                      <a:pt x="51" y="28"/>
                      <a:pt x="47" y="36"/>
                      <a:pt x="48" y="55"/>
                    </a:cubicBezTo>
                    <a:cubicBezTo>
                      <a:pt x="50" y="74"/>
                      <a:pt x="67" y="78"/>
                      <a:pt x="67" y="78"/>
                    </a:cubicBezTo>
                    <a:cubicBezTo>
                      <a:pt x="67" y="78"/>
                      <a:pt x="48" y="81"/>
                      <a:pt x="23" y="61"/>
                    </a:cubicBezTo>
                    <a:cubicBezTo>
                      <a:pt x="0" y="41"/>
                      <a:pt x="0" y="3"/>
                      <a:pt x="13" y="2"/>
                    </a:cubicBezTo>
                    <a:cubicBezTo>
                      <a:pt x="26" y="0"/>
                      <a:pt x="31" y="10"/>
                      <a:pt x="2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淘宝店chenying0907 23"/>
              <p:cNvSpPr>
                <a:spLocks/>
              </p:cNvSpPr>
              <p:nvPr/>
            </p:nvSpPr>
            <p:spPr bwMode="auto">
              <a:xfrm>
                <a:off x="2756" y="2660"/>
                <a:ext cx="161" cy="109"/>
              </a:xfrm>
              <a:custGeom>
                <a:avLst/>
                <a:gdLst>
                  <a:gd name="T0" fmla="*/ 42 w 66"/>
                  <a:gd name="T1" fmla="*/ 18 h 45"/>
                  <a:gd name="T2" fmla="*/ 66 w 66"/>
                  <a:gd name="T3" fmla="*/ 34 h 45"/>
                  <a:gd name="T4" fmla="*/ 14 w 66"/>
                  <a:gd name="T5" fmla="*/ 14 h 45"/>
                  <a:gd name="T6" fmla="*/ 0 w 66"/>
                  <a:gd name="T7" fmla="*/ 8 h 45"/>
                  <a:gd name="T8" fmla="*/ 42 w 66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5">
                    <a:moveTo>
                      <a:pt x="42" y="18"/>
                    </a:moveTo>
                    <a:cubicBezTo>
                      <a:pt x="50" y="32"/>
                      <a:pt x="66" y="34"/>
                      <a:pt x="66" y="34"/>
                    </a:cubicBezTo>
                    <a:cubicBezTo>
                      <a:pt x="24" y="45"/>
                      <a:pt x="17" y="21"/>
                      <a:pt x="14" y="14"/>
                    </a:cubicBezTo>
                    <a:cubicBezTo>
                      <a:pt x="11" y="7"/>
                      <a:pt x="0" y="8"/>
                      <a:pt x="0" y="8"/>
                    </a:cubicBezTo>
                    <a:cubicBezTo>
                      <a:pt x="7" y="0"/>
                      <a:pt x="34" y="4"/>
                      <a:pt x="4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淘宝店chenying0907 24"/>
              <p:cNvSpPr>
                <a:spLocks/>
              </p:cNvSpPr>
              <p:nvPr/>
            </p:nvSpPr>
            <p:spPr bwMode="auto">
              <a:xfrm>
                <a:off x="2708" y="2718"/>
                <a:ext cx="131" cy="77"/>
              </a:xfrm>
              <a:custGeom>
                <a:avLst/>
                <a:gdLst>
                  <a:gd name="T0" fmla="*/ 42 w 54"/>
                  <a:gd name="T1" fmla="*/ 12 h 32"/>
                  <a:gd name="T2" fmla="*/ 52 w 54"/>
                  <a:gd name="T3" fmla="*/ 15 h 32"/>
                  <a:gd name="T4" fmla="*/ 54 w 54"/>
                  <a:gd name="T5" fmla="*/ 16 h 32"/>
                  <a:gd name="T6" fmla="*/ 53 w 54"/>
                  <a:gd name="T7" fmla="*/ 16 h 32"/>
                  <a:gd name="T8" fmla="*/ 54 w 54"/>
                  <a:gd name="T9" fmla="*/ 17 h 32"/>
                  <a:gd name="T10" fmla="*/ 52 w 54"/>
                  <a:gd name="T11" fmla="*/ 17 h 32"/>
                  <a:gd name="T12" fmla="*/ 42 w 54"/>
                  <a:gd name="T13" fmla="*/ 20 h 32"/>
                  <a:gd name="T14" fmla="*/ 39 w 54"/>
                  <a:gd name="T15" fmla="*/ 23 h 32"/>
                  <a:gd name="T16" fmla="*/ 14 w 54"/>
                  <a:gd name="T17" fmla="*/ 24 h 32"/>
                  <a:gd name="T18" fmla="*/ 7 w 54"/>
                  <a:gd name="T19" fmla="*/ 18 h 32"/>
                  <a:gd name="T20" fmla="*/ 0 w 54"/>
                  <a:gd name="T21" fmla="*/ 16 h 32"/>
                  <a:gd name="T22" fmla="*/ 2 w 54"/>
                  <a:gd name="T23" fmla="*/ 16 h 32"/>
                  <a:gd name="T24" fmla="*/ 0 w 54"/>
                  <a:gd name="T25" fmla="*/ 16 h 32"/>
                  <a:gd name="T26" fmla="*/ 7 w 54"/>
                  <a:gd name="T27" fmla="*/ 14 h 32"/>
                  <a:gd name="T28" fmla="*/ 14 w 54"/>
                  <a:gd name="T29" fmla="*/ 8 h 32"/>
                  <a:gd name="T30" fmla="*/ 39 w 54"/>
                  <a:gd name="T31" fmla="*/ 10 h 32"/>
                  <a:gd name="T32" fmla="*/ 42 w 54"/>
                  <a:gd name="T3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2">
                    <a:moveTo>
                      <a:pt x="42" y="12"/>
                    </a:moveTo>
                    <a:cubicBezTo>
                      <a:pt x="46" y="13"/>
                      <a:pt x="49" y="14"/>
                      <a:pt x="52" y="15"/>
                    </a:cubicBezTo>
                    <a:cubicBezTo>
                      <a:pt x="53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3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49" y="19"/>
                      <a:pt x="46" y="20"/>
                      <a:pt x="42" y="20"/>
                    </a:cubicBezTo>
                    <a:cubicBezTo>
                      <a:pt x="41" y="21"/>
                      <a:pt x="40" y="22"/>
                      <a:pt x="39" y="23"/>
                    </a:cubicBezTo>
                    <a:cubicBezTo>
                      <a:pt x="32" y="28"/>
                      <a:pt x="22" y="32"/>
                      <a:pt x="14" y="24"/>
                    </a:cubicBezTo>
                    <a:cubicBezTo>
                      <a:pt x="11" y="21"/>
                      <a:pt x="9" y="19"/>
                      <a:pt x="7" y="18"/>
                    </a:cubicBezTo>
                    <a:cubicBezTo>
                      <a:pt x="3" y="17"/>
                      <a:pt x="0" y="16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3" y="15"/>
                      <a:pt x="7" y="14"/>
                    </a:cubicBezTo>
                    <a:cubicBezTo>
                      <a:pt x="9" y="13"/>
                      <a:pt x="11" y="11"/>
                      <a:pt x="14" y="8"/>
                    </a:cubicBezTo>
                    <a:cubicBezTo>
                      <a:pt x="22" y="0"/>
                      <a:pt x="32" y="5"/>
                      <a:pt x="39" y="10"/>
                    </a:cubicBezTo>
                    <a:cubicBezTo>
                      <a:pt x="40" y="11"/>
                      <a:pt x="41" y="11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淘宝店chenying0907 25"/>
              <p:cNvSpPr>
                <a:spLocks/>
              </p:cNvSpPr>
              <p:nvPr/>
            </p:nvSpPr>
            <p:spPr bwMode="auto">
              <a:xfrm>
                <a:off x="2829" y="2759"/>
                <a:ext cx="163" cy="195"/>
              </a:xfrm>
              <a:custGeom>
                <a:avLst/>
                <a:gdLst>
                  <a:gd name="T0" fmla="*/ 23 w 67"/>
                  <a:gd name="T1" fmla="*/ 21 h 81"/>
                  <a:gd name="T2" fmla="*/ 67 w 67"/>
                  <a:gd name="T3" fmla="*/ 3 h 81"/>
                  <a:gd name="T4" fmla="*/ 48 w 67"/>
                  <a:gd name="T5" fmla="*/ 26 h 81"/>
                  <a:gd name="T6" fmla="*/ 41 w 67"/>
                  <a:gd name="T7" fmla="*/ 58 h 81"/>
                  <a:gd name="T8" fmla="*/ 28 w 67"/>
                  <a:gd name="T9" fmla="*/ 42 h 81"/>
                  <a:gd name="T10" fmla="*/ 28 w 67"/>
                  <a:gd name="T11" fmla="*/ 62 h 81"/>
                  <a:gd name="T12" fmla="*/ 13 w 67"/>
                  <a:gd name="T13" fmla="*/ 80 h 81"/>
                  <a:gd name="T14" fmla="*/ 23 w 67"/>
                  <a:gd name="T15" fmla="*/ 2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3" y="21"/>
                    </a:moveTo>
                    <a:cubicBezTo>
                      <a:pt x="48" y="0"/>
                      <a:pt x="67" y="3"/>
                      <a:pt x="67" y="3"/>
                    </a:cubicBezTo>
                    <a:cubicBezTo>
                      <a:pt x="67" y="3"/>
                      <a:pt x="50" y="7"/>
                      <a:pt x="48" y="26"/>
                    </a:cubicBezTo>
                    <a:cubicBezTo>
                      <a:pt x="47" y="46"/>
                      <a:pt x="51" y="53"/>
                      <a:pt x="41" y="58"/>
                    </a:cubicBezTo>
                    <a:cubicBezTo>
                      <a:pt x="30" y="62"/>
                      <a:pt x="27" y="49"/>
                      <a:pt x="28" y="42"/>
                    </a:cubicBezTo>
                    <a:cubicBezTo>
                      <a:pt x="28" y="42"/>
                      <a:pt x="25" y="53"/>
                      <a:pt x="28" y="62"/>
                    </a:cubicBezTo>
                    <a:cubicBezTo>
                      <a:pt x="31" y="71"/>
                      <a:pt x="26" y="81"/>
                      <a:pt x="13" y="80"/>
                    </a:cubicBezTo>
                    <a:cubicBezTo>
                      <a:pt x="0" y="78"/>
                      <a:pt x="0" y="40"/>
                      <a:pt x="2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淘宝店chenying0907 26"/>
              <p:cNvSpPr>
                <a:spLocks/>
              </p:cNvSpPr>
              <p:nvPr/>
            </p:nvSpPr>
            <p:spPr bwMode="auto">
              <a:xfrm>
                <a:off x="2756" y="2745"/>
                <a:ext cx="161" cy="110"/>
              </a:xfrm>
              <a:custGeom>
                <a:avLst/>
                <a:gdLst>
                  <a:gd name="T0" fmla="*/ 66 w 66"/>
                  <a:gd name="T1" fmla="*/ 12 h 46"/>
                  <a:gd name="T2" fmla="*/ 42 w 66"/>
                  <a:gd name="T3" fmla="*/ 27 h 46"/>
                  <a:gd name="T4" fmla="*/ 0 w 66"/>
                  <a:gd name="T5" fmla="*/ 37 h 46"/>
                  <a:gd name="T6" fmla="*/ 14 w 66"/>
                  <a:gd name="T7" fmla="*/ 32 h 46"/>
                  <a:gd name="T8" fmla="*/ 66 w 66"/>
                  <a:gd name="T9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6">
                    <a:moveTo>
                      <a:pt x="66" y="12"/>
                    </a:moveTo>
                    <a:cubicBezTo>
                      <a:pt x="66" y="12"/>
                      <a:pt x="50" y="13"/>
                      <a:pt x="42" y="27"/>
                    </a:cubicBezTo>
                    <a:cubicBezTo>
                      <a:pt x="34" y="42"/>
                      <a:pt x="7" y="46"/>
                      <a:pt x="0" y="37"/>
                    </a:cubicBezTo>
                    <a:cubicBezTo>
                      <a:pt x="0" y="37"/>
                      <a:pt x="11" y="39"/>
                      <a:pt x="14" y="32"/>
                    </a:cubicBezTo>
                    <a:cubicBezTo>
                      <a:pt x="17" y="25"/>
                      <a:pt x="24" y="0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cxnSp>
        <p:nvCxnSpPr>
          <p:cNvPr id="120" name="1"/>
          <p:cNvCxnSpPr/>
          <p:nvPr>
            <p:custDataLst>
              <p:tags r:id="rId23"/>
            </p:custDataLst>
          </p:nvPr>
        </p:nvCxnSpPr>
        <p:spPr>
          <a:xfrm>
            <a:off x="5435346" y="4426008"/>
            <a:ext cx="1327164" cy="2581"/>
          </a:xfrm>
          <a:prstGeom prst="line">
            <a:avLst/>
          </a:prstGeom>
          <a:ln w="22225">
            <a:solidFill>
              <a:srgbClr val="C1A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1"/>
          <p:cNvGrpSpPr/>
          <p:nvPr>
            <p:custDataLst>
              <p:tags r:id="rId24"/>
            </p:custDataLst>
          </p:nvPr>
        </p:nvGrpSpPr>
        <p:grpSpPr>
          <a:xfrm>
            <a:off x="2335327" y="4176579"/>
            <a:ext cx="2088023" cy="476737"/>
            <a:chOff x="2326534" y="4174855"/>
            <a:chExt cx="2088023" cy="476737"/>
          </a:xfrm>
          <a:solidFill>
            <a:srgbClr val="C1A438"/>
          </a:solidFill>
        </p:grpSpPr>
        <p:grpSp>
          <p:nvGrpSpPr>
            <p:cNvPr id="122" name="淘宝店chenying0907 121"/>
            <p:cNvGrpSpPr/>
            <p:nvPr/>
          </p:nvGrpSpPr>
          <p:grpSpPr>
            <a:xfrm>
              <a:off x="2326534" y="4174855"/>
              <a:ext cx="2088023" cy="476737"/>
              <a:chOff x="5129990" y="4125154"/>
              <a:chExt cx="2088023" cy="476737"/>
            </a:xfrm>
            <a:grpFill/>
          </p:grpSpPr>
          <p:grpSp>
            <p:nvGrpSpPr>
              <p:cNvPr id="124" name="淘宝店chenying0907 21"/>
              <p:cNvGrpSpPr>
                <a:grpSpLocks noChangeAspect="1"/>
              </p:cNvGrpSpPr>
              <p:nvPr/>
            </p:nvGrpSpPr>
            <p:grpSpPr bwMode="auto">
              <a:xfrm>
                <a:off x="5129990" y="4125154"/>
                <a:ext cx="336993" cy="468705"/>
                <a:chOff x="2708" y="2559"/>
                <a:chExt cx="284" cy="395"/>
              </a:xfrm>
              <a:grpFill/>
            </p:grpSpPr>
            <p:sp>
              <p:nvSpPr>
                <p:cNvPr id="131" name="淘宝店chenying0907 22"/>
                <p:cNvSpPr>
                  <a:spLocks/>
                </p:cNvSpPr>
                <p:nvPr/>
              </p:nvSpPr>
              <p:spPr bwMode="auto">
                <a:xfrm>
                  <a:off x="2829" y="2559"/>
                  <a:ext cx="163" cy="195"/>
                </a:xfrm>
                <a:custGeom>
                  <a:avLst/>
                  <a:gdLst>
                    <a:gd name="T0" fmla="*/ 28 w 67"/>
                    <a:gd name="T1" fmla="*/ 19 h 81"/>
                    <a:gd name="T2" fmla="*/ 28 w 67"/>
                    <a:gd name="T3" fmla="*/ 39 h 81"/>
                    <a:gd name="T4" fmla="*/ 41 w 67"/>
                    <a:gd name="T5" fmla="*/ 24 h 81"/>
                    <a:gd name="T6" fmla="*/ 48 w 67"/>
                    <a:gd name="T7" fmla="*/ 55 h 81"/>
                    <a:gd name="T8" fmla="*/ 67 w 67"/>
                    <a:gd name="T9" fmla="*/ 78 h 81"/>
                    <a:gd name="T10" fmla="*/ 23 w 67"/>
                    <a:gd name="T11" fmla="*/ 61 h 81"/>
                    <a:gd name="T12" fmla="*/ 13 w 67"/>
                    <a:gd name="T13" fmla="*/ 2 h 81"/>
                    <a:gd name="T14" fmla="*/ 28 w 67"/>
                    <a:gd name="T15" fmla="*/ 1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81">
                      <a:moveTo>
                        <a:pt x="28" y="19"/>
                      </a:moveTo>
                      <a:cubicBezTo>
                        <a:pt x="25" y="28"/>
                        <a:pt x="28" y="39"/>
                        <a:pt x="28" y="39"/>
                      </a:cubicBezTo>
                      <a:cubicBezTo>
                        <a:pt x="27" y="32"/>
                        <a:pt x="30" y="19"/>
                        <a:pt x="41" y="24"/>
                      </a:cubicBezTo>
                      <a:cubicBezTo>
                        <a:pt x="51" y="28"/>
                        <a:pt x="47" y="36"/>
                        <a:pt x="48" y="55"/>
                      </a:cubicBezTo>
                      <a:cubicBezTo>
                        <a:pt x="50" y="74"/>
                        <a:pt x="67" y="78"/>
                        <a:pt x="67" y="78"/>
                      </a:cubicBezTo>
                      <a:cubicBezTo>
                        <a:pt x="67" y="78"/>
                        <a:pt x="48" y="81"/>
                        <a:pt x="23" y="61"/>
                      </a:cubicBezTo>
                      <a:cubicBezTo>
                        <a:pt x="0" y="41"/>
                        <a:pt x="0" y="3"/>
                        <a:pt x="13" y="2"/>
                      </a:cubicBezTo>
                      <a:cubicBezTo>
                        <a:pt x="26" y="0"/>
                        <a:pt x="31" y="10"/>
                        <a:pt x="2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" name="淘宝店chenying0907 23"/>
                <p:cNvSpPr>
                  <a:spLocks/>
                </p:cNvSpPr>
                <p:nvPr/>
              </p:nvSpPr>
              <p:spPr bwMode="auto">
                <a:xfrm>
                  <a:off x="2756" y="2660"/>
                  <a:ext cx="161" cy="109"/>
                </a:xfrm>
                <a:custGeom>
                  <a:avLst/>
                  <a:gdLst>
                    <a:gd name="T0" fmla="*/ 42 w 66"/>
                    <a:gd name="T1" fmla="*/ 18 h 45"/>
                    <a:gd name="T2" fmla="*/ 66 w 66"/>
                    <a:gd name="T3" fmla="*/ 34 h 45"/>
                    <a:gd name="T4" fmla="*/ 14 w 66"/>
                    <a:gd name="T5" fmla="*/ 14 h 45"/>
                    <a:gd name="T6" fmla="*/ 0 w 66"/>
                    <a:gd name="T7" fmla="*/ 8 h 45"/>
                    <a:gd name="T8" fmla="*/ 42 w 66"/>
                    <a:gd name="T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5">
                      <a:moveTo>
                        <a:pt x="42" y="18"/>
                      </a:moveTo>
                      <a:cubicBezTo>
                        <a:pt x="50" y="32"/>
                        <a:pt x="66" y="34"/>
                        <a:pt x="66" y="34"/>
                      </a:cubicBezTo>
                      <a:cubicBezTo>
                        <a:pt x="24" y="45"/>
                        <a:pt x="17" y="21"/>
                        <a:pt x="14" y="14"/>
                      </a:cubicBezTo>
                      <a:cubicBezTo>
                        <a:pt x="11" y="7"/>
                        <a:pt x="0" y="8"/>
                        <a:pt x="0" y="8"/>
                      </a:cubicBezTo>
                      <a:cubicBezTo>
                        <a:pt x="7" y="0"/>
                        <a:pt x="34" y="4"/>
                        <a:pt x="4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" name="淘宝店chenying0907 24"/>
                <p:cNvSpPr>
                  <a:spLocks/>
                </p:cNvSpPr>
                <p:nvPr/>
              </p:nvSpPr>
              <p:spPr bwMode="auto">
                <a:xfrm>
                  <a:off x="2708" y="2718"/>
                  <a:ext cx="131" cy="77"/>
                </a:xfrm>
                <a:custGeom>
                  <a:avLst/>
                  <a:gdLst>
                    <a:gd name="T0" fmla="*/ 42 w 54"/>
                    <a:gd name="T1" fmla="*/ 12 h 32"/>
                    <a:gd name="T2" fmla="*/ 52 w 54"/>
                    <a:gd name="T3" fmla="*/ 15 h 32"/>
                    <a:gd name="T4" fmla="*/ 54 w 54"/>
                    <a:gd name="T5" fmla="*/ 16 h 32"/>
                    <a:gd name="T6" fmla="*/ 53 w 54"/>
                    <a:gd name="T7" fmla="*/ 16 h 32"/>
                    <a:gd name="T8" fmla="*/ 54 w 54"/>
                    <a:gd name="T9" fmla="*/ 17 h 32"/>
                    <a:gd name="T10" fmla="*/ 52 w 54"/>
                    <a:gd name="T11" fmla="*/ 17 h 32"/>
                    <a:gd name="T12" fmla="*/ 42 w 54"/>
                    <a:gd name="T13" fmla="*/ 20 h 32"/>
                    <a:gd name="T14" fmla="*/ 39 w 54"/>
                    <a:gd name="T15" fmla="*/ 23 h 32"/>
                    <a:gd name="T16" fmla="*/ 14 w 54"/>
                    <a:gd name="T17" fmla="*/ 24 h 32"/>
                    <a:gd name="T18" fmla="*/ 7 w 54"/>
                    <a:gd name="T19" fmla="*/ 18 h 32"/>
                    <a:gd name="T20" fmla="*/ 0 w 54"/>
                    <a:gd name="T21" fmla="*/ 16 h 32"/>
                    <a:gd name="T22" fmla="*/ 2 w 54"/>
                    <a:gd name="T23" fmla="*/ 16 h 32"/>
                    <a:gd name="T24" fmla="*/ 0 w 54"/>
                    <a:gd name="T25" fmla="*/ 16 h 32"/>
                    <a:gd name="T26" fmla="*/ 7 w 54"/>
                    <a:gd name="T27" fmla="*/ 14 h 32"/>
                    <a:gd name="T28" fmla="*/ 14 w 54"/>
                    <a:gd name="T29" fmla="*/ 8 h 32"/>
                    <a:gd name="T30" fmla="*/ 39 w 54"/>
                    <a:gd name="T31" fmla="*/ 10 h 32"/>
                    <a:gd name="T32" fmla="*/ 42 w 54"/>
                    <a:gd name="T33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32">
                      <a:moveTo>
                        <a:pt x="42" y="12"/>
                      </a:moveTo>
                      <a:cubicBezTo>
                        <a:pt x="46" y="13"/>
                        <a:pt x="49" y="14"/>
                        <a:pt x="52" y="15"/>
                      </a:cubicBezTo>
                      <a:cubicBezTo>
                        <a:pt x="53" y="16"/>
                        <a:pt x="54" y="16"/>
                        <a:pt x="54" y="16"/>
                      </a:cubicBezTo>
                      <a:cubicBezTo>
                        <a:pt x="54" y="16"/>
                        <a:pt x="54" y="16"/>
                        <a:pt x="53" y="16"/>
                      </a:cubicBezTo>
                      <a:cubicBezTo>
                        <a:pt x="54" y="16"/>
                        <a:pt x="54" y="17"/>
                        <a:pt x="54" y="17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49" y="19"/>
                        <a:pt x="46" y="20"/>
                        <a:pt x="42" y="20"/>
                      </a:cubicBezTo>
                      <a:cubicBezTo>
                        <a:pt x="41" y="21"/>
                        <a:pt x="40" y="22"/>
                        <a:pt x="39" y="23"/>
                      </a:cubicBezTo>
                      <a:cubicBezTo>
                        <a:pt x="32" y="28"/>
                        <a:pt x="22" y="32"/>
                        <a:pt x="14" y="24"/>
                      </a:cubicBezTo>
                      <a:cubicBezTo>
                        <a:pt x="11" y="21"/>
                        <a:pt x="9" y="19"/>
                        <a:pt x="7" y="18"/>
                      </a:cubicBezTo>
                      <a:cubicBezTo>
                        <a:pt x="3" y="17"/>
                        <a:pt x="0" y="16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ubicBezTo>
                        <a:pt x="1" y="16"/>
                        <a:pt x="0" y="16"/>
                        <a:pt x="0" y="16"/>
                      </a:cubicBezTo>
                      <a:cubicBezTo>
                        <a:pt x="0" y="16"/>
                        <a:pt x="3" y="15"/>
                        <a:pt x="7" y="14"/>
                      </a:cubicBezTo>
                      <a:cubicBezTo>
                        <a:pt x="9" y="13"/>
                        <a:pt x="11" y="11"/>
                        <a:pt x="14" y="8"/>
                      </a:cubicBezTo>
                      <a:cubicBezTo>
                        <a:pt x="22" y="0"/>
                        <a:pt x="32" y="5"/>
                        <a:pt x="39" y="10"/>
                      </a:cubicBezTo>
                      <a:cubicBezTo>
                        <a:pt x="40" y="11"/>
                        <a:pt x="41" y="11"/>
                        <a:pt x="4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" name="淘宝店chenying0907 25"/>
                <p:cNvSpPr>
                  <a:spLocks/>
                </p:cNvSpPr>
                <p:nvPr/>
              </p:nvSpPr>
              <p:spPr bwMode="auto">
                <a:xfrm>
                  <a:off x="2829" y="2759"/>
                  <a:ext cx="163" cy="195"/>
                </a:xfrm>
                <a:custGeom>
                  <a:avLst/>
                  <a:gdLst>
                    <a:gd name="T0" fmla="*/ 23 w 67"/>
                    <a:gd name="T1" fmla="*/ 21 h 81"/>
                    <a:gd name="T2" fmla="*/ 67 w 67"/>
                    <a:gd name="T3" fmla="*/ 3 h 81"/>
                    <a:gd name="T4" fmla="*/ 48 w 67"/>
                    <a:gd name="T5" fmla="*/ 26 h 81"/>
                    <a:gd name="T6" fmla="*/ 41 w 67"/>
                    <a:gd name="T7" fmla="*/ 58 h 81"/>
                    <a:gd name="T8" fmla="*/ 28 w 67"/>
                    <a:gd name="T9" fmla="*/ 42 h 81"/>
                    <a:gd name="T10" fmla="*/ 28 w 67"/>
                    <a:gd name="T11" fmla="*/ 62 h 81"/>
                    <a:gd name="T12" fmla="*/ 13 w 67"/>
                    <a:gd name="T13" fmla="*/ 80 h 81"/>
                    <a:gd name="T14" fmla="*/ 23 w 67"/>
                    <a:gd name="T15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81">
                      <a:moveTo>
                        <a:pt x="23" y="21"/>
                      </a:moveTo>
                      <a:cubicBezTo>
                        <a:pt x="48" y="0"/>
                        <a:pt x="67" y="3"/>
                        <a:pt x="67" y="3"/>
                      </a:cubicBezTo>
                      <a:cubicBezTo>
                        <a:pt x="67" y="3"/>
                        <a:pt x="50" y="7"/>
                        <a:pt x="48" y="26"/>
                      </a:cubicBezTo>
                      <a:cubicBezTo>
                        <a:pt x="47" y="46"/>
                        <a:pt x="51" y="53"/>
                        <a:pt x="41" y="58"/>
                      </a:cubicBezTo>
                      <a:cubicBezTo>
                        <a:pt x="30" y="62"/>
                        <a:pt x="27" y="49"/>
                        <a:pt x="28" y="42"/>
                      </a:cubicBezTo>
                      <a:cubicBezTo>
                        <a:pt x="28" y="42"/>
                        <a:pt x="25" y="53"/>
                        <a:pt x="28" y="62"/>
                      </a:cubicBezTo>
                      <a:cubicBezTo>
                        <a:pt x="31" y="71"/>
                        <a:pt x="26" y="81"/>
                        <a:pt x="13" y="80"/>
                      </a:cubicBezTo>
                      <a:cubicBezTo>
                        <a:pt x="0" y="78"/>
                        <a:pt x="0" y="40"/>
                        <a:pt x="23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淘宝店chenying0907 26"/>
                <p:cNvSpPr>
                  <a:spLocks/>
                </p:cNvSpPr>
                <p:nvPr/>
              </p:nvSpPr>
              <p:spPr bwMode="auto">
                <a:xfrm>
                  <a:off x="2756" y="2745"/>
                  <a:ext cx="161" cy="110"/>
                </a:xfrm>
                <a:custGeom>
                  <a:avLst/>
                  <a:gdLst>
                    <a:gd name="T0" fmla="*/ 66 w 66"/>
                    <a:gd name="T1" fmla="*/ 12 h 46"/>
                    <a:gd name="T2" fmla="*/ 42 w 66"/>
                    <a:gd name="T3" fmla="*/ 27 h 46"/>
                    <a:gd name="T4" fmla="*/ 0 w 66"/>
                    <a:gd name="T5" fmla="*/ 37 h 46"/>
                    <a:gd name="T6" fmla="*/ 14 w 66"/>
                    <a:gd name="T7" fmla="*/ 32 h 46"/>
                    <a:gd name="T8" fmla="*/ 66 w 66"/>
                    <a:gd name="T9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6">
                      <a:moveTo>
                        <a:pt x="66" y="12"/>
                      </a:moveTo>
                      <a:cubicBezTo>
                        <a:pt x="66" y="12"/>
                        <a:pt x="50" y="13"/>
                        <a:pt x="42" y="27"/>
                      </a:cubicBezTo>
                      <a:cubicBezTo>
                        <a:pt x="34" y="42"/>
                        <a:pt x="7" y="46"/>
                        <a:pt x="0" y="37"/>
                      </a:cubicBezTo>
                      <a:cubicBezTo>
                        <a:pt x="0" y="37"/>
                        <a:pt x="11" y="39"/>
                        <a:pt x="14" y="32"/>
                      </a:cubicBezTo>
                      <a:cubicBezTo>
                        <a:pt x="17" y="25"/>
                        <a:pt x="24" y="0"/>
                        <a:pt x="6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" name="淘宝店chenying0907 21"/>
              <p:cNvGrpSpPr>
                <a:grpSpLocks noChangeAspect="1"/>
              </p:cNvGrpSpPr>
              <p:nvPr/>
            </p:nvGrpSpPr>
            <p:grpSpPr bwMode="auto">
              <a:xfrm rot="10800000">
                <a:off x="6881020" y="4133186"/>
                <a:ext cx="336993" cy="468705"/>
                <a:chOff x="2708" y="2559"/>
                <a:chExt cx="284" cy="395"/>
              </a:xfrm>
              <a:grpFill/>
            </p:grpSpPr>
            <p:sp>
              <p:nvSpPr>
                <p:cNvPr id="126" name="淘宝店chenying0907 22"/>
                <p:cNvSpPr>
                  <a:spLocks/>
                </p:cNvSpPr>
                <p:nvPr/>
              </p:nvSpPr>
              <p:spPr bwMode="auto">
                <a:xfrm>
                  <a:off x="2829" y="2559"/>
                  <a:ext cx="163" cy="195"/>
                </a:xfrm>
                <a:custGeom>
                  <a:avLst/>
                  <a:gdLst>
                    <a:gd name="T0" fmla="*/ 28 w 67"/>
                    <a:gd name="T1" fmla="*/ 19 h 81"/>
                    <a:gd name="T2" fmla="*/ 28 w 67"/>
                    <a:gd name="T3" fmla="*/ 39 h 81"/>
                    <a:gd name="T4" fmla="*/ 41 w 67"/>
                    <a:gd name="T5" fmla="*/ 24 h 81"/>
                    <a:gd name="T6" fmla="*/ 48 w 67"/>
                    <a:gd name="T7" fmla="*/ 55 h 81"/>
                    <a:gd name="T8" fmla="*/ 67 w 67"/>
                    <a:gd name="T9" fmla="*/ 78 h 81"/>
                    <a:gd name="T10" fmla="*/ 23 w 67"/>
                    <a:gd name="T11" fmla="*/ 61 h 81"/>
                    <a:gd name="T12" fmla="*/ 13 w 67"/>
                    <a:gd name="T13" fmla="*/ 2 h 81"/>
                    <a:gd name="T14" fmla="*/ 28 w 67"/>
                    <a:gd name="T15" fmla="*/ 1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81">
                      <a:moveTo>
                        <a:pt x="28" y="19"/>
                      </a:moveTo>
                      <a:cubicBezTo>
                        <a:pt x="25" y="28"/>
                        <a:pt x="28" y="39"/>
                        <a:pt x="28" y="39"/>
                      </a:cubicBezTo>
                      <a:cubicBezTo>
                        <a:pt x="27" y="32"/>
                        <a:pt x="30" y="19"/>
                        <a:pt x="41" y="24"/>
                      </a:cubicBezTo>
                      <a:cubicBezTo>
                        <a:pt x="51" y="28"/>
                        <a:pt x="47" y="36"/>
                        <a:pt x="48" y="55"/>
                      </a:cubicBezTo>
                      <a:cubicBezTo>
                        <a:pt x="50" y="74"/>
                        <a:pt x="67" y="78"/>
                        <a:pt x="67" y="78"/>
                      </a:cubicBezTo>
                      <a:cubicBezTo>
                        <a:pt x="67" y="78"/>
                        <a:pt x="48" y="81"/>
                        <a:pt x="23" y="61"/>
                      </a:cubicBezTo>
                      <a:cubicBezTo>
                        <a:pt x="0" y="41"/>
                        <a:pt x="0" y="3"/>
                        <a:pt x="13" y="2"/>
                      </a:cubicBezTo>
                      <a:cubicBezTo>
                        <a:pt x="26" y="0"/>
                        <a:pt x="31" y="10"/>
                        <a:pt x="2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" name="淘宝店chenying0907 23"/>
                <p:cNvSpPr>
                  <a:spLocks/>
                </p:cNvSpPr>
                <p:nvPr/>
              </p:nvSpPr>
              <p:spPr bwMode="auto">
                <a:xfrm>
                  <a:off x="2756" y="2660"/>
                  <a:ext cx="161" cy="109"/>
                </a:xfrm>
                <a:custGeom>
                  <a:avLst/>
                  <a:gdLst>
                    <a:gd name="T0" fmla="*/ 42 w 66"/>
                    <a:gd name="T1" fmla="*/ 18 h 45"/>
                    <a:gd name="T2" fmla="*/ 66 w 66"/>
                    <a:gd name="T3" fmla="*/ 34 h 45"/>
                    <a:gd name="T4" fmla="*/ 14 w 66"/>
                    <a:gd name="T5" fmla="*/ 14 h 45"/>
                    <a:gd name="T6" fmla="*/ 0 w 66"/>
                    <a:gd name="T7" fmla="*/ 8 h 45"/>
                    <a:gd name="T8" fmla="*/ 42 w 66"/>
                    <a:gd name="T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5">
                      <a:moveTo>
                        <a:pt x="42" y="18"/>
                      </a:moveTo>
                      <a:cubicBezTo>
                        <a:pt x="50" y="32"/>
                        <a:pt x="66" y="34"/>
                        <a:pt x="66" y="34"/>
                      </a:cubicBezTo>
                      <a:cubicBezTo>
                        <a:pt x="24" y="45"/>
                        <a:pt x="17" y="21"/>
                        <a:pt x="14" y="14"/>
                      </a:cubicBezTo>
                      <a:cubicBezTo>
                        <a:pt x="11" y="7"/>
                        <a:pt x="0" y="8"/>
                        <a:pt x="0" y="8"/>
                      </a:cubicBezTo>
                      <a:cubicBezTo>
                        <a:pt x="7" y="0"/>
                        <a:pt x="34" y="4"/>
                        <a:pt x="4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淘宝店chenying0907 24"/>
                <p:cNvSpPr>
                  <a:spLocks/>
                </p:cNvSpPr>
                <p:nvPr/>
              </p:nvSpPr>
              <p:spPr bwMode="auto">
                <a:xfrm>
                  <a:off x="2708" y="2718"/>
                  <a:ext cx="131" cy="77"/>
                </a:xfrm>
                <a:custGeom>
                  <a:avLst/>
                  <a:gdLst>
                    <a:gd name="T0" fmla="*/ 42 w 54"/>
                    <a:gd name="T1" fmla="*/ 12 h 32"/>
                    <a:gd name="T2" fmla="*/ 52 w 54"/>
                    <a:gd name="T3" fmla="*/ 15 h 32"/>
                    <a:gd name="T4" fmla="*/ 54 w 54"/>
                    <a:gd name="T5" fmla="*/ 16 h 32"/>
                    <a:gd name="T6" fmla="*/ 53 w 54"/>
                    <a:gd name="T7" fmla="*/ 16 h 32"/>
                    <a:gd name="T8" fmla="*/ 54 w 54"/>
                    <a:gd name="T9" fmla="*/ 17 h 32"/>
                    <a:gd name="T10" fmla="*/ 52 w 54"/>
                    <a:gd name="T11" fmla="*/ 17 h 32"/>
                    <a:gd name="T12" fmla="*/ 42 w 54"/>
                    <a:gd name="T13" fmla="*/ 20 h 32"/>
                    <a:gd name="T14" fmla="*/ 39 w 54"/>
                    <a:gd name="T15" fmla="*/ 23 h 32"/>
                    <a:gd name="T16" fmla="*/ 14 w 54"/>
                    <a:gd name="T17" fmla="*/ 24 h 32"/>
                    <a:gd name="T18" fmla="*/ 7 w 54"/>
                    <a:gd name="T19" fmla="*/ 18 h 32"/>
                    <a:gd name="T20" fmla="*/ 0 w 54"/>
                    <a:gd name="T21" fmla="*/ 16 h 32"/>
                    <a:gd name="T22" fmla="*/ 2 w 54"/>
                    <a:gd name="T23" fmla="*/ 16 h 32"/>
                    <a:gd name="T24" fmla="*/ 0 w 54"/>
                    <a:gd name="T25" fmla="*/ 16 h 32"/>
                    <a:gd name="T26" fmla="*/ 7 w 54"/>
                    <a:gd name="T27" fmla="*/ 14 h 32"/>
                    <a:gd name="T28" fmla="*/ 14 w 54"/>
                    <a:gd name="T29" fmla="*/ 8 h 32"/>
                    <a:gd name="T30" fmla="*/ 39 w 54"/>
                    <a:gd name="T31" fmla="*/ 10 h 32"/>
                    <a:gd name="T32" fmla="*/ 42 w 54"/>
                    <a:gd name="T33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32">
                      <a:moveTo>
                        <a:pt x="42" y="12"/>
                      </a:moveTo>
                      <a:cubicBezTo>
                        <a:pt x="46" y="13"/>
                        <a:pt x="49" y="14"/>
                        <a:pt x="52" y="15"/>
                      </a:cubicBezTo>
                      <a:cubicBezTo>
                        <a:pt x="53" y="16"/>
                        <a:pt x="54" y="16"/>
                        <a:pt x="54" y="16"/>
                      </a:cubicBezTo>
                      <a:cubicBezTo>
                        <a:pt x="54" y="16"/>
                        <a:pt x="54" y="16"/>
                        <a:pt x="53" y="16"/>
                      </a:cubicBezTo>
                      <a:cubicBezTo>
                        <a:pt x="54" y="16"/>
                        <a:pt x="54" y="17"/>
                        <a:pt x="54" y="17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49" y="19"/>
                        <a:pt x="46" y="20"/>
                        <a:pt x="42" y="20"/>
                      </a:cubicBezTo>
                      <a:cubicBezTo>
                        <a:pt x="41" y="21"/>
                        <a:pt x="40" y="22"/>
                        <a:pt x="39" y="23"/>
                      </a:cubicBezTo>
                      <a:cubicBezTo>
                        <a:pt x="32" y="28"/>
                        <a:pt x="22" y="32"/>
                        <a:pt x="14" y="24"/>
                      </a:cubicBezTo>
                      <a:cubicBezTo>
                        <a:pt x="11" y="21"/>
                        <a:pt x="9" y="19"/>
                        <a:pt x="7" y="18"/>
                      </a:cubicBezTo>
                      <a:cubicBezTo>
                        <a:pt x="3" y="17"/>
                        <a:pt x="0" y="16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ubicBezTo>
                        <a:pt x="1" y="16"/>
                        <a:pt x="0" y="16"/>
                        <a:pt x="0" y="16"/>
                      </a:cubicBezTo>
                      <a:cubicBezTo>
                        <a:pt x="0" y="16"/>
                        <a:pt x="3" y="15"/>
                        <a:pt x="7" y="14"/>
                      </a:cubicBezTo>
                      <a:cubicBezTo>
                        <a:pt x="9" y="13"/>
                        <a:pt x="11" y="11"/>
                        <a:pt x="14" y="8"/>
                      </a:cubicBezTo>
                      <a:cubicBezTo>
                        <a:pt x="22" y="0"/>
                        <a:pt x="32" y="5"/>
                        <a:pt x="39" y="10"/>
                      </a:cubicBezTo>
                      <a:cubicBezTo>
                        <a:pt x="40" y="11"/>
                        <a:pt x="41" y="11"/>
                        <a:pt x="4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淘宝店chenying0907 25"/>
                <p:cNvSpPr>
                  <a:spLocks/>
                </p:cNvSpPr>
                <p:nvPr/>
              </p:nvSpPr>
              <p:spPr bwMode="auto">
                <a:xfrm>
                  <a:off x="2829" y="2759"/>
                  <a:ext cx="163" cy="195"/>
                </a:xfrm>
                <a:custGeom>
                  <a:avLst/>
                  <a:gdLst>
                    <a:gd name="T0" fmla="*/ 23 w 67"/>
                    <a:gd name="T1" fmla="*/ 21 h 81"/>
                    <a:gd name="T2" fmla="*/ 67 w 67"/>
                    <a:gd name="T3" fmla="*/ 3 h 81"/>
                    <a:gd name="T4" fmla="*/ 48 w 67"/>
                    <a:gd name="T5" fmla="*/ 26 h 81"/>
                    <a:gd name="T6" fmla="*/ 41 w 67"/>
                    <a:gd name="T7" fmla="*/ 58 h 81"/>
                    <a:gd name="T8" fmla="*/ 28 w 67"/>
                    <a:gd name="T9" fmla="*/ 42 h 81"/>
                    <a:gd name="T10" fmla="*/ 28 w 67"/>
                    <a:gd name="T11" fmla="*/ 62 h 81"/>
                    <a:gd name="T12" fmla="*/ 13 w 67"/>
                    <a:gd name="T13" fmla="*/ 80 h 81"/>
                    <a:gd name="T14" fmla="*/ 23 w 67"/>
                    <a:gd name="T15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81">
                      <a:moveTo>
                        <a:pt x="23" y="21"/>
                      </a:moveTo>
                      <a:cubicBezTo>
                        <a:pt x="48" y="0"/>
                        <a:pt x="67" y="3"/>
                        <a:pt x="67" y="3"/>
                      </a:cubicBezTo>
                      <a:cubicBezTo>
                        <a:pt x="67" y="3"/>
                        <a:pt x="50" y="7"/>
                        <a:pt x="48" y="26"/>
                      </a:cubicBezTo>
                      <a:cubicBezTo>
                        <a:pt x="47" y="46"/>
                        <a:pt x="51" y="53"/>
                        <a:pt x="41" y="58"/>
                      </a:cubicBezTo>
                      <a:cubicBezTo>
                        <a:pt x="30" y="62"/>
                        <a:pt x="27" y="49"/>
                        <a:pt x="28" y="42"/>
                      </a:cubicBezTo>
                      <a:cubicBezTo>
                        <a:pt x="28" y="42"/>
                        <a:pt x="25" y="53"/>
                        <a:pt x="28" y="62"/>
                      </a:cubicBezTo>
                      <a:cubicBezTo>
                        <a:pt x="31" y="71"/>
                        <a:pt x="26" y="81"/>
                        <a:pt x="13" y="80"/>
                      </a:cubicBezTo>
                      <a:cubicBezTo>
                        <a:pt x="0" y="78"/>
                        <a:pt x="0" y="40"/>
                        <a:pt x="23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淘宝店chenying0907 26"/>
                <p:cNvSpPr>
                  <a:spLocks/>
                </p:cNvSpPr>
                <p:nvPr/>
              </p:nvSpPr>
              <p:spPr bwMode="auto">
                <a:xfrm>
                  <a:off x="2756" y="2745"/>
                  <a:ext cx="161" cy="110"/>
                </a:xfrm>
                <a:custGeom>
                  <a:avLst/>
                  <a:gdLst>
                    <a:gd name="T0" fmla="*/ 66 w 66"/>
                    <a:gd name="T1" fmla="*/ 12 h 46"/>
                    <a:gd name="T2" fmla="*/ 42 w 66"/>
                    <a:gd name="T3" fmla="*/ 27 h 46"/>
                    <a:gd name="T4" fmla="*/ 0 w 66"/>
                    <a:gd name="T5" fmla="*/ 37 h 46"/>
                    <a:gd name="T6" fmla="*/ 14 w 66"/>
                    <a:gd name="T7" fmla="*/ 32 h 46"/>
                    <a:gd name="T8" fmla="*/ 66 w 66"/>
                    <a:gd name="T9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6">
                      <a:moveTo>
                        <a:pt x="66" y="12"/>
                      </a:moveTo>
                      <a:cubicBezTo>
                        <a:pt x="66" y="12"/>
                        <a:pt x="50" y="13"/>
                        <a:pt x="42" y="27"/>
                      </a:cubicBezTo>
                      <a:cubicBezTo>
                        <a:pt x="34" y="42"/>
                        <a:pt x="7" y="46"/>
                        <a:pt x="0" y="37"/>
                      </a:cubicBezTo>
                      <a:cubicBezTo>
                        <a:pt x="0" y="37"/>
                        <a:pt x="11" y="39"/>
                        <a:pt x="14" y="32"/>
                      </a:cubicBezTo>
                      <a:cubicBezTo>
                        <a:pt x="17" y="25"/>
                        <a:pt x="24" y="0"/>
                        <a:pt x="6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cxnSp>
          <p:nvCxnSpPr>
            <p:cNvPr id="123" name="1"/>
            <p:cNvCxnSpPr/>
            <p:nvPr/>
          </p:nvCxnSpPr>
          <p:spPr>
            <a:xfrm>
              <a:off x="2692969" y="4421459"/>
              <a:ext cx="1327164" cy="2581"/>
            </a:xfrm>
            <a:prstGeom prst="line">
              <a:avLst/>
            </a:prstGeom>
            <a:grpFill/>
            <a:ln w="22225">
              <a:solidFill>
                <a:srgbClr val="C1A4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9762429"/>
      </p:ext>
    </p:extLst>
  </p:cSld>
  <p:clrMapOvr>
    <a:masterClrMapping/>
  </p:clrMapOvr>
  <p:transition spd="slow" advClick="0" advTm="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pic>
        <p:nvPicPr>
          <p:cNvPr id="21" name="PA_淘宝店chenying0907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 l="1006" t="54077" r="39091"/>
          <a:stretch>
            <a:fillRect/>
          </a:stretch>
        </p:blipFill>
        <p:spPr>
          <a:xfrm rot="11129466">
            <a:off x="1593621" y="2032570"/>
            <a:ext cx="4889952" cy="2677694"/>
          </a:xfrm>
          <a:custGeom>
            <a:avLst/>
            <a:gdLst>
              <a:gd name="connsiteX0" fmla="*/ 0 w 5328215"/>
              <a:gd name="connsiteY0" fmla="*/ 0 h 2917683"/>
              <a:gd name="connsiteX1" fmla="*/ 5328215 w 5328215"/>
              <a:gd name="connsiteY1" fmla="*/ 0 h 2917683"/>
              <a:gd name="connsiteX2" fmla="*/ 5328215 w 5328215"/>
              <a:gd name="connsiteY2" fmla="*/ 2917683 h 2917683"/>
              <a:gd name="connsiteX3" fmla="*/ 0 w 5328215"/>
              <a:gd name="connsiteY3" fmla="*/ 2917683 h 29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8215" h="2917683">
                <a:moveTo>
                  <a:pt x="0" y="0"/>
                </a:moveTo>
                <a:lnTo>
                  <a:pt x="5328215" y="0"/>
                </a:lnTo>
                <a:lnTo>
                  <a:pt x="5328215" y="2917683"/>
                </a:lnTo>
                <a:lnTo>
                  <a:pt x="0" y="2917683"/>
                </a:lnTo>
                <a:close/>
              </a:path>
            </a:pathLst>
          </a:custGeom>
        </p:spPr>
      </p:pic>
      <p:sp>
        <p:nvSpPr>
          <p:cNvPr id="14" name="PA_淘宝店chenying0907 13"/>
          <p:cNvSpPr/>
          <p:nvPr>
            <p:custDataLst>
              <p:tags r:id="rId7"/>
            </p:custDataLst>
          </p:nvPr>
        </p:nvSpPr>
        <p:spPr>
          <a:xfrm>
            <a:off x="1289175" y="2140692"/>
            <a:ext cx="2960446" cy="2960446"/>
          </a:xfrm>
          <a:prstGeom prst="ellipse">
            <a:avLst/>
          </a:prstGeom>
          <a:blipFill dpi="0" rotWithShape="1">
            <a:blip r:embed="rId15"/>
            <a:srcRect/>
            <a:stretch>
              <a:fillRect l="-3000" r="-17000" b="-1000"/>
            </a:stretch>
          </a:blipFill>
          <a:ln w="38100">
            <a:solidFill>
              <a:srgbClr val="F9F6E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PA_淘宝店chenying0907 14"/>
          <p:cNvSpPr/>
          <p:nvPr>
            <p:custDataLst>
              <p:tags r:id="rId8"/>
            </p:custDataLst>
          </p:nvPr>
        </p:nvSpPr>
        <p:spPr>
          <a:xfrm>
            <a:off x="3282385" y="3724106"/>
            <a:ext cx="2332798" cy="2332798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 w="38100">
            <a:solidFill>
              <a:srgbClr val="F9F6E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PA_淘宝店chenying0907 15"/>
          <p:cNvSpPr txBox="1"/>
          <p:nvPr>
            <p:custDataLst>
              <p:tags r:id="rId9"/>
            </p:custDataLst>
          </p:nvPr>
        </p:nvSpPr>
        <p:spPr>
          <a:xfrm>
            <a:off x="7263145" y="2371123"/>
            <a:ext cx="363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17" name="PA_淘宝店chenying0907 16"/>
          <p:cNvSpPr txBox="1"/>
          <p:nvPr>
            <p:custDataLst>
              <p:tags r:id="rId10"/>
            </p:custDataLst>
          </p:nvPr>
        </p:nvSpPr>
        <p:spPr>
          <a:xfrm>
            <a:off x="7263145" y="3086682"/>
            <a:ext cx="359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  <p:sp>
        <p:nvSpPr>
          <p:cNvPr id="18" name="PA_淘宝店chenying0907 17"/>
          <p:cNvSpPr txBox="1"/>
          <p:nvPr>
            <p:custDataLst>
              <p:tags r:id="rId11"/>
            </p:custDataLst>
          </p:nvPr>
        </p:nvSpPr>
        <p:spPr>
          <a:xfrm>
            <a:off x="7263145" y="4140958"/>
            <a:ext cx="359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</p:spTree>
    <p:extLst>
      <p:ext uri="{BB962C8B-B14F-4D97-AF65-F5344CB8AC3E}">
        <p14:creationId xmlns:p14="http://schemas.microsoft.com/office/powerpoint/2010/main" val="1455847968"/>
      </p:ext>
    </p:extLst>
  </p:cSld>
  <p:clrMapOvr>
    <a:masterClrMapping/>
  </p:clrMapOvr>
  <p:transition spd="slow" advClick="0" advTm="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pic>
        <p:nvPicPr>
          <p:cNvPr id="40" name="PA_淘宝店chenying0907 3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9723" r="3571" b="5278"/>
          <a:stretch/>
        </p:blipFill>
        <p:spPr>
          <a:xfrm rot="12208060">
            <a:off x="6459436" y="2566024"/>
            <a:ext cx="2309228" cy="1793462"/>
          </a:xfrm>
          <a:prstGeom prst="rect">
            <a:avLst/>
          </a:prstGeom>
        </p:spPr>
      </p:pic>
      <p:pic>
        <p:nvPicPr>
          <p:cNvPr id="41" name="PA_淘宝店chenying0907 4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9723" r="3571" b="5278"/>
          <a:stretch/>
        </p:blipFill>
        <p:spPr>
          <a:xfrm rot="12208060">
            <a:off x="3743091" y="2602141"/>
            <a:ext cx="2309228" cy="1793462"/>
          </a:xfrm>
          <a:prstGeom prst="rect">
            <a:avLst/>
          </a:prstGeom>
        </p:spPr>
      </p:pic>
      <p:pic>
        <p:nvPicPr>
          <p:cNvPr id="42" name="PA_淘宝店chenying0907 4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9723" r="3571" b="5278"/>
          <a:stretch/>
        </p:blipFill>
        <p:spPr>
          <a:xfrm rot="12208060">
            <a:off x="1224670" y="2484131"/>
            <a:ext cx="2309228" cy="1793462"/>
          </a:xfrm>
          <a:prstGeom prst="rect">
            <a:avLst/>
          </a:prstGeom>
        </p:spPr>
      </p:pic>
      <p:sp>
        <p:nvSpPr>
          <p:cNvPr id="43" name="PA_形状 40"/>
          <p:cNvSpPr/>
          <p:nvPr>
            <p:custDataLst>
              <p:tags r:id="rId9"/>
            </p:custDataLst>
          </p:nvPr>
        </p:nvSpPr>
        <p:spPr>
          <a:xfrm>
            <a:off x="2292940" y="3240683"/>
            <a:ext cx="1770328" cy="1609389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solidFill>
            <a:srgbClr val="C1A438"/>
          </a:solidFill>
          <a:ln>
            <a:solidFill>
              <a:srgbClr val="C1A438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PA_环形箭头 43"/>
          <p:cNvSpPr/>
          <p:nvPr>
            <p:custDataLst>
              <p:tags r:id="rId10"/>
            </p:custDataLst>
          </p:nvPr>
        </p:nvSpPr>
        <p:spPr>
          <a:xfrm>
            <a:off x="4808421" y="2365203"/>
            <a:ext cx="1987928" cy="1807207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  <a:solidFill>
            <a:srgbClr val="C1A438"/>
          </a:solidFill>
          <a:ln>
            <a:solidFill>
              <a:srgbClr val="C1A438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PA_形状 51"/>
          <p:cNvSpPr/>
          <p:nvPr>
            <p:custDataLst>
              <p:tags r:id="rId11"/>
            </p:custDataLst>
          </p:nvPr>
        </p:nvSpPr>
        <p:spPr>
          <a:xfrm>
            <a:off x="7552682" y="3240683"/>
            <a:ext cx="1770328" cy="1609389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solidFill>
            <a:srgbClr val="C1A438"/>
          </a:solidFill>
          <a:ln>
            <a:solidFill>
              <a:srgbClr val="C1A438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6" name="PA_淘宝店chenying0907 5"/>
          <p:cNvGrpSpPr/>
          <p:nvPr>
            <p:custDataLst>
              <p:tags r:id="rId12"/>
            </p:custDataLst>
          </p:nvPr>
        </p:nvGrpSpPr>
        <p:grpSpPr>
          <a:xfrm>
            <a:off x="1540391" y="3047453"/>
            <a:ext cx="1407396" cy="1160808"/>
            <a:chOff x="1432441" y="2725341"/>
            <a:chExt cx="1407396" cy="1160808"/>
          </a:xfrm>
        </p:grpSpPr>
        <p:sp useBgFill="1">
          <p:nvSpPr>
            <p:cNvPr id="47" name="淘宝店chenying0907 39"/>
            <p:cNvSpPr/>
            <p:nvPr/>
          </p:nvSpPr>
          <p:spPr>
            <a:xfrm>
              <a:off x="1432441" y="2725341"/>
              <a:ext cx="1407396" cy="1160808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  <a:ln w="22225">
              <a:solidFill>
                <a:srgbClr val="C1A43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27" tIns="121127" rIns="121127" bIns="521733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100" kern="1200"/>
            </a:p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100" kern="1200"/>
            </a:p>
          </p:txBody>
        </p:sp>
        <p:grpSp>
          <p:nvGrpSpPr>
            <p:cNvPr id="48" name="淘宝店chenying0907 83"/>
            <p:cNvGrpSpPr/>
            <p:nvPr/>
          </p:nvGrpSpPr>
          <p:grpSpPr>
            <a:xfrm>
              <a:off x="1959150" y="3058751"/>
              <a:ext cx="319088" cy="465138"/>
              <a:chOff x="3519488" y="3561557"/>
              <a:chExt cx="319088" cy="465138"/>
            </a:xfrm>
            <a:solidFill>
              <a:schemeClr val="accent1"/>
            </a:solidFill>
          </p:grpSpPr>
          <p:sp>
            <p:nvSpPr>
              <p:cNvPr id="49" name="AutoShape 113"/>
              <p:cNvSpPr>
                <a:spLocks/>
              </p:cNvSpPr>
              <p:nvPr/>
            </p:nvSpPr>
            <p:spPr bwMode="auto">
              <a:xfrm>
                <a:off x="3519488" y="35615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C1A438"/>
              </a:solidFill>
              <a:ln w="22225"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0" name="AutoShape 114"/>
              <p:cNvSpPr>
                <a:spLocks/>
              </p:cNvSpPr>
              <p:nvPr/>
            </p:nvSpPr>
            <p:spPr bwMode="auto">
              <a:xfrm>
                <a:off x="3605211" y="3632339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 w="22225">
                <a:solidFill>
                  <a:srgbClr val="C1A438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51" name="PA_淘宝店chenying0907 7"/>
          <p:cNvGrpSpPr/>
          <p:nvPr>
            <p:custDataLst>
              <p:tags r:id="rId13"/>
            </p:custDataLst>
          </p:nvPr>
        </p:nvGrpSpPr>
        <p:grpSpPr>
          <a:xfrm>
            <a:off x="4086482" y="3047453"/>
            <a:ext cx="1407397" cy="1160808"/>
            <a:chOff x="3978532" y="2725341"/>
            <a:chExt cx="1407397" cy="1160808"/>
          </a:xfrm>
        </p:grpSpPr>
        <p:sp useBgFill="1">
          <p:nvSpPr>
            <p:cNvPr id="52" name="淘宝店chenying0907 42"/>
            <p:cNvSpPr/>
            <p:nvPr/>
          </p:nvSpPr>
          <p:spPr>
            <a:xfrm>
              <a:off x="3978532" y="2725341"/>
              <a:ext cx="1407397" cy="1160808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  <a:ln w="22225">
              <a:solidFill>
                <a:srgbClr val="C1A43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27" tIns="521733" rIns="121127" bIns="121127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100" kern="1200"/>
            </a:p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100" kern="1200"/>
            </a:p>
          </p:txBody>
        </p:sp>
        <p:sp>
          <p:nvSpPr>
            <p:cNvPr id="53" name="淘宝店chenying0907 98"/>
            <p:cNvSpPr>
              <a:spLocks noEditPoints="1"/>
            </p:cNvSpPr>
            <p:nvPr/>
          </p:nvSpPr>
          <p:spPr bwMode="auto">
            <a:xfrm>
              <a:off x="4496620" y="3129070"/>
              <a:ext cx="439876" cy="449708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rgbClr val="C1A438"/>
            </a:solidFill>
            <a:ln w="2222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4" name="PA_淘宝店chenying0907 8"/>
          <p:cNvGrpSpPr/>
          <p:nvPr>
            <p:custDataLst>
              <p:tags r:id="rId14"/>
            </p:custDataLst>
          </p:nvPr>
        </p:nvGrpSpPr>
        <p:grpSpPr>
          <a:xfrm>
            <a:off x="6800133" y="3047453"/>
            <a:ext cx="1407396" cy="1160808"/>
            <a:chOff x="6692183" y="2725341"/>
            <a:chExt cx="1407396" cy="1160808"/>
          </a:xfrm>
        </p:grpSpPr>
        <p:sp useBgFill="1">
          <p:nvSpPr>
            <p:cNvPr id="55" name="淘宝店chenying0907 50"/>
            <p:cNvSpPr/>
            <p:nvPr/>
          </p:nvSpPr>
          <p:spPr>
            <a:xfrm>
              <a:off x="6692183" y="2725341"/>
              <a:ext cx="1407396" cy="1160808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  <a:ln w="22225">
              <a:solidFill>
                <a:srgbClr val="C1A43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27" tIns="121127" rIns="121127" bIns="521733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100" kern="1200"/>
            </a:p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100" kern="1200"/>
            </a:p>
          </p:txBody>
        </p:sp>
        <p:grpSp>
          <p:nvGrpSpPr>
            <p:cNvPr id="56" name="淘宝店chenying0907 86"/>
            <p:cNvGrpSpPr/>
            <p:nvPr/>
          </p:nvGrpSpPr>
          <p:grpSpPr>
            <a:xfrm>
              <a:off x="7169240" y="3006501"/>
              <a:ext cx="464344" cy="464344"/>
              <a:chOff x="4439444" y="1652588"/>
              <a:chExt cx="464344" cy="464344"/>
            </a:xfrm>
            <a:solidFill>
              <a:schemeClr val="accent3"/>
            </a:solidFill>
          </p:grpSpPr>
          <p:sp>
            <p:nvSpPr>
              <p:cNvPr id="57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233053"/>
              </a:solidFill>
              <a:ln w="22225">
                <a:solidFill>
                  <a:srgbClr val="C1A438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8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C1A438"/>
              </a:solidFill>
              <a:ln w="22225"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9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C1A438"/>
              </a:solidFill>
              <a:ln w="22225"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</p:grpSp>
      <p:pic>
        <p:nvPicPr>
          <p:cNvPr id="60" name="PA_淘宝店chenying0907 59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9723" r="3571" b="5278"/>
          <a:stretch/>
        </p:blipFill>
        <p:spPr>
          <a:xfrm rot="12208060">
            <a:off x="8896132" y="2573113"/>
            <a:ext cx="2309228" cy="1793462"/>
          </a:xfrm>
          <a:prstGeom prst="rect">
            <a:avLst/>
          </a:prstGeom>
        </p:spPr>
      </p:pic>
      <p:grpSp>
        <p:nvGrpSpPr>
          <p:cNvPr id="61" name="PA_淘宝店chenying0907 9"/>
          <p:cNvGrpSpPr/>
          <p:nvPr>
            <p:custDataLst>
              <p:tags r:id="rId16"/>
            </p:custDataLst>
          </p:nvPr>
        </p:nvGrpSpPr>
        <p:grpSpPr>
          <a:xfrm>
            <a:off x="9303733" y="3047453"/>
            <a:ext cx="1407397" cy="1160808"/>
            <a:chOff x="9195783" y="2725341"/>
            <a:chExt cx="1407397" cy="1160808"/>
          </a:xfrm>
        </p:grpSpPr>
        <p:sp useBgFill="1">
          <p:nvSpPr>
            <p:cNvPr id="62" name="淘宝店chenying0907 53"/>
            <p:cNvSpPr/>
            <p:nvPr/>
          </p:nvSpPr>
          <p:spPr>
            <a:xfrm>
              <a:off x="9195783" y="2725341"/>
              <a:ext cx="1407397" cy="1160808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  <a:ln w="22225">
              <a:solidFill>
                <a:srgbClr val="C1A43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27" tIns="521733" rIns="121127" bIns="121127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100" kern="1200"/>
            </a:p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100" kern="1200"/>
            </a:p>
          </p:txBody>
        </p:sp>
        <p:grpSp>
          <p:nvGrpSpPr>
            <p:cNvPr id="63" name="淘宝店chenying0907 79"/>
            <p:cNvGrpSpPr/>
            <p:nvPr/>
          </p:nvGrpSpPr>
          <p:grpSpPr>
            <a:xfrm>
              <a:off x="9681993" y="3117720"/>
              <a:ext cx="434975" cy="464344"/>
              <a:chOff x="9159875" y="1633311"/>
              <a:chExt cx="434975" cy="464344"/>
            </a:xfrm>
            <a:solidFill>
              <a:schemeClr val="accent4"/>
            </a:solidFill>
          </p:grpSpPr>
          <p:sp>
            <p:nvSpPr>
              <p:cNvPr id="64" name="AutoShape 78"/>
              <p:cNvSpPr>
                <a:spLocks/>
              </p:cNvSpPr>
              <p:nvPr/>
            </p:nvSpPr>
            <p:spPr bwMode="auto">
              <a:xfrm>
                <a:off x="9159875" y="1633311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rgbClr val="C1A438"/>
              </a:solidFill>
              <a:ln w="22225"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5" name="AutoShape 79"/>
              <p:cNvSpPr>
                <a:spLocks/>
              </p:cNvSpPr>
              <p:nvPr/>
            </p:nvSpPr>
            <p:spPr bwMode="auto">
              <a:xfrm>
                <a:off x="9217819" y="1691255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rgbClr val="C1A438"/>
              </a:solidFill>
              <a:ln w="22225"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6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rgbClr val="233053"/>
              </a:solidFill>
              <a:ln w="22225">
                <a:solidFill>
                  <a:srgbClr val="C1A438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67" name="PA_淘宝店chenying0907 66"/>
          <p:cNvSpPr txBox="1"/>
          <p:nvPr>
            <p:custDataLst>
              <p:tags r:id="rId17"/>
            </p:custDataLst>
          </p:nvPr>
        </p:nvSpPr>
        <p:spPr>
          <a:xfrm>
            <a:off x="1532426" y="5203767"/>
            <a:ext cx="9504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</p:spTree>
    <p:extLst>
      <p:ext uri="{BB962C8B-B14F-4D97-AF65-F5344CB8AC3E}">
        <p14:creationId xmlns:p14="http://schemas.microsoft.com/office/powerpoint/2010/main" val="262744470"/>
      </p:ext>
    </p:extLst>
  </p:cSld>
  <p:clrMapOvr>
    <a:masterClrMapping/>
  </p:clrMapOvr>
  <p:transition spd="slow" advClick="0" advTm="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A_淘宝店chenying0907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11373" b="11098"/>
          <a:stretch>
            <a:fillRect/>
          </a:stretch>
        </p:blipFill>
        <p:spPr>
          <a:xfrm rot="8702204">
            <a:off x="4106911" y="-1621524"/>
            <a:ext cx="4630566" cy="3266258"/>
          </a:xfrm>
          <a:custGeom>
            <a:avLst/>
            <a:gdLst>
              <a:gd name="connsiteX0" fmla="*/ 4630566 w 4630566"/>
              <a:gd name="connsiteY0" fmla="*/ 3266258 h 3266258"/>
              <a:gd name="connsiteX1" fmla="*/ 0 w 4630566"/>
              <a:gd name="connsiteY1" fmla="*/ 28323 h 3266258"/>
              <a:gd name="connsiteX2" fmla="*/ 19806 w 4630566"/>
              <a:gd name="connsiteY2" fmla="*/ 0 h 3266258"/>
              <a:gd name="connsiteX3" fmla="*/ 3483265 w 4630566"/>
              <a:gd name="connsiteY3" fmla="*/ 0 h 3266258"/>
              <a:gd name="connsiteX4" fmla="*/ 4630566 w 4630566"/>
              <a:gd name="connsiteY4" fmla="*/ 802253 h 32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0566" h="3266258">
                <a:moveTo>
                  <a:pt x="4630566" y="3266258"/>
                </a:moveTo>
                <a:lnTo>
                  <a:pt x="0" y="28323"/>
                </a:lnTo>
                <a:lnTo>
                  <a:pt x="19806" y="0"/>
                </a:lnTo>
                <a:lnTo>
                  <a:pt x="3483265" y="0"/>
                </a:lnTo>
                <a:lnTo>
                  <a:pt x="4630566" y="802253"/>
                </a:lnTo>
                <a:close/>
              </a:path>
            </a:pathLst>
          </a:custGeom>
        </p:spPr>
      </p:pic>
      <p:pic>
        <p:nvPicPr>
          <p:cNvPr id="8" name="PA_淘宝店chenying0907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 t="47562" r="49103"/>
          <a:stretch>
            <a:fillRect/>
          </a:stretch>
        </p:blipFill>
        <p:spPr>
          <a:xfrm rot="8698124">
            <a:off x="3985226" y="5029133"/>
            <a:ext cx="4221547" cy="3106670"/>
          </a:xfrm>
          <a:custGeom>
            <a:avLst/>
            <a:gdLst>
              <a:gd name="connsiteX0" fmla="*/ 2075476 w 4221547"/>
              <a:gd name="connsiteY0" fmla="*/ 3106670 h 3106670"/>
              <a:gd name="connsiteX1" fmla="*/ 0 w 4221547"/>
              <a:gd name="connsiteY1" fmla="*/ 1651717 h 3106670"/>
              <a:gd name="connsiteX2" fmla="*/ 0 w 4221547"/>
              <a:gd name="connsiteY2" fmla="*/ 444248 h 3106670"/>
              <a:gd name="connsiteX3" fmla="*/ 311427 w 4221547"/>
              <a:gd name="connsiteY3" fmla="*/ 0 h 3106670"/>
              <a:gd name="connsiteX4" fmla="*/ 4221547 w 4221547"/>
              <a:gd name="connsiteY4" fmla="*/ 2741077 h 3106670"/>
              <a:gd name="connsiteX5" fmla="*/ 3965258 w 4221547"/>
              <a:gd name="connsiteY5" fmla="*/ 3106670 h 31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1547" h="3106670">
                <a:moveTo>
                  <a:pt x="2075476" y="3106670"/>
                </a:moveTo>
                <a:lnTo>
                  <a:pt x="0" y="1651717"/>
                </a:lnTo>
                <a:lnTo>
                  <a:pt x="0" y="444248"/>
                </a:lnTo>
                <a:lnTo>
                  <a:pt x="311427" y="0"/>
                </a:lnTo>
                <a:lnTo>
                  <a:pt x="4221547" y="2741077"/>
                </a:lnTo>
                <a:lnTo>
                  <a:pt x="3965258" y="310667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3693043" y="2984421"/>
            <a:ext cx="560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2" name="PA_淘宝店chenying0907 1"/>
          <p:cNvSpPr txBox="1"/>
          <p:nvPr>
            <p:custDataLst>
              <p:tags r:id="rId6"/>
            </p:custDataLst>
          </p:nvPr>
        </p:nvSpPr>
        <p:spPr>
          <a:xfrm>
            <a:off x="4034063" y="2496194"/>
            <a:ext cx="41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PA_淘宝店chenying0907 86"/>
          <p:cNvSpPr txBox="1"/>
          <p:nvPr>
            <p:custDataLst>
              <p:tags r:id="rId7"/>
            </p:custDataLst>
          </p:nvPr>
        </p:nvSpPr>
        <p:spPr>
          <a:xfrm>
            <a:off x="4019550" y="4039588"/>
            <a:ext cx="452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you can add your text</a:t>
            </a:r>
          </a:p>
        </p:txBody>
      </p:sp>
    </p:spTree>
    <p:extLst>
      <p:ext uri="{BB962C8B-B14F-4D97-AF65-F5344CB8AC3E}">
        <p14:creationId xmlns:p14="http://schemas.microsoft.com/office/powerpoint/2010/main" val="3225219745"/>
      </p:ext>
    </p:extLst>
  </p:cSld>
  <p:clrMapOvr>
    <a:masterClrMapping/>
  </p:clrMapOvr>
  <p:transition spd="slow" advClick="0" advTm="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27" name="PA_形状 6709"/>
          <p:cNvSpPr/>
          <p:nvPr>
            <p:custDataLst>
              <p:tags r:id="rId6"/>
            </p:custDataLst>
          </p:nvPr>
        </p:nvSpPr>
        <p:spPr>
          <a:xfrm>
            <a:off x="883457" y="2432594"/>
            <a:ext cx="5825319" cy="2541163"/>
          </a:xfrm>
          <a:prstGeom prst="rect">
            <a:avLst/>
          </a:prstGeom>
          <a:solidFill>
            <a:srgbClr val="C1A438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淘宝店chenying0907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algn="ctr">
              <a:defRPr sz="3000">
                <a:solidFill>
                  <a:srgbClr val="F6F6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 sz="225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8" name="PA_淘宝店chenying0907 66"/>
          <p:cNvGrpSpPr/>
          <p:nvPr>
            <p:custDataLst>
              <p:tags r:id="rId7"/>
            </p:custDataLst>
          </p:nvPr>
        </p:nvGrpSpPr>
        <p:grpSpPr>
          <a:xfrm>
            <a:off x="4956576" y="1670319"/>
            <a:ext cx="6437846" cy="4228539"/>
            <a:chOff x="1017405" y="2693984"/>
            <a:chExt cx="6794663" cy="4462905"/>
          </a:xfrm>
        </p:grpSpPr>
        <p:grpSp>
          <p:nvGrpSpPr>
            <p:cNvPr id="29" name="淘宝店chenying0907 67"/>
            <p:cNvGrpSpPr/>
            <p:nvPr/>
          </p:nvGrpSpPr>
          <p:grpSpPr>
            <a:xfrm>
              <a:off x="1017405" y="2693984"/>
              <a:ext cx="6794663" cy="4462905"/>
              <a:chOff x="1017405" y="2693984"/>
              <a:chExt cx="6794663" cy="4462905"/>
            </a:xfrm>
          </p:grpSpPr>
          <p:sp>
            <p:nvSpPr>
              <p:cNvPr id="32" name="AutoShape 1"/>
              <p:cNvSpPr>
                <a:spLocks/>
              </p:cNvSpPr>
              <p:nvPr/>
            </p:nvSpPr>
            <p:spPr bwMode="auto">
              <a:xfrm>
                <a:off x="1017405" y="2693984"/>
                <a:ext cx="6794663" cy="4462905"/>
              </a:xfrm>
              <a:prstGeom prst="roundRect">
                <a:avLst>
                  <a:gd name="adj" fmla="val 1292"/>
                </a:avLst>
              </a:prstGeom>
              <a:solidFill>
                <a:schemeClr val="bg1"/>
              </a:solidFill>
              <a:ln w="2540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254000" dist="114299" dir="5340024" algn="ctr" rotWithShape="0">
                  <a:schemeClr val="bg2">
                    <a:alpha val="39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3" name="淘宝店chenying0907 2"/>
              <p:cNvSpPr>
                <a:spLocks/>
              </p:cNvSpPr>
              <p:nvPr/>
            </p:nvSpPr>
            <p:spPr bwMode="auto">
              <a:xfrm>
                <a:off x="1017405" y="3024940"/>
                <a:ext cx="6794663" cy="315914"/>
              </a:xfrm>
              <a:prstGeom prst="rect">
                <a:avLst/>
              </a:prstGeom>
              <a:solidFill>
                <a:srgbClr val="CDCDCD"/>
              </a:solidFill>
              <a:ln w="25400" cap="flat">
                <a:solidFill>
                  <a:srgbClr val="CDCDC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4" name="AutoShape 3"/>
              <p:cNvSpPr>
                <a:spLocks/>
              </p:cNvSpPr>
              <p:nvPr/>
            </p:nvSpPr>
            <p:spPr bwMode="auto">
              <a:xfrm>
                <a:off x="2035351" y="2779230"/>
                <a:ext cx="2717865" cy="561624"/>
              </a:xfrm>
              <a:prstGeom prst="roundRect">
                <a:avLst>
                  <a:gd name="adj" fmla="val 11986"/>
                </a:avLst>
              </a:prstGeom>
              <a:solidFill>
                <a:srgbClr val="CDCDCD"/>
              </a:solidFill>
              <a:ln w="25400" cap="flat">
                <a:solidFill>
                  <a:srgbClr val="CDCDC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5" name="Oval 4"/>
              <p:cNvSpPr>
                <a:spLocks/>
              </p:cNvSpPr>
              <p:nvPr/>
            </p:nvSpPr>
            <p:spPr bwMode="auto">
              <a:xfrm>
                <a:off x="1137753" y="2814331"/>
                <a:ext cx="95903" cy="95276"/>
              </a:xfrm>
              <a:prstGeom prst="ellipse">
                <a:avLst/>
              </a:prstGeom>
              <a:solidFill>
                <a:schemeClr val="accent2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6" name="Oval 5"/>
              <p:cNvSpPr>
                <a:spLocks/>
              </p:cNvSpPr>
              <p:nvPr/>
            </p:nvSpPr>
            <p:spPr bwMode="auto">
              <a:xfrm>
                <a:off x="1307620" y="2814331"/>
                <a:ext cx="95903" cy="95276"/>
              </a:xfrm>
              <a:prstGeom prst="ellipse">
                <a:avLst/>
              </a:prstGeom>
              <a:solidFill>
                <a:schemeClr val="accent3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7" name="Oval 6"/>
              <p:cNvSpPr>
                <a:spLocks/>
              </p:cNvSpPr>
              <p:nvPr/>
            </p:nvSpPr>
            <p:spPr bwMode="auto">
              <a:xfrm>
                <a:off x="1477486" y="2814331"/>
                <a:ext cx="95903" cy="95276"/>
              </a:xfrm>
              <a:prstGeom prst="ellipse">
                <a:avLst/>
              </a:prstGeom>
              <a:solidFill>
                <a:schemeClr val="accent4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8" name="淘宝店chenying0907 11"/>
              <p:cNvSpPr>
                <a:spLocks/>
              </p:cNvSpPr>
              <p:nvPr/>
            </p:nvSpPr>
            <p:spPr bwMode="auto">
              <a:xfrm>
                <a:off x="2205844" y="3085114"/>
                <a:ext cx="5104773" cy="20058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B3B3B3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9" name="淘宝店chenying0907 9"/>
              <p:cNvSpPr>
                <a:spLocks/>
              </p:cNvSpPr>
              <p:nvPr/>
            </p:nvSpPr>
            <p:spPr bwMode="auto">
              <a:xfrm rot="18900000">
                <a:off x="4580706" y="2849676"/>
                <a:ext cx="99497" cy="99497"/>
              </a:xfrm>
              <a:custGeom>
                <a:avLst/>
                <a:gdLst>
                  <a:gd name="T0" fmla="*/ 42 w 64"/>
                  <a:gd name="T1" fmla="*/ 0 h 64"/>
                  <a:gd name="T2" fmla="*/ 21 w 64"/>
                  <a:gd name="T3" fmla="*/ 0 h 64"/>
                  <a:gd name="T4" fmla="*/ 21 w 64"/>
                  <a:gd name="T5" fmla="*/ 21 h 64"/>
                  <a:gd name="T6" fmla="*/ 0 w 64"/>
                  <a:gd name="T7" fmla="*/ 21 h 64"/>
                  <a:gd name="T8" fmla="*/ 0 w 64"/>
                  <a:gd name="T9" fmla="*/ 42 h 64"/>
                  <a:gd name="T10" fmla="*/ 21 w 64"/>
                  <a:gd name="T11" fmla="*/ 42 h 64"/>
                  <a:gd name="T12" fmla="*/ 21 w 64"/>
                  <a:gd name="T13" fmla="*/ 64 h 64"/>
                  <a:gd name="T14" fmla="*/ 42 w 64"/>
                  <a:gd name="T15" fmla="*/ 64 h 64"/>
                  <a:gd name="T16" fmla="*/ 42 w 64"/>
                  <a:gd name="T17" fmla="*/ 42 h 64"/>
                  <a:gd name="T18" fmla="*/ 64 w 64"/>
                  <a:gd name="T19" fmla="*/ 42 h 64"/>
                  <a:gd name="T20" fmla="*/ 64 w 64"/>
                  <a:gd name="T21" fmla="*/ 21 h 64"/>
                  <a:gd name="T22" fmla="*/ 42 w 64"/>
                  <a:gd name="T23" fmla="*/ 21 h 64"/>
                  <a:gd name="T24" fmla="*/ 42 w 64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64">
                    <a:moveTo>
                      <a:pt x="42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21" y="64"/>
                    </a:lnTo>
                    <a:lnTo>
                      <a:pt x="42" y="64"/>
                    </a:lnTo>
                    <a:lnTo>
                      <a:pt x="42" y="42"/>
                    </a:lnTo>
                    <a:lnTo>
                      <a:pt x="64" y="42"/>
                    </a:lnTo>
                    <a:lnTo>
                      <a:pt x="64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40" name="淘宝店chenying0907 85"/>
              <p:cNvGrpSpPr/>
              <p:nvPr/>
            </p:nvGrpSpPr>
            <p:grpSpPr>
              <a:xfrm>
                <a:off x="7494380" y="2779230"/>
                <a:ext cx="155357" cy="155272"/>
                <a:chOff x="4763" y="0"/>
                <a:chExt cx="2900362" cy="28987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43" name="淘宝店chenying0907 13"/>
                <p:cNvSpPr>
                  <a:spLocks/>
                </p:cNvSpPr>
                <p:nvPr/>
              </p:nvSpPr>
              <p:spPr bwMode="auto">
                <a:xfrm>
                  <a:off x="4763" y="0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2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ma14="http://schemas.microsoft.com/office/mac/drawingml/2011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4" name="淘宝店chenying0907 14"/>
                <p:cNvSpPr>
                  <a:spLocks/>
                </p:cNvSpPr>
                <p:nvPr/>
              </p:nvSpPr>
              <p:spPr bwMode="auto">
                <a:xfrm>
                  <a:off x="4763" y="1087438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1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ma14="http://schemas.microsoft.com/office/mac/drawingml/2011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5" name="淘宝店chenying0907 15"/>
                <p:cNvSpPr>
                  <a:spLocks/>
                </p:cNvSpPr>
                <p:nvPr/>
              </p:nvSpPr>
              <p:spPr bwMode="auto">
                <a:xfrm>
                  <a:off x="4763" y="2171700"/>
                  <a:ext cx="727075" cy="727075"/>
                </a:xfrm>
                <a:custGeom>
                  <a:avLst/>
                  <a:gdLst>
                    <a:gd name="T0" fmla="*/ 168 w 193"/>
                    <a:gd name="T1" fmla="*/ 0 h 193"/>
                    <a:gd name="T2" fmla="*/ 24 w 193"/>
                    <a:gd name="T3" fmla="*/ 0 h 193"/>
                    <a:gd name="T4" fmla="*/ 0 w 193"/>
                    <a:gd name="T5" fmla="*/ 25 h 193"/>
                    <a:gd name="T6" fmla="*/ 0 w 193"/>
                    <a:gd name="T7" fmla="*/ 169 h 193"/>
                    <a:gd name="T8" fmla="*/ 24 w 193"/>
                    <a:gd name="T9" fmla="*/ 193 h 193"/>
                    <a:gd name="T10" fmla="*/ 168 w 193"/>
                    <a:gd name="T11" fmla="*/ 193 h 193"/>
                    <a:gd name="T12" fmla="*/ 193 w 193"/>
                    <a:gd name="T13" fmla="*/ 169 h 193"/>
                    <a:gd name="T14" fmla="*/ 193 w 193"/>
                    <a:gd name="T15" fmla="*/ 25 h 193"/>
                    <a:gd name="T16" fmla="*/ 168 w 193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2" y="193"/>
                        <a:pt x="193" y="182"/>
                        <a:pt x="193" y="169"/>
                      </a:cubicBezTo>
                      <a:cubicBezTo>
                        <a:pt x="193" y="25"/>
                        <a:pt x="193" y="25"/>
                        <a:pt x="193" y="25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ma14="http://schemas.microsoft.com/office/mac/drawingml/2011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6" name="淘宝店chenying0907 16"/>
                <p:cNvSpPr>
                  <a:spLocks/>
                </p:cNvSpPr>
                <p:nvPr/>
              </p:nvSpPr>
              <p:spPr bwMode="auto">
                <a:xfrm>
                  <a:off x="1093788" y="0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ma14="http://schemas.microsoft.com/office/mac/drawingml/2011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7" name="淘宝店chenying0907 17"/>
                <p:cNvSpPr>
                  <a:spLocks/>
                </p:cNvSpPr>
                <p:nvPr/>
              </p:nvSpPr>
              <p:spPr bwMode="auto">
                <a:xfrm>
                  <a:off x="1093788" y="1087438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ma14="http://schemas.microsoft.com/office/mac/drawingml/2011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8" name="淘宝店chenying0907 18"/>
                <p:cNvSpPr>
                  <a:spLocks/>
                </p:cNvSpPr>
                <p:nvPr/>
              </p:nvSpPr>
              <p:spPr bwMode="auto">
                <a:xfrm>
                  <a:off x="1093788" y="2171700"/>
                  <a:ext cx="722312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ma14="http://schemas.microsoft.com/office/mac/drawingml/2011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9" name="淘宝店chenying0907 19"/>
                <p:cNvSpPr>
                  <a:spLocks/>
                </p:cNvSpPr>
                <p:nvPr/>
              </p:nvSpPr>
              <p:spPr bwMode="auto">
                <a:xfrm>
                  <a:off x="2181225" y="0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ma14="http://schemas.microsoft.com/office/mac/drawingml/2011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50" name="淘宝店chenying0907 20"/>
                <p:cNvSpPr>
                  <a:spLocks/>
                </p:cNvSpPr>
                <p:nvPr/>
              </p:nvSpPr>
              <p:spPr bwMode="auto">
                <a:xfrm>
                  <a:off x="2181225" y="1087438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ma14="http://schemas.microsoft.com/office/mac/drawingml/2011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51" name="淘宝店chenying0907 21"/>
                <p:cNvSpPr>
                  <a:spLocks/>
                </p:cNvSpPr>
                <p:nvPr/>
              </p:nvSpPr>
              <p:spPr bwMode="auto">
                <a:xfrm>
                  <a:off x="2181225" y="2171700"/>
                  <a:ext cx="723900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0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ma14="http://schemas.microsoft.com/office/mac/drawingml/2011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sp>
            <p:nvSpPr>
              <p:cNvPr id="41" name="淘宝店chenying0907 25"/>
              <p:cNvSpPr>
                <a:spLocks/>
              </p:cNvSpPr>
              <p:nvPr/>
            </p:nvSpPr>
            <p:spPr bwMode="auto">
              <a:xfrm rot="5400000">
                <a:off x="7497092" y="3115886"/>
                <a:ext cx="146921" cy="128651"/>
              </a:xfrm>
              <a:custGeom>
                <a:avLst/>
                <a:gdLst>
                  <a:gd name="T0" fmla="*/ 504 w 896"/>
                  <a:gd name="T1" fmla="*/ 0 h 784"/>
                  <a:gd name="T2" fmla="*/ 116 w 896"/>
                  <a:gd name="T3" fmla="*/ 336 h 784"/>
                  <a:gd name="T4" fmla="*/ 0 w 896"/>
                  <a:gd name="T5" fmla="*/ 336 h 784"/>
                  <a:gd name="T6" fmla="*/ 168 w 896"/>
                  <a:gd name="T7" fmla="*/ 560 h 784"/>
                  <a:gd name="T8" fmla="*/ 336 w 896"/>
                  <a:gd name="T9" fmla="*/ 336 h 784"/>
                  <a:gd name="T10" fmla="*/ 230 w 896"/>
                  <a:gd name="T11" fmla="*/ 336 h 784"/>
                  <a:gd name="T12" fmla="*/ 504 w 896"/>
                  <a:gd name="T13" fmla="*/ 112 h 784"/>
                  <a:gd name="T14" fmla="*/ 784 w 896"/>
                  <a:gd name="T15" fmla="*/ 392 h 784"/>
                  <a:gd name="T16" fmla="*/ 504 w 896"/>
                  <a:gd name="T17" fmla="*/ 672 h 784"/>
                  <a:gd name="T18" fmla="*/ 504 w 896"/>
                  <a:gd name="T19" fmla="*/ 784 h 784"/>
                  <a:gd name="T20" fmla="*/ 896 w 896"/>
                  <a:gd name="T21" fmla="*/ 392 h 784"/>
                  <a:gd name="T22" fmla="*/ 504 w 896"/>
                  <a:gd name="T23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6" h="784">
                    <a:moveTo>
                      <a:pt x="504" y="0"/>
                    </a:moveTo>
                    <a:cubicBezTo>
                      <a:pt x="307" y="0"/>
                      <a:pt x="144" y="146"/>
                      <a:pt x="116" y="336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68" y="560"/>
                      <a:pt x="168" y="560"/>
                      <a:pt x="168" y="560"/>
                    </a:cubicBezTo>
                    <a:cubicBezTo>
                      <a:pt x="336" y="336"/>
                      <a:pt x="336" y="336"/>
                      <a:pt x="336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56" y="208"/>
                      <a:pt x="369" y="112"/>
                      <a:pt x="504" y="112"/>
                    </a:cubicBezTo>
                    <a:cubicBezTo>
                      <a:pt x="658" y="112"/>
                      <a:pt x="784" y="238"/>
                      <a:pt x="784" y="392"/>
                    </a:cubicBezTo>
                    <a:cubicBezTo>
                      <a:pt x="784" y="546"/>
                      <a:pt x="658" y="672"/>
                      <a:pt x="504" y="672"/>
                    </a:cubicBezTo>
                    <a:cubicBezTo>
                      <a:pt x="504" y="784"/>
                      <a:pt x="504" y="784"/>
                      <a:pt x="504" y="784"/>
                    </a:cubicBezTo>
                    <a:cubicBezTo>
                      <a:pt x="721" y="784"/>
                      <a:pt x="896" y="609"/>
                      <a:pt x="896" y="392"/>
                    </a:cubicBezTo>
                    <a:cubicBezTo>
                      <a:pt x="896" y="175"/>
                      <a:pt x="721" y="0"/>
                      <a:pt x="50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2" name="Oval 6"/>
              <p:cNvSpPr>
                <a:spLocks/>
              </p:cNvSpPr>
              <p:nvPr/>
            </p:nvSpPr>
            <p:spPr bwMode="auto">
              <a:xfrm>
                <a:off x="1655635" y="2814331"/>
                <a:ext cx="95903" cy="95276"/>
              </a:xfrm>
              <a:prstGeom prst="ellipse">
                <a:avLst/>
              </a:prstGeom>
              <a:solidFill>
                <a:schemeClr val="accent5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30" name="淘宝店chenying0907Box 68"/>
            <p:cNvSpPr txBox="1"/>
            <p:nvPr/>
          </p:nvSpPr>
          <p:spPr>
            <a:xfrm>
              <a:off x="2353072" y="3063038"/>
              <a:ext cx="2068033" cy="276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675" dirty="0">
                  <a:solidFill>
                    <a:schemeClr val="bg1">
                      <a:lumMod val="6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Http://www.docer.com/</a:t>
              </a:r>
              <a:r>
                <a:rPr lang="zh-CN" altLang="en-US" sz="675" dirty="0">
                  <a:solidFill>
                    <a:schemeClr val="bg1">
                      <a:lumMod val="6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Rice husk children</a:t>
              </a:r>
              <a:endParaRPr lang="id-ID" sz="675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" name="淘宝店chenying0907 29"/>
            <p:cNvSpPr>
              <a:spLocks noEditPoints="1"/>
            </p:cNvSpPr>
            <p:nvPr/>
          </p:nvSpPr>
          <p:spPr bwMode="auto">
            <a:xfrm>
              <a:off x="2269943" y="3130076"/>
              <a:ext cx="115372" cy="115448"/>
            </a:xfrm>
            <a:custGeom>
              <a:avLst/>
              <a:gdLst>
                <a:gd name="T0" fmla="*/ 0 w 636"/>
                <a:gd name="T1" fmla="*/ 318 h 636"/>
                <a:gd name="T2" fmla="*/ 636 w 636"/>
                <a:gd name="T3" fmla="*/ 318 h 636"/>
                <a:gd name="T4" fmla="*/ 594 w 636"/>
                <a:gd name="T5" fmla="*/ 308 h 636"/>
                <a:gd name="T6" fmla="*/ 448 w 636"/>
                <a:gd name="T7" fmla="*/ 179 h 636"/>
                <a:gd name="T8" fmla="*/ 594 w 636"/>
                <a:gd name="T9" fmla="*/ 308 h 636"/>
                <a:gd name="T10" fmla="*/ 223 w 636"/>
                <a:gd name="T11" fmla="*/ 486 h 636"/>
                <a:gd name="T12" fmla="*/ 308 w 636"/>
                <a:gd name="T13" fmla="*/ 594 h 636"/>
                <a:gd name="T14" fmla="*/ 329 w 636"/>
                <a:gd name="T15" fmla="*/ 42 h 636"/>
                <a:gd name="T16" fmla="*/ 328 w 636"/>
                <a:gd name="T17" fmla="*/ 184 h 636"/>
                <a:gd name="T18" fmla="*/ 329 w 636"/>
                <a:gd name="T19" fmla="*/ 42 h 636"/>
                <a:gd name="T20" fmla="*/ 510 w 636"/>
                <a:gd name="T21" fmla="*/ 119 h 636"/>
                <a:gd name="T22" fmla="*/ 363 w 636"/>
                <a:gd name="T23" fmla="*/ 45 h 636"/>
                <a:gd name="T24" fmla="*/ 308 w 636"/>
                <a:gd name="T25" fmla="*/ 184 h 636"/>
                <a:gd name="T26" fmla="*/ 307 w 636"/>
                <a:gd name="T27" fmla="*/ 42 h 636"/>
                <a:gd name="T28" fmla="*/ 196 w 636"/>
                <a:gd name="T29" fmla="*/ 160 h 636"/>
                <a:gd name="T30" fmla="*/ 273 w 636"/>
                <a:gd name="T31" fmla="*/ 45 h 636"/>
                <a:gd name="T32" fmla="*/ 207 w 636"/>
                <a:gd name="T33" fmla="*/ 186 h 636"/>
                <a:gd name="T34" fmla="*/ 308 w 636"/>
                <a:gd name="T35" fmla="*/ 308 h 636"/>
                <a:gd name="T36" fmla="*/ 207 w 636"/>
                <a:gd name="T37" fmla="*/ 186 h 636"/>
                <a:gd name="T38" fmla="*/ 308 w 636"/>
                <a:gd name="T39" fmla="*/ 452 h 636"/>
                <a:gd name="T40" fmla="*/ 185 w 636"/>
                <a:gd name="T41" fmla="*/ 328 h 636"/>
                <a:gd name="T42" fmla="*/ 273 w 636"/>
                <a:gd name="T43" fmla="*/ 591 h 636"/>
                <a:gd name="T44" fmla="*/ 204 w 636"/>
                <a:gd name="T45" fmla="*/ 493 h 636"/>
                <a:gd name="T46" fmla="*/ 328 w 636"/>
                <a:gd name="T47" fmla="*/ 594 h 636"/>
                <a:gd name="T48" fmla="*/ 413 w 636"/>
                <a:gd name="T49" fmla="*/ 486 h 636"/>
                <a:gd name="T50" fmla="*/ 328 w 636"/>
                <a:gd name="T51" fmla="*/ 594 h 636"/>
                <a:gd name="T52" fmla="*/ 498 w 636"/>
                <a:gd name="T53" fmla="*/ 528 h 636"/>
                <a:gd name="T54" fmla="*/ 432 w 636"/>
                <a:gd name="T55" fmla="*/ 493 h 636"/>
                <a:gd name="T56" fmla="*/ 328 w 636"/>
                <a:gd name="T57" fmla="*/ 452 h 636"/>
                <a:gd name="T58" fmla="*/ 451 w 636"/>
                <a:gd name="T59" fmla="*/ 328 h 636"/>
                <a:gd name="T60" fmla="*/ 328 w 636"/>
                <a:gd name="T61" fmla="*/ 308 h 636"/>
                <a:gd name="T62" fmla="*/ 429 w 636"/>
                <a:gd name="T63" fmla="*/ 186 h 636"/>
                <a:gd name="T64" fmla="*/ 328 w 636"/>
                <a:gd name="T65" fmla="*/ 308 h 636"/>
                <a:gd name="T66" fmla="*/ 188 w 636"/>
                <a:gd name="T67" fmla="*/ 179 h 636"/>
                <a:gd name="T68" fmla="*/ 42 w 636"/>
                <a:gd name="T69" fmla="*/ 308 h 636"/>
                <a:gd name="T70" fmla="*/ 42 w 636"/>
                <a:gd name="T71" fmla="*/ 328 h 636"/>
                <a:gd name="T72" fmla="*/ 195 w 636"/>
                <a:gd name="T73" fmla="*/ 475 h 636"/>
                <a:gd name="T74" fmla="*/ 42 w 636"/>
                <a:gd name="T75" fmla="*/ 328 h 636"/>
                <a:gd name="T76" fmla="*/ 441 w 636"/>
                <a:gd name="T77" fmla="*/ 475 h 636"/>
                <a:gd name="T78" fmla="*/ 594 w 636"/>
                <a:gd name="T79" fmla="*/ 328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6" h="636">
                  <a:moveTo>
                    <a:pt x="318" y="0"/>
                  </a:moveTo>
                  <a:cubicBezTo>
                    <a:pt x="142" y="0"/>
                    <a:pt x="0" y="142"/>
                    <a:pt x="0" y="318"/>
                  </a:cubicBezTo>
                  <a:cubicBezTo>
                    <a:pt x="0" y="494"/>
                    <a:pt x="142" y="636"/>
                    <a:pt x="318" y="636"/>
                  </a:cubicBezTo>
                  <a:cubicBezTo>
                    <a:pt x="494" y="636"/>
                    <a:pt x="636" y="494"/>
                    <a:pt x="636" y="318"/>
                  </a:cubicBezTo>
                  <a:cubicBezTo>
                    <a:pt x="636" y="142"/>
                    <a:pt x="494" y="0"/>
                    <a:pt x="318" y="0"/>
                  </a:cubicBezTo>
                  <a:close/>
                  <a:moveTo>
                    <a:pt x="594" y="308"/>
                  </a:moveTo>
                  <a:cubicBezTo>
                    <a:pt x="471" y="308"/>
                    <a:pt x="471" y="308"/>
                    <a:pt x="471" y="308"/>
                  </a:cubicBezTo>
                  <a:cubicBezTo>
                    <a:pt x="470" y="262"/>
                    <a:pt x="462" y="219"/>
                    <a:pt x="448" y="179"/>
                  </a:cubicBezTo>
                  <a:cubicBezTo>
                    <a:pt x="476" y="168"/>
                    <a:pt x="501" y="152"/>
                    <a:pt x="525" y="134"/>
                  </a:cubicBezTo>
                  <a:cubicBezTo>
                    <a:pt x="566" y="181"/>
                    <a:pt x="592" y="241"/>
                    <a:pt x="594" y="308"/>
                  </a:cubicBezTo>
                  <a:close/>
                  <a:moveTo>
                    <a:pt x="307" y="594"/>
                  </a:moveTo>
                  <a:cubicBezTo>
                    <a:pt x="273" y="566"/>
                    <a:pt x="244" y="529"/>
                    <a:pt x="223" y="486"/>
                  </a:cubicBezTo>
                  <a:cubicBezTo>
                    <a:pt x="250" y="478"/>
                    <a:pt x="278" y="473"/>
                    <a:pt x="308" y="47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7" y="594"/>
                    <a:pt x="307" y="594"/>
                    <a:pt x="307" y="594"/>
                  </a:cubicBezTo>
                  <a:close/>
                  <a:moveTo>
                    <a:pt x="329" y="42"/>
                  </a:moveTo>
                  <a:cubicBezTo>
                    <a:pt x="368" y="74"/>
                    <a:pt x="400" y="117"/>
                    <a:pt x="421" y="167"/>
                  </a:cubicBezTo>
                  <a:cubicBezTo>
                    <a:pt x="392" y="177"/>
                    <a:pt x="361" y="183"/>
                    <a:pt x="328" y="184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29" y="42"/>
                    <a:pt x="329" y="42"/>
                    <a:pt x="329" y="42"/>
                  </a:cubicBezTo>
                  <a:close/>
                  <a:moveTo>
                    <a:pt x="363" y="45"/>
                  </a:moveTo>
                  <a:cubicBezTo>
                    <a:pt x="420" y="55"/>
                    <a:pt x="471" y="81"/>
                    <a:pt x="510" y="119"/>
                  </a:cubicBezTo>
                  <a:cubicBezTo>
                    <a:pt x="489" y="136"/>
                    <a:pt x="466" y="150"/>
                    <a:pt x="440" y="160"/>
                  </a:cubicBezTo>
                  <a:cubicBezTo>
                    <a:pt x="421" y="116"/>
                    <a:pt x="395" y="77"/>
                    <a:pt x="363" y="45"/>
                  </a:cubicBezTo>
                  <a:close/>
                  <a:moveTo>
                    <a:pt x="308" y="42"/>
                  </a:moveTo>
                  <a:cubicBezTo>
                    <a:pt x="308" y="184"/>
                    <a:pt x="308" y="184"/>
                    <a:pt x="308" y="184"/>
                  </a:cubicBezTo>
                  <a:cubicBezTo>
                    <a:pt x="275" y="183"/>
                    <a:pt x="244" y="177"/>
                    <a:pt x="215" y="167"/>
                  </a:cubicBezTo>
                  <a:cubicBezTo>
                    <a:pt x="236" y="117"/>
                    <a:pt x="268" y="74"/>
                    <a:pt x="307" y="42"/>
                  </a:cubicBezTo>
                  <a:cubicBezTo>
                    <a:pt x="307" y="42"/>
                    <a:pt x="307" y="42"/>
                    <a:pt x="308" y="42"/>
                  </a:cubicBezTo>
                  <a:close/>
                  <a:moveTo>
                    <a:pt x="196" y="160"/>
                  </a:moveTo>
                  <a:cubicBezTo>
                    <a:pt x="171" y="150"/>
                    <a:pt x="147" y="136"/>
                    <a:pt x="126" y="119"/>
                  </a:cubicBezTo>
                  <a:cubicBezTo>
                    <a:pt x="165" y="81"/>
                    <a:pt x="216" y="55"/>
                    <a:pt x="273" y="45"/>
                  </a:cubicBezTo>
                  <a:cubicBezTo>
                    <a:pt x="241" y="77"/>
                    <a:pt x="215" y="116"/>
                    <a:pt x="196" y="160"/>
                  </a:cubicBezTo>
                  <a:close/>
                  <a:moveTo>
                    <a:pt x="207" y="186"/>
                  </a:moveTo>
                  <a:cubicBezTo>
                    <a:pt x="239" y="197"/>
                    <a:pt x="273" y="204"/>
                    <a:pt x="308" y="20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6" y="265"/>
                    <a:pt x="194" y="224"/>
                    <a:pt x="207" y="186"/>
                  </a:cubicBezTo>
                  <a:close/>
                  <a:moveTo>
                    <a:pt x="308" y="328"/>
                  </a:moveTo>
                  <a:cubicBezTo>
                    <a:pt x="308" y="452"/>
                    <a:pt x="308" y="452"/>
                    <a:pt x="308" y="452"/>
                  </a:cubicBezTo>
                  <a:cubicBezTo>
                    <a:pt x="275" y="453"/>
                    <a:pt x="244" y="458"/>
                    <a:pt x="215" y="468"/>
                  </a:cubicBezTo>
                  <a:cubicBezTo>
                    <a:pt x="197" y="425"/>
                    <a:pt x="186" y="378"/>
                    <a:pt x="185" y="328"/>
                  </a:cubicBezTo>
                  <a:lnTo>
                    <a:pt x="308" y="328"/>
                  </a:lnTo>
                  <a:close/>
                  <a:moveTo>
                    <a:pt x="273" y="591"/>
                  </a:moveTo>
                  <a:cubicBezTo>
                    <a:pt x="222" y="582"/>
                    <a:pt x="176" y="560"/>
                    <a:pt x="138" y="528"/>
                  </a:cubicBezTo>
                  <a:cubicBezTo>
                    <a:pt x="158" y="514"/>
                    <a:pt x="180" y="502"/>
                    <a:pt x="204" y="493"/>
                  </a:cubicBezTo>
                  <a:cubicBezTo>
                    <a:pt x="222" y="531"/>
                    <a:pt x="245" y="563"/>
                    <a:pt x="273" y="591"/>
                  </a:cubicBezTo>
                  <a:close/>
                  <a:moveTo>
                    <a:pt x="328" y="594"/>
                  </a:moveTo>
                  <a:cubicBezTo>
                    <a:pt x="328" y="472"/>
                    <a:pt x="328" y="472"/>
                    <a:pt x="328" y="472"/>
                  </a:cubicBezTo>
                  <a:cubicBezTo>
                    <a:pt x="358" y="473"/>
                    <a:pt x="386" y="478"/>
                    <a:pt x="413" y="486"/>
                  </a:cubicBezTo>
                  <a:cubicBezTo>
                    <a:pt x="392" y="529"/>
                    <a:pt x="363" y="566"/>
                    <a:pt x="329" y="594"/>
                  </a:cubicBezTo>
                  <a:cubicBezTo>
                    <a:pt x="329" y="594"/>
                    <a:pt x="329" y="594"/>
                    <a:pt x="328" y="594"/>
                  </a:cubicBezTo>
                  <a:close/>
                  <a:moveTo>
                    <a:pt x="432" y="493"/>
                  </a:moveTo>
                  <a:cubicBezTo>
                    <a:pt x="456" y="502"/>
                    <a:pt x="478" y="514"/>
                    <a:pt x="498" y="528"/>
                  </a:cubicBezTo>
                  <a:cubicBezTo>
                    <a:pt x="460" y="560"/>
                    <a:pt x="414" y="582"/>
                    <a:pt x="363" y="591"/>
                  </a:cubicBezTo>
                  <a:cubicBezTo>
                    <a:pt x="391" y="563"/>
                    <a:pt x="414" y="531"/>
                    <a:pt x="432" y="493"/>
                  </a:cubicBezTo>
                  <a:close/>
                  <a:moveTo>
                    <a:pt x="421" y="468"/>
                  </a:moveTo>
                  <a:cubicBezTo>
                    <a:pt x="392" y="458"/>
                    <a:pt x="361" y="453"/>
                    <a:pt x="328" y="452"/>
                  </a:cubicBezTo>
                  <a:cubicBezTo>
                    <a:pt x="328" y="328"/>
                    <a:pt x="328" y="328"/>
                    <a:pt x="328" y="328"/>
                  </a:cubicBezTo>
                  <a:cubicBezTo>
                    <a:pt x="451" y="328"/>
                    <a:pt x="451" y="328"/>
                    <a:pt x="451" y="328"/>
                  </a:cubicBezTo>
                  <a:cubicBezTo>
                    <a:pt x="450" y="378"/>
                    <a:pt x="439" y="425"/>
                    <a:pt x="421" y="468"/>
                  </a:cubicBezTo>
                  <a:close/>
                  <a:moveTo>
                    <a:pt x="328" y="308"/>
                  </a:moveTo>
                  <a:cubicBezTo>
                    <a:pt x="328" y="205"/>
                    <a:pt x="328" y="205"/>
                    <a:pt x="328" y="205"/>
                  </a:cubicBezTo>
                  <a:cubicBezTo>
                    <a:pt x="363" y="204"/>
                    <a:pt x="397" y="197"/>
                    <a:pt x="429" y="186"/>
                  </a:cubicBezTo>
                  <a:cubicBezTo>
                    <a:pt x="442" y="224"/>
                    <a:pt x="450" y="265"/>
                    <a:pt x="451" y="308"/>
                  </a:cubicBezTo>
                  <a:lnTo>
                    <a:pt x="328" y="308"/>
                  </a:lnTo>
                  <a:close/>
                  <a:moveTo>
                    <a:pt x="111" y="134"/>
                  </a:moveTo>
                  <a:cubicBezTo>
                    <a:pt x="135" y="152"/>
                    <a:pt x="160" y="168"/>
                    <a:pt x="188" y="179"/>
                  </a:cubicBezTo>
                  <a:cubicBezTo>
                    <a:pt x="174" y="219"/>
                    <a:pt x="166" y="262"/>
                    <a:pt x="165" y="308"/>
                  </a:cubicBezTo>
                  <a:cubicBezTo>
                    <a:pt x="42" y="308"/>
                    <a:pt x="42" y="308"/>
                    <a:pt x="42" y="308"/>
                  </a:cubicBezTo>
                  <a:cubicBezTo>
                    <a:pt x="44" y="241"/>
                    <a:pt x="70" y="181"/>
                    <a:pt x="111" y="134"/>
                  </a:cubicBezTo>
                  <a:close/>
                  <a:moveTo>
                    <a:pt x="42" y="328"/>
                  </a:moveTo>
                  <a:cubicBezTo>
                    <a:pt x="165" y="328"/>
                    <a:pt x="165" y="328"/>
                    <a:pt x="165" y="328"/>
                  </a:cubicBezTo>
                  <a:cubicBezTo>
                    <a:pt x="166" y="381"/>
                    <a:pt x="177" y="430"/>
                    <a:pt x="195" y="475"/>
                  </a:cubicBezTo>
                  <a:cubicBezTo>
                    <a:pt x="169" y="485"/>
                    <a:pt x="145" y="498"/>
                    <a:pt x="123" y="514"/>
                  </a:cubicBezTo>
                  <a:cubicBezTo>
                    <a:pt x="75" y="466"/>
                    <a:pt x="44" y="401"/>
                    <a:pt x="42" y="328"/>
                  </a:cubicBezTo>
                  <a:close/>
                  <a:moveTo>
                    <a:pt x="513" y="514"/>
                  </a:moveTo>
                  <a:cubicBezTo>
                    <a:pt x="491" y="498"/>
                    <a:pt x="467" y="485"/>
                    <a:pt x="441" y="475"/>
                  </a:cubicBezTo>
                  <a:cubicBezTo>
                    <a:pt x="459" y="430"/>
                    <a:pt x="470" y="381"/>
                    <a:pt x="471" y="32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2" y="401"/>
                    <a:pt x="561" y="466"/>
                    <a:pt x="513" y="5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52" name="PA_淘宝店chenying0907 5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2"/>
          <a:stretch/>
        </p:blipFill>
        <p:spPr>
          <a:xfrm>
            <a:off x="5090492" y="2958854"/>
            <a:ext cx="6170012" cy="2823989"/>
          </a:xfrm>
          <a:prstGeom prst="roundRect">
            <a:avLst>
              <a:gd name="adj" fmla="val 1713"/>
            </a:avLst>
          </a:prstGeom>
        </p:spPr>
      </p:pic>
      <p:sp>
        <p:nvSpPr>
          <p:cNvPr id="53" name="PA_淘宝店chenying0907 52"/>
          <p:cNvSpPr/>
          <p:nvPr>
            <p:custDataLst>
              <p:tags r:id="rId9"/>
            </p:custDataLst>
          </p:nvPr>
        </p:nvSpPr>
        <p:spPr>
          <a:xfrm>
            <a:off x="6107560" y="2425096"/>
            <a:ext cx="4135876" cy="49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accent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WELCOME TO HERE</a:t>
            </a:r>
            <a:endParaRPr lang="zh-CN" altLang="en-US">
              <a:solidFill>
                <a:schemeClr val="accent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PA_淘宝店chenying0907 53"/>
          <p:cNvSpPr/>
          <p:nvPr>
            <p:custDataLst>
              <p:tags r:id="rId10"/>
            </p:custDataLst>
          </p:nvPr>
        </p:nvSpPr>
        <p:spPr>
          <a:xfrm>
            <a:off x="987867" y="2824039"/>
            <a:ext cx="3968708" cy="125758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a subtitle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Enter the content you want to elaborate on here, and the language should be concise and clear.</a:t>
            </a:r>
          </a:p>
        </p:txBody>
      </p:sp>
    </p:spTree>
    <p:extLst>
      <p:ext uri="{BB962C8B-B14F-4D97-AF65-F5344CB8AC3E}">
        <p14:creationId xmlns:p14="http://schemas.microsoft.com/office/powerpoint/2010/main" val="1051158492"/>
      </p:ext>
    </p:extLst>
  </p:cSld>
  <p:clrMapOvr>
    <a:masterClrMapping/>
  </p:clrMapOvr>
  <p:transition spd="slow" advClick="0" advTm="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淘宝店chenying0907 3"/>
          <p:cNvSpPr/>
          <p:nvPr>
            <p:custDataLst>
              <p:tags r:id="rId1"/>
            </p:custDataLst>
          </p:nvPr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淘宝店chenying0907 6"/>
          <p:cNvSpPr/>
          <p:nvPr>
            <p:custDataLst>
              <p:tags r:id="rId2"/>
            </p:custDataLst>
          </p:nvPr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淘宝店chenying0907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PA_淘宝店chenying0907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6" name="PA_淘宝店chenying0907 5"/>
          <p:cNvSpPr txBox="1"/>
          <p:nvPr>
            <p:custDataLst>
              <p:tags r:id="rId5"/>
            </p:custDataLst>
          </p:nvPr>
        </p:nvSpPr>
        <p:spPr>
          <a:xfrm>
            <a:off x="524555" y="443490"/>
            <a:ext cx="309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Title text</a:t>
            </a:r>
          </a:p>
        </p:txBody>
      </p:sp>
      <p:sp>
        <p:nvSpPr>
          <p:cNvPr id="13" name="PA_饼状 47"/>
          <p:cNvSpPr/>
          <p:nvPr>
            <p:custDataLst>
              <p:tags r:id="rId6"/>
            </p:custDataLst>
          </p:nvPr>
        </p:nvSpPr>
        <p:spPr>
          <a:xfrm rot="14400000">
            <a:off x="3604553" y="3172884"/>
            <a:ext cx="4550905" cy="4550903"/>
          </a:xfrm>
          <a:prstGeom prst="pie">
            <a:avLst>
              <a:gd name="adj1" fmla="val 19772512"/>
              <a:gd name="adj2" fmla="val 1957"/>
            </a:avLst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A_饼状 48"/>
          <p:cNvSpPr/>
          <p:nvPr>
            <p:custDataLst>
              <p:tags r:id="rId7"/>
            </p:custDataLst>
          </p:nvPr>
        </p:nvSpPr>
        <p:spPr>
          <a:xfrm rot="14400000">
            <a:off x="3506189" y="3022878"/>
            <a:ext cx="4900904" cy="4900902"/>
          </a:xfrm>
          <a:prstGeom prst="pie">
            <a:avLst>
              <a:gd name="adj1" fmla="val 66223"/>
              <a:gd name="adj2" fmla="val 1760319"/>
            </a:avLst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A_饼状 49"/>
          <p:cNvSpPr/>
          <p:nvPr>
            <p:custDataLst>
              <p:tags r:id="rId8"/>
            </p:custDataLst>
          </p:nvPr>
        </p:nvSpPr>
        <p:spPr>
          <a:xfrm rot="14400000">
            <a:off x="3438357" y="2924647"/>
            <a:ext cx="5088807" cy="5088804"/>
          </a:xfrm>
          <a:prstGeom prst="pie">
            <a:avLst>
              <a:gd name="adj1" fmla="val 1867033"/>
              <a:gd name="adj2" fmla="val 3617413"/>
            </a:avLst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A_饼状 50"/>
          <p:cNvSpPr/>
          <p:nvPr>
            <p:custDataLst>
              <p:tags r:id="rId9"/>
            </p:custDataLst>
          </p:nvPr>
        </p:nvSpPr>
        <p:spPr>
          <a:xfrm rot="14400000">
            <a:off x="3226470" y="2659388"/>
            <a:ext cx="5606802" cy="5606802"/>
          </a:xfrm>
          <a:prstGeom prst="pie">
            <a:avLst>
              <a:gd name="adj1" fmla="val 3713820"/>
              <a:gd name="adj2" fmla="val 7189399"/>
            </a:avLst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A_饼状 53"/>
          <p:cNvSpPr/>
          <p:nvPr>
            <p:custDataLst>
              <p:tags r:id="rId10"/>
            </p:custDataLst>
          </p:nvPr>
        </p:nvSpPr>
        <p:spPr>
          <a:xfrm rot="14400000">
            <a:off x="3789630" y="3385111"/>
            <a:ext cx="4180752" cy="4180749"/>
          </a:xfrm>
          <a:prstGeom prst="pie">
            <a:avLst>
              <a:gd name="adj1" fmla="val 18043853"/>
              <a:gd name="adj2" fmla="val 19624360"/>
            </a:avLst>
          </a:prstGeom>
          <a:solidFill>
            <a:srgbClr val="C1A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A_淘宝店chenying0907 23"/>
          <p:cNvSpPr/>
          <p:nvPr>
            <p:custDataLst>
              <p:tags r:id="rId11"/>
            </p:custDataLst>
          </p:nvPr>
        </p:nvSpPr>
        <p:spPr>
          <a:xfrm>
            <a:off x="5160005" y="4572613"/>
            <a:ext cx="1440000" cy="1440000"/>
          </a:xfrm>
          <a:prstGeom prst="ellipse">
            <a:avLst/>
          </a:prstGeom>
          <a:blipFill dpi="0" rotWithShape="1">
            <a:blip r:embed="rId30" cstate="print"/>
            <a:srcRect/>
            <a:stretch>
              <a:fillRect l="-75000" t="-82000" r="-54000" b="-49000"/>
            </a:stretch>
          </a:blipFill>
          <a:ln w="38100">
            <a:solidFill>
              <a:srgbClr val="F9F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淘宝店chenying0907 24"/>
          <p:cNvSpPr txBox="1"/>
          <p:nvPr>
            <p:custDataLst>
              <p:tags r:id="rId12"/>
            </p:custDataLst>
          </p:nvPr>
        </p:nvSpPr>
        <p:spPr>
          <a:xfrm>
            <a:off x="3923620" y="4841242"/>
            <a:ext cx="105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PA_淘宝店chenying0907 25"/>
          <p:cNvSpPr txBox="1"/>
          <p:nvPr>
            <p:custDataLst>
              <p:tags r:id="rId13"/>
            </p:custDataLst>
          </p:nvPr>
        </p:nvSpPr>
        <p:spPr>
          <a:xfrm>
            <a:off x="4302795" y="4168921"/>
            <a:ext cx="105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PA_淘宝店chenying0907 26"/>
          <p:cNvSpPr txBox="1"/>
          <p:nvPr>
            <p:custDataLst>
              <p:tags r:id="rId14"/>
            </p:custDataLst>
          </p:nvPr>
        </p:nvSpPr>
        <p:spPr>
          <a:xfrm>
            <a:off x="5093668" y="3625046"/>
            <a:ext cx="105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PA_淘宝店chenying0907 27"/>
          <p:cNvSpPr txBox="1"/>
          <p:nvPr>
            <p:custDataLst>
              <p:tags r:id="rId15"/>
            </p:custDataLst>
          </p:nvPr>
        </p:nvSpPr>
        <p:spPr>
          <a:xfrm>
            <a:off x="6072998" y="3484398"/>
            <a:ext cx="105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PA_淘宝店chenying0907 28"/>
          <p:cNvSpPr txBox="1"/>
          <p:nvPr>
            <p:custDataLst>
              <p:tags r:id="rId16"/>
            </p:custDataLst>
          </p:nvPr>
        </p:nvSpPr>
        <p:spPr>
          <a:xfrm>
            <a:off x="7028992" y="4370472"/>
            <a:ext cx="105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PA_淘宝店chenying0907 29"/>
          <p:cNvSpPr txBox="1"/>
          <p:nvPr>
            <p:custDataLst>
              <p:tags r:id="rId17"/>
            </p:custDataLst>
          </p:nvPr>
        </p:nvSpPr>
        <p:spPr>
          <a:xfrm>
            <a:off x="1550035" y="4458381"/>
            <a:ext cx="191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31" name="PA_淘宝店chenying0907 30"/>
          <p:cNvSpPr txBox="1"/>
          <p:nvPr>
            <p:custDataLst>
              <p:tags r:id="rId18"/>
            </p:custDataLst>
          </p:nvPr>
        </p:nvSpPr>
        <p:spPr>
          <a:xfrm>
            <a:off x="1572907" y="4846072"/>
            <a:ext cx="21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and art make life more Fan Wen-yi make life more</a:t>
            </a:r>
          </a:p>
        </p:txBody>
      </p:sp>
      <p:sp>
        <p:nvSpPr>
          <p:cNvPr id="32" name="PA_淘宝店chenying0907 31"/>
          <p:cNvSpPr txBox="1"/>
          <p:nvPr>
            <p:custDataLst>
              <p:tags r:id="rId19"/>
            </p:custDataLst>
          </p:nvPr>
        </p:nvSpPr>
        <p:spPr>
          <a:xfrm>
            <a:off x="2040841" y="3129849"/>
            <a:ext cx="191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33" name="PA_淘宝店chenying0907 32"/>
          <p:cNvSpPr txBox="1"/>
          <p:nvPr>
            <p:custDataLst>
              <p:tags r:id="rId20"/>
            </p:custDataLst>
          </p:nvPr>
        </p:nvSpPr>
        <p:spPr>
          <a:xfrm>
            <a:off x="2187630" y="3497468"/>
            <a:ext cx="21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and art make life more Fan Wen-yi make life more</a:t>
            </a:r>
          </a:p>
        </p:txBody>
      </p:sp>
      <p:sp>
        <p:nvSpPr>
          <p:cNvPr id="34" name="PA_淘宝店chenying0907 33"/>
          <p:cNvSpPr txBox="1"/>
          <p:nvPr>
            <p:custDataLst>
              <p:tags r:id="rId21"/>
            </p:custDataLst>
          </p:nvPr>
        </p:nvSpPr>
        <p:spPr>
          <a:xfrm>
            <a:off x="3818623" y="2098048"/>
            <a:ext cx="202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35" name="PA_淘宝店chenying0907 34"/>
          <p:cNvSpPr txBox="1"/>
          <p:nvPr>
            <p:custDataLst>
              <p:tags r:id="rId22"/>
            </p:custDataLst>
          </p:nvPr>
        </p:nvSpPr>
        <p:spPr>
          <a:xfrm>
            <a:off x="3841495" y="2485739"/>
            <a:ext cx="21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and art make life more Fan Wen-yi make life more</a:t>
            </a:r>
          </a:p>
        </p:txBody>
      </p:sp>
      <p:sp>
        <p:nvSpPr>
          <p:cNvPr id="36" name="PA_淘宝店chenying0907 35"/>
          <p:cNvSpPr txBox="1"/>
          <p:nvPr>
            <p:custDataLst>
              <p:tags r:id="rId23"/>
            </p:custDataLst>
          </p:nvPr>
        </p:nvSpPr>
        <p:spPr>
          <a:xfrm>
            <a:off x="6575446" y="2043955"/>
            <a:ext cx="2514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37" name="PA_淘宝店chenying0907 36"/>
          <p:cNvSpPr txBox="1"/>
          <p:nvPr>
            <p:custDataLst>
              <p:tags r:id="rId24"/>
            </p:custDataLst>
          </p:nvPr>
        </p:nvSpPr>
        <p:spPr>
          <a:xfrm>
            <a:off x="6598318" y="2431646"/>
            <a:ext cx="21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and art make life more Fan Wen-yi make life more</a:t>
            </a:r>
          </a:p>
        </p:txBody>
      </p:sp>
      <p:sp>
        <p:nvSpPr>
          <p:cNvPr id="38" name="PA_淘宝店chenying0907 37"/>
          <p:cNvSpPr txBox="1"/>
          <p:nvPr>
            <p:custDataLst>
              <p:tags r:id="rId25"/>
            </p:custDataLst>
          </p:nvPr>
        </p:nvSpPr>
        <p:spPr>
          <a:xfrm>
            <a:off x="9066912" y="3882188"/>
            <a:ext cx="199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1A438"/>
                </a:solidFill>
                <a:latin typeface="张海山锐谐体" pitchFamily="2" charset="-122"/>
                <a:ea typeface="张海山锐谐体" pitchFamily="2" charset="-122"/>
              </a:rPr>
              <a:t>It's a subtitle.</a:t>
            </a:r>
          </a:p>
        </p:txBody>
      </p:sp>
      <p:sp>
        <p:nvSpPr>
          <p:cNvPr id="39" name="PA_淘宝店chenying0907 38"/>
          <p:cNvSpPr txBox="1"/>
          <p:nvPr>
            <p:custDataLst>
              <p:tags r:id="rId26"/>
            </p:custDataLst>
          </p:nvPr>
        </p:nvSpPr>
        <p:spPr>
          <a:xfrm>
            <a:off x="9089784" y="4269879"/>
            <a:ext cx="21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1A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and art make life more Fan Wen-yi make life more</a:t>
            </a:r>
          </a:p>
        </p:txBody>
      </p:sp>
    </p:spTree>
    <p:extLst>
      <p:ext uri="{BB962C8B-B14F-4D97-AF65-F5344CB8AC3E}">
        <p14:creationId xmlns:p14="http://schemas.microsoft.com/office/powerpoint/2010/main" val="3525083703"/>
      </p:ext>
    </p:extLst>
  </p:cSld>
  <p:clrMapOvr>
    <a:masterClrMapping/>
  </p:clrMapOvr>
  <p:transition spd="slow" advClick="0" advTm="0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836</Words>
  <Application>Microsoft Office PowerPoint</Application>
  <PresentationFormat>宽屏</PresentationFormat>
  <Paragraphs>133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Gill Sans</vt:lpstr>
      <vt:lpstr>方正姚体</vt:lpstr>
      <vt:lpstr>华文细黑</vt:lpstr>
      <vt:lpstr>微软雅黑</vt:lpstr>
      <vt:lpstr>张海山锐谐体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宇 之灵</cp:lastModifiedBy>
  <cp:revision>7</cp:revision>
  <dcterms:created xsi:type="dcterms:W3CDTF">2016-06-01T14:45:58Z</dcterms:created>
  <dcterms:modified xsi:type="dcterms:W3CDTF">2019-05-12T13:30:26Z</dcterms:modified>
  <cp:category>RP</cp:category>
  <cp:contentStatus>RP</cp:contentStatus>
</cp:coreProperties>
</file>