
<file path=[Content_Types].xml><?xml version="1.0" encoding="utf-8"?>
<Types xmlns="http://schemas.openxmlformats.org/package/2006/content-types">
  <Default Extension="emf" ContentType="image/x-emf"/>
  <Default Extension="jpeg" ContentType="image/jpeg"/>
  <Default Extension="mid" ContentType="audio/mid"/>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7" r:id="rId2"/>
    <p:sldId id="256" r:id="rId3"/>
    <p:sldId id="258" r:id="rId4"/>
    <p:sldId id="275" r:id="rId5"/>
    <p:sldId id="263" r:id="rId6"/>
    <p:sldId id="291" r:id="rId7"/>
    <p:sldId id="270" r:id="rId8"/>
    <p:sldId id="272" r:id="rId9"/>
    <p:sldId id="264" r:id="rId10"/>
    <p:sldId id="265" r:id="rId11"/>
    <p:sldId id="295" r:id="rId12"/>
    <p:sldId id="276" r:id="rId13"/>
    <p:sldId id="266" r:id="rId14"/>
    <p:sldId id="280" r:id="rId15"/>
    <p:sldId id="267" r:id="rId16"/>
    <p:sldId id="268" r:id="rId17"/>
    <p:sldId id="269" r:id="rId18"/>
    <p:sldId id="273" r:id="rId19"/>
    <p:sldId id="285" r:id="rId20"/>
    <p:sldId id="287" r:id="rId21"/>
    <p:sldId id="296" r:id="rId22"/>
    <p:sldId id="288" r:id="rId23"/>
    <p:sldId id="289" r:id="rId24"/>
    <p:sldId id="292" r:id="rId25"/>
    <p:sldId id="271" r:id="rId26"/>
    <p:sldId id="274" r:id="rId27"/>
    <p:sldId id="277" r:id="rId28"/>
    <p:sldId id="278" r:id="rId29"/>
    <p:sldId id="279" r:id="rId30"/>
    <p:sldId id="297" r:id="rId31"/>
    <p:sldId id="286" r:id="rId32"/>
    <p:sldId id="281" r:id="rId33"/>
    <p:sldId id="282" r:id="rId34"/>
    <p:sldId id="290" r:id="rId35"/>
    <p:sldId id="283" r:id="rId36"/>
    <p:sldId id="284" r:id="rId37"/>
    <p:sldId id="293" r:id="rId38"/>
    <p:sldId id="298" r:id="rId39"/>
    <p:sldId id="300"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AC77"/>
    <a:srgbClr val="61723E"/>
    <a:srgbClr val="AA447D"/>
    <a:srgbClr val="3C4571"/>
    <a:srgbClr val="F3F0DF"/>
    <a:srgbClr val="363E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57" autoAdjust="0"/>
    <p:restoredTop sz="94660"/>
  </p:normalViewPr>
  <p:slideViewPr>
    <p:cSldViewPr snapToGrid="0">
      <p:cViewPr varScale="1">
        <p:scale>
          <a:sx n="105" d="100"/>
          <a:sy n="105" d="100"/>
        </p:scale>
        <p:origin x="67" y="187"/>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26.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1"/>
      <c:txPr>
        <a:bodyPr rot="0" spcFirstLastPara="0" vertOverflow="ellipsis" vert="horz" wrap="square" anchor="ctr" anchorCtr="1"/>
        <a:lstStyle/>
        <a:p>
          <a:pPr>
            <a:defRPr lang="zh-CN" sz="1440" b="1"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Sheet1!$B$1</c:f>
              <c:strCache>
                <c:ptCount val="1"/>
                <c:pt idx="0">
                  <c:v>背景色块大小</c:v>
                </c:pt>
              </c:strCache>
            </c:strRef>
          </c:tx>
          <c:spPr>
            <a:blipFill>
              <a:blip xmlns:r="http://schemas.openxmlformats.org/officeDocument/2006/relationships" r:embed="rId1"/>
              <a:stretch>
                <a:fillRect/>
              </a:stretch>
            </a:blipFill>
          </c:spPr>
          <c:invertIfNegative val="0"/>
          <c:cat>
            <c:strRef>
              <c:f>Sheet1!$A$2:$A$5</c:f>
              <c:strCache>
                <c:ptCount val="4"/>
                <c:pt idx="0">
                  <c:v>标题一</c:v>
                </c:pt>
                <c:pt idx="1">
                  <c:v>标题二</c:v>
                </c:pt>
                <c:pt idx="2">
                  <c:v>标题三</c:v>
                </c:pt>
                <c:pt idx="3">
                  <c:v>标题四</c:v>
                </c:pt>
              </c:strCache>
            </c:strRef>
          </c:cat>
          <c:val>
            <c:numRef>
              <c:f>Sheet1!$B$2:$B$5</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0-65FD-4460-8F26-1951364ACA02}"/>
            </c:ext>
          </c:extLst>
        </c:ser>
        <c:ser>
          <c:idx val="1"/>
          <c:order val="1"/>
          <c:tx>
            <c:strRef>
              <c:f>Sheet1!$C$1</c:f>
              <c:strCache>
                <c:ptCount val="1"/>
                <c:pt idx="0">
                  <c:v>数据更改区</c:v>
                </c:pt>
              </c:strCache>
            </c:strRef>
          </c:tx>
          <c:spPr>
            <a:solidFill>
              <a:srgbClr val="00B0F0"/>
            </a:solidFill>
            <a:effectLst/>
          </c:spPr>
          <c:invertIfNegative val="0"/>
          <c:dPt>
            <c:idx val="0"/>
            <c:invertIfNegative val="0"/>
            <c:bubble3D val="0"/>
            <c:spPr>
              <a:solidFill>
                <a:schemeClr val="accent1"/>
              </a:solidFill>
              <a:effectLst/>
            </c:spPr>
            <c:extLst>
              <c:ext xmlns:c16="http://schemas.microsoft.com/office/drawing/2014/chart" uri="{C3380CC4-5D6E-409C-BE32-E72D297353CC}">
                <c16:uniqueId val="{00000002-65FD-4460-8F26-1951364ACA02}"/>
              </c:ext>
            </c:extLst>
          </c:dPt>
          <c:dPt>
            <c:idx val="1"/>
            <c:invertIfNegative val="0"/>
            <c:bubble3D val="0"/>
            <c:spPr>
              <a:solidFill>
                <a:schemeClr val="accent2"/>
              </a:solidFill>
              <a:effectLst/>
            </c:spPr>
            <c:extLst>
              <c:ext xmlns:c16="http://schemas.microsoft.com/office/drawing/2014/chart" uri="{C3380CC4-5D6E-409C-BE32-E72D297353CC}">
                <c16:uniqueId val="{00000004-65FD-4460-8F26-1951364ACA02}"/>
              </c:ext>
            </c:extLst>
          </c:dPt>
          <c:dPt>
            <c:idx val="2"/>
            <c:invertIfNegative val="0"/>
            <c:bubble3D val="0"/>
            <c:spPr>
              <a:solidFill>
                <a:schemeClr val="accent3"/>
              </a:solidFill>
              <a:effectLst/>
            </c:spPr>
            <c:extLst>
              <c:ext xmlns:c16="http://schemas.microsoft.com/office/drawing/2014/chart" uri="{C3380CC4-5D6E-409C-BE32-E72D297353CC}">
                <c16:uniqueId val="{00000006-65FD-4460-8F26-1951364ACA02}"/>
              </c:ext>
            </c:extLst>
          </c:dPt>
          <c:dPt>
            <c:idx val="3"/>
            <c:invertIfNegative val="0"/>
            <c:bubble3D val="0"/>
            <c:spPr>
              <a:solidFill>
                <a:schemeClr val="accent4"/>
              </a:solidFill>
              <a:effectLst/>
            </c:spPr>
            <c:extLst>
              <c:ext xmlns:c16="http://schemas.microsoft.com/office/drawing/2014/chart" uri="{C3380CC4-5D6E-409C-BE32-E72D297353CC}">
                <c16:uniqueId val="{00000008-65FD-4460-8F26-1951364ACA02}"/>
              </c:ext>
            </c:extLst>
          </c:dPt>
          <c:cat>
            <c:strRef>
              <c:f>Sheet1!$A$2:$A$5</c:f>
              <c:strCache>
                <c:ptCount val="4"/>
                <c:pt idx="0">
                  <c:v>标题一</c:v>
                </c:pt>
                <c:pt idx="1">
                  <c:v>标题二</c:v>
                </c:pt>
                <c:pt idx="2">
                  <c:v>标题三</c:v>
                </c:pt>
                <c:pt idx="3">
                  <c:v>标题四</c:v>
                </c:pt>
              </c:strCache>
            </c:strRef>
          </c:cat>
          <c:val>
            <c:numRef>
              <c:f>Sheet1!$C$2:$C$5</c:f>
              <c:numCache>
                <c:formatCode>General</c:formatCode>
                <c:ptCount val="4"/>
                <c:pt idx="0">
                  <c:v>24</c:v>
                </c:pt>
                <c:pt idx="1">
                  <c:v>89</c:v>
                </c:pt>
                <c:pt idx="2">
                  <c:v>40</c:v>
                </c:pt>
                <c:pt idx="3">
                  <c:v>68</c:v>
                </c:pt>
              </c:numCache>
            </c:numRef>
          </c:val>
          <c:extLst>
            <c:ext xmlns:c16="http://schemas.microsoft.com/office/drawing/2014/chart" uri="{C3380CC4-5D6E-409C-BE32-E72D297353CC}">
              <c16:uniqueId val="{00000009-65FD-4460-8F26-1951364ACA02}"/>
            </c:ext>
          </c:extLst>
        </c:ser>
        <c:dLbls>
          <c:showLegendKey val="0"/>
          <c:showVal val="0"/>
          <c:showCatName val="0"/>
          <c:showSerName val="0"/>
          <c:showPercent val="0"/>
          <c:showBubbleSize val="0"/>
        </c:dLbls>
        <c:gapWidth val="40"/>
        <c:overlap val="100"/>
        <c:axId val="91832320"/>
        <c:axId val="91833856"/>
      </c:barChart>
      <c:catAx>
        <c:axId val="91832320"/>
        <c:scaling>
          <c:orientation val="minMax"/>
        </c:scaling>
        <c:delete val="0"/>
        <c:axPos val="b"/>
        <c:numFmt formatCode="General" sourceLinked="0"/>
        <c:majorTickMark val="in"/>
        <c:minorTickMark val="none"/>
        <c:tickLblPos val="nextTo"/>
        <c:spPr>
          <a:noFill/>
          <a:ln w="25400" cap="flat" cmpd="sng" algn="ctr">
            <a:solidFill>
              <a:schemeClr val="bg1">
                <a:lumMod val="50000"/>
              </a:schemeClr>
            </a:solidFill>
            <a:prstDash val="solid"/>
            <a:round/>
          </a:ln>
          <a:effectLst/>
        </c:spPr>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endParaRPr lang="zh-CN"/>
          </a:p>
        </c:txPr>
        <c:crossAx val="91833856"/>
        <c:crosses val="autoZero"/>
        <c:auto val="1"/>
        <c:lblAlgn val="ctr"/>
        <c:lblOffset val="100"/>
        <c:noMultiLvlLbl val="0"/>
      </c:catAx>
      <c:valAx>
        <c:axId val="91833856"/>
        <c:scaling>
          <c:orientation val="minMax"/>
          <c:max val="120"/>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50000"/>
                  </a:schemeClr>
                </a:solidFill>
                <a:latin typeface="微软雅黑" panose="020B0503020204020204" pitchFamily="34" charset="-122"/>
                <a:ea typeface="微软雅黑" panose="020B0503020204020204" pitchFamily="34" charset="-122"/>
                <a:cs typeface="+mn-cs"/>
              </a:defRPr>
            </a:pPr>
            <a:endParaRPr lang="zh-CN"/>
          </a:p>
        </c:txPr>
        <c:crossAx val="91832320"/>
        <c:crosses val="autoZero"/>
        <c:crossBetween val="between"/>
      </c:valAx>
      <c:spPr>
        <a:noFill/>
        <a:ln w="25400">
          <a:noFill/>
        </a:ln>
      </c:spPr>
    </c:plotArea>
    <c:plotVisOnly val="1"/>
    <c:dispBlanksAs val="gap"/>
    <c:showDLblsOverMax val="0"/>
  </c:chart>
  <c:txPr>
    <a:bodyPr/>
    <a:lstStyle/>
    <a:p>
      <a:pPr>
        <a:defRPr lang="zh-CN" sz="1200">
          <a:solidFill>
            <a:schemeClr val="tx1">
              <a:lumMod val="50000"/>
            </a:schemeClr>
          </a:solidFill>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CD0E4-EFCB-41B3-88D6-F77767457F06}" type="datetimeFigureOut">
              <a:rPr lang="zh-CN" altLang="en-US" smtClean="0"/>
              <a:pPr/>
              <a:t>2019/5/13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D37E-2BAC-4915-BA8A-0E6A66C4827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please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19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22</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23</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25</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8A3554-0430-45DB-BDFE-3C446509E54A}"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31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34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35</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36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548989" y="188662"/>
            <a:ext cx="10515600" cy="501149"/>
          </a:xfrm>
        </p:spPr>
        <p:txBody>
          <a:bodyPr>
            <a:normAutofit/>
          </a:bodyPr>
          <a:lstStyle>
            <a:lvl1pPr marL="0" indent="0">
              <a:buFont typeface="Wingdings" panose="05000000000000000000" pitchFamily="2" charset="2"/>
              <a:buNone/>
              <a:defRPr sz="3200" b="1">
                <a:solidFill>
                  <a:srgbClr val="61723E"/>
                </a:solidFill>
              </a:defRPr>
            </a:lvl1pPr>
          </a:lstStyle>
          <a:p>
            <a:r>
              <a:rPr lang="zh-CN" altLang="en-US"/>
              <a:t>单击此处编辑母版标题样式</a:t>
            </a:r>
          </a:p>
        </p:txBody>
      </p:sp>
      <p:sp>
        <p:nvSpPr>
          <p:cNvPr id="6" name="矩形 5"/>
          <p:cNvSpPr/>
          <p:nvPr userDrawn="1"/>
        </p:nvSpPr>
        <p:spPr>
          <a:xfrm>
            <a:off x="0" y="6623415"/>
            <a:ext cx="12192000" cy="248653"/>
          </a:xfrm>
          <a:prstGeom prst="rect">
            <a:avLst/>
          </a:prstGeom>
          <a:solidFill>
            <a:srgbClr val="AA4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2.mid"/><Relationship Id="rId3" Type="http://schemas.openxmlformats.org/officeDocument/2006/relationships/tags" Target="../tags/tag3.xml"/><Relationship Id="rId7" Type="http://schemas.microsoft.com/office/2007/relationships/media" Target="../media/media2.mid"/><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audio" Target="../media/media1.mp3"/><Relationship Id="rId10" Type="http://schemas.openxmlformats.org/officeDocument/2006/relationships/notesSlide" Target="../notesSlides/notesSlide1.xml"/><Relationship Id="rId4" Type="http://schemas.microsoft.com/office/2007/relationships/media" Target="../media/media1.mp3"/><Relationship Id="rId9"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Layout" Target="../slideLayouts/slideLayout3.xml"/><Relationship Id="rId4" Type="http://schemas.openxmlformats.org/officeDocument/2006/relationships/tags" Target="../tags/tag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freeppt7.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
          <p:cNvSpPr txBox="1"/>
          <p:nvPr>
            <p:custDataLst>
              <p:tags r:id="rId1"/>
            </p:custDataLst>
          </p:nvPr>
        </p:nvSpPr>
        <p:spPr>
          <a:xfrm>
            <a:off x="-1804606" y="2898490"/>
            <a:ext cx="13048039" cy="734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defPPr>
              <a:defRPr lang="zh-CN"/>
            </a:defPPr>
            <a:lvl1pPr indent="0">
              <a:buFontTx/>
              <a:buNone/>
              <a:defRPr sz="2000" b="0">
                <a:solidFill>
                  <a:srgbClr val="3D5B70"/>
                </a:solidFill>
                <a:latin typeface="+mn-ea"/>
                <a:ea typeface="+mj-ea"/>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r"/>
            <a:r>
              <a:rPr lang="zh-CN" altLang="en-US" sz="5400" b="1" dirty="0">
                <a:solidFill>
                  <a:srgbClr val="AA447D"/>
                </a:solidFill>
              </a:rPr>
              <a:t>Literary refreshing</a:t>
            </a:r>
            <a:r>
              <a:rPr lang="en-US" altLang="zh-CN" sz="5400" b="1" dirty="0">
                <a:solidFill>
                  <a:srgbClr val="AA447D"/>
                </a:solidFill>
              </a:rPr>
              <a:t> ppt</a:t>
            </a:r>
            <a:endParaRPr lang="zh-CN" altLang="en-US" sz="5400" b="1" dirty="0">
              <a:solidFill>
                <a:srgbClr val="AA447D"/>
              </a:solidFill>
            </a:endParaRPr>
          </a:p>
        </p:txBody>
      </p:sp>
      <p:sp>
        <p:nvSpPr>
          <p:cNvPr id="3" name="PA_文本框 27"/>
          <p:cNvSpPr txBox="1"/>
          <p:nvPr>
            <p:custDataLst>
              <p:tags r:id="rId2"/>
            </p:custDataLst>
          </p:nvPr>
        </p:nvSpPr>
        <p:spPr>
          <a:xfrm>
            <a:off x="9053535" y="4269071"/>
            <a:ext cx="1394934" cy="261610"/>
          </a:xfrm>
          <a:prstGeom prst="rect">
            <a:avLst/>
          </a:prstGeom>
          <a:solidFill>
            <a:srgbClr val="61723E"/>
          </a:solidFill>
        </p:spPr>
        <p:txBody>
          <a:bodyPr wrap="none" rtlCol="0">
            <a:spAutoFit/>
          </a:bodyPr>
          <a:lstStyle/>
          <a:p>
            <a:r>
              <a:rPr lang="zh-CN" altLang="en-US" sz="1100" dirty="0">
                <a:solidFill>
                  <a:schemeClr val="bg1"/>
                </a:solidFill>
                <a:latin typeface="+mj-ea"/>
                <a:ea typeface="+mj-ea"/>
              </a:rPr>
              <a:t>Reporting Person:</a:t>
            </a:r>
          </a:p>
        </p:txBody>
      </p:sp>
      <p:sp>
        <p:nvSpPr>
          <p:cNvPr id="5" name="PA_矩形 4"/>
          <p:cNvSpPr txBox="1">
            <a:spLocks noChangeArrowheads="1"/>
          </p:cNvSpPr>
          <p:nvPr>
            <p:custDataLst>
              <p:tags r:id="rId3"/>
            </p:custDataLst>
          </p:nvPr>
        </p:nvSpPr>
        <p:spPr bwMode="auto">
          <a:xfrm>
            <a:off x="4909202" y="3764533"/>
            <a:ext cx="6334231" cy="372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1200" b="0" dirty="0">
                <a:solidFill>
                  <a:srgbClr val="AA447D"/>
                </a:solidFill>
                <a:latin typeface="+mn-ea"/>
              </a:rPr>
              <a:t>Can be used for year-end summary, work report, New Year Plan summary, etc.</a:t>
            </a:r>
            <a:endParaRPr lang="zh-CN" altLang="zh-CN" sz="1200" b="0" dirty="0">
              <a:solidFill>
                <a:srgbClr val="AA447D"/>
              </a:solidFill>
              <a:latin typeface="+mn-ea"/>
            </a:endParaRPr>
          </a:p>
        </p:txBody>
      </p:sp>
      <p:pic>
        <p:nvPicPr>
          <p:cNvPr id="7" name="PA_V.A. - 鸟之诗">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cstate="print"/>
          <a:stretch>
            <a:fillRect/>
          </a:stretch>
        </p:blipFill>
        <p:spPr>
          <a:xfrm>
            <a:off x="10908632" y="-2907631"/>
            <a:ext cx="609600" cy="609600"/>
          </a:xfrm>
          <a:prstGeom prst="rect">
            <a:avLst/>
          </a:prstGeom>
        </p:spPr>
      </p:pic>
      <p:sp>
        <p:nvSpPr>
          <p:cNvPr id="8" name="PA_文本框 1"/>
          <p:cNvSpPr txBox="1"/>
          <p:nvPr>
            <p:custDataLst>
              <p:tags r:id="rId6"/>
            </p:custDataLst>
          </p:nvPr>
        </p:nvSpPr>
        <p:spPr>
          <a:xfrm>
            <a:off x="6268522" y="888494"/>
            <a:ext cx="4974911" cy="1870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defPPr>
              <a:defRPr lang="zh-CN"/>
            </a:defPPr>
            <a:lvl1pPr indent="0">
              <a:buFontTx/>
              <a:buNone/>
              <a:defRPr sz="2000" b="0">
                <a:solidFill>
                  <a:srgbClr val="3D5B70"/>
                </a:solidFill>
                <a:latin typeface="+mn-ea"/>
                <a:ea typeface="+mj-ea"/>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r"/>
            <a:r>
              <a:rPr lang="en-US" altLang="zh-CN" sz="11500" b="1" dirty="0">
                <a:solidFill>
                  <a:srgbClr val="61723E"/>
                </a:solidFill>
                <a:latin typeface="微软雅黑" pitchFamily="34" charset="-122"/>
              </a:rPr>
              <a:t>2019</a:t>
            </a:r>
            <a:endParaRPr lang="zh-CN" altLang="en-US" sz="11500" b="1" dirty="0">
              <a:solidFill>
                <a:srgbClr val="61723E"/>
              </a:solidFill>
              <a:latin typeface="微软雅黑" pitchFamily="34" charset="-122"/>
            </a:endParaRPr>
          </a:p>
        </p:txBody>
      </p:sp>
      <p:pic>
        <p:nvPicPr>
          <p:cNvPr id="6" name="ch8">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939800" y="51181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2" decel="100000" fill="hold" grpId="0" nodeType="after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850" fill="hold"/>
                                        <p:tgtEl>
                                          <p:spTgt spid="8"/>
                                        </p:tgtEl>
                                        <p:attrNameLst>
                                          <p:attrName>ppt_x</p:attrName>
                                        </p:attrNameLst>
                                      </p:cBhvr>
                                      <p:tavLst>
                                        <p:tav tm="0">
                                          <p:val>
                                            <p:strVal val="1+#ppt_w/2"/>
                                          </p:val>
                                        </p:tav>
                                        <p:tav tm="100000">
                                          <p:val>
                                            <p:strVal val="#ppt_x"/>
                                          </p:val>
                                        </p:tav>
                                      </p:tavLst>
                                    </p:anim>
                                    <p:anim calcmode="lin" valueType="num">
                                      <p:cBhvr additive="base">
                                        <p:cTn id="11" dur="85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1105"/>
                            </p:stCondLst>
                            <p:childTnLst>
                              <p:par>
                                <p:cTn id="13" presetID="2" presetClass="entr" presetSubtype="2" decel="10000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850" fill="hold"/>
                                        <p:tgtEl>
                                          <p:spTgt spid="2"/>
                                        </p:tgtEl>
                                        <p:attrNameLst>
                                          <p:attrName>ppt_x</p:attrName>
                                        </p:attrNameLst>
                                      </p:cBhvr>
                                      <p:tavLst>
                                        <p:tav tm="0">
                                          <p:val>
                                            <p:strVal val="1+#ppt_w/2"/>
                                          </p:val>
                                        </p:tav>
                                        <p:tav tm="100000">
                                          <p:val>
                                            <p:strVal val="#ppt_x"/>
                                          </p:val>
                                        </p:tav>
                                      </p:tavLst>
                                    </p:anim>
                                    <p:anim calcmode="lin" valueType="num">
                                      <p:cBhvr additive="base">
                                        <p:cTn id="16" dur="8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3655"/>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400" fill="hold"/>
                                        <p:tgtEl>
                                          <p:spTgt spid="5"/>
                                        </p:tgtEl>
                                        <p:attrNameLst>
                                          <p:attrName>ppt_w</p:attrName>
                                        </p:attrNameLst>
                                      </p:cBhvr>
                                      <p:tavLst>
                                        <p:tav tm="0">
                                          <p:val>
                                            <p:fltVal val="0"/>
                                          </p:val>
                                        </p:tav>
                                        <p:tav tm="100000">
                                          <p:val>
                                            <p:strVal val="#ppt_w"/>
                                          </p:val>
                                        </p:tav>
                                      </p:tavLst>
                                    </p:anim>
                                    <p:anim calcmode="lin" valueType="num">
                                      <p:cBhvr>
                                        <p:cTn id="21" dur="400" fill="hold"/>
                                        <p:tgtEl>
                                          <p:spTgt spid="5"/>
                                        </p:tgtEl>
                                        <p:attrNameLst>
                                          <p:attrName>ppt_h</p:attrName>
                                        </p:attrNameLst>
                                      </p:cBhvr>
                                      <p:tavLst>
                                        <p:tav tm="0">
                                          <p:val>
                                            <p:fltVal val="0"/>
                                          </p:val>
                                        </p:tav>
                                        <p:tav tm="100000">
                                          <p:val>
                                            <p:strVal val="#ppt_h"/>
                                          </p:val>
                                        </p:tav>
                                      </p:tavLst>
                                    </p:anim>
                                    <p:anim calcmode="lin" valueType="num">
                                      <p:cBhvr>
                                        <p:cTn id="22" dur="400" fill="hold"/>
                                        <p:tgtEl>
                                          <p:spTgt spid="5"/>
                                        </p:tgtEl>
                                        <p:attrNameLst>
                                          <p:attrName>style.rotation</p:attrName>
                                        </p:attrNameLst>
                                      </p:cBhvr>
                                      <p:tavLst>
                                        <p:tav tm="0">
                                          <p:val>
                                            <p:fltVal val="90"/>
                                          </p:val>
                                        </p:tav>
                                        <p:tav tm="100000">
                                          <p:val>
                                            <p:fltVal val="0"/>
                                          </p:val>
                                        </p:tav>
                                      </p:tavLst>
                                    </p:anim>
                                    <p:animEffect transition="in" filter="fade">
                                      <p:cBhvr>
                                        <p:cTn id="23" dur="400"/>
                                        <p:tgtEl>
                                          <p:spTgt spid="5"/>
                                        </p:tgtEl>
                                      </p:cBhvr>
                                    </p:animEffect>
                                  </p:childTnLst>
                                </p:cTn>
                              </p:par>
                            </p:childTnLst>
                          </p:cTn>
                        </p:par>
                        <p:par>
                          <p:cTn id="24" fill="hold">
                            <p:stCondLst>
                              <p:cond delay="4055"/>
                            </p:stCondLst>
                            <p:childTnLst>
                              <p:par>
                                <p:cTn id="25" presetID="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9" repeatCount="indefinite" fill="hold" display="0">
                  <p:stCondLst>
                    <p:cond delay="indefinite"/>
                  </p:stCondLst>
                  <p:endCondLst>
                    <p:cond evt="onStopAudio" delay="0">
                      <p:tgtEl>
                        <p:sldTgt/>
                      </p:tgtEl>
                    </p:cond>
                  </p:endCondLst>
                </p:cTn>
                <p:tgtEl>
                  <p:spTgt spid="7"/>
                </p:tgtEl>
              </p:cMediaNode>
            </p:audio>
            <p:audio>
              <p:cMediaNode vol="80000">
                <p:cTn id="30"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90393" y="1519801"/>
            <a:ext cx="3701553" cy="4343320"/>
          </a:xfrm>
          <a:prstGeom prst="rect">
            <a:avLst/>
          </a:prstGeom>
          <a:solidFill>
            <a:srgbClr val="FFFFFF"/>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zh-CN" altLang="en-US"/>
          </a:p>
        </p:txBody>
      </p:sp>
      <p:sp>
        <p:nvSpPr>
          <p:cNvPr id="5" name="AutoShape 12"/>
          <p:cNvSpPr>
            <a:spLocks noChangeArrowheads="1"/>
          </p:cNvSpPr>
          <p:nvPr/>
        </p:nvSpPr>
        <p:spPr bwMode="auto">
          <a:xfrm>
            <a:off x="1890393" y="1124745"/>
            <a:ext cx="3701553" cy="790115"/>
          </a:xfrm>
          <a:prstGeom prst="homePlate">
            <a:avLst>
              <a:gd name="adj" fmla="val 63872"/>
            </a:avLst>
          </a:prstGeom>
          <a:solidFill>
            <a:schemeClr val="tx2"/>
          </a:solidFill>
          <a:ln w="9525">
            <a:noFill/>
            <a:miter lim="800000"/>
          </a:ln>
        </p:spPr>
        <p:txBody>
          <a:bodyPr wrap="none" lIns="91414" tIns="45707" rIns="91414" bIns="45707"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Add a title</a:t>
            </a:r>
          </a:p>
        </p:txBody>
      </p:sp>
      <p:sp>
        <p:nvSpPr>
          <p:cNvPr id="6" name="TextBox 5"/>
          <p:cNvSpPr txBox="1"/>
          <p:nvPr/>
        </p:nvSpPr>
        <p:spPr>
          <a:xfrm>
            <a:off x="2034409" y="2190715"/>
            <a:ext cx="3557537" cy="1021407"/>
          </a:xfrm>
          <a:prstGeom prst="rect">
            <a:avLst/>
          </a:prstGeom>
          <a:noFill/>
        </p:spPr>
        <p:txBody>
          <a:bodyPr wrap="square" lIns="91414" tIns="45707" rIns="91414" bIns="45707"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p>
        </p:txBody>
      </p:sp>
      <p:sp>
        <p:nvSpPr>
          <p:cNvPr id="7" name="矩形 6"/>
          <p:cNvSpPr/>
          <p:nvPr/>
        </p:nvSpPr>
        <p:spPr>
          <a:xfrm>
            <a:off x="6282881" y="1519801"/>
            <a:ext cx="3701553" cy="4343320"/>
          </a:xfrm>
          <a:prstGeom prst="rect">
            <a:avLst/>
          </a:prstGeom>
          <a:solidFill>
            <a:srgbClr val="FFFFFF"/>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zh-CN" altLang="en-US"/>
          </a:p>
        </p:txBody>
      </p:sp>
      <p:sp>
        <p:nvSpPr>
          <p:cNvPr id="8" name="AutoShape 12"/>
          <p:cNvSpPr>
            <a:spLocks noChangeArrowheads="1"/>
          </p:cNvSpPr>
          <p:nvPr/>
        </p:nvSpPr>
        <p:spPr bwMode="auto">
          <a:xfrm flipH="1">
            <a:off x="6282881" y="1124745"/>
            <a:ext cx="3701553" cy="790115"/>
          </a:xfrm>
          <a:prstGeom prst="homePlate">
            <a:avLst>
              <a:gd name="adj" fmla="val 63872"/>
            </a:avLst>
          </a:prstGeom>
          <a:solidFill>
            <a:schemeClr val="accent1"/>
          </a:solidFill>
          <a:ln w="9525">
            <a:noFill/>
            <a:miter lim="800000"/>
          </a:ln>
        </p:spPr>
        <p:txBody>
          <a:bodyPr wrap="none" lIns="91414" tIns="45707" rIns="91414" bIns="45707"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Add a title</a:t>
            </a:r>
          </a:p>
        </p:txBody>
      </p:sp>
      <p:sp>
        <p:nvSpPr>
          <p:cNvPr id="9" name="TextBox 8"/>
          <p:cNvSpPr txBox="1"/>
          <p:nvPr/>
        </p:nvSpPr>
        <p:spPr>
          <a:xfrm>
            <a:off x="6426897" y="2190715"/>
            <a:ext cx="3557537" cy="1021407"/>
          </a:xfrm>
          <a:prstGeom prst="rect">
            <a:avLst/>
          </a:prstGeom>
          <a:noFill/>
        </p:spPr>
        <p:txBody>
          <a:bodyPr wrap="square" lIns="91414" tIns="45707" rIns="91414" bIns="45707" rtlCol="0">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6"/>
                                        </p:tgtEl>
                                      </p:cBhvr>
                                      <p:to x="80000" y="100000"/>
                                    </p:animScale>
                                    <p:anim by="(#ppt_w*0.10)" calcmode="lin" valueType="num">
                                      <p:cBhvr>
                                        <p:cTn id="19" dur="50" autoRev="1" fill="hold">
                                          <p:stCondLst>
                                            <p:cond delay="0"/>
                                          </p:stCondLst>
                                        </p:cTn>
                                        <p:tgtEl>
                                          <p:spTgt spid="6"/>
                                        </p:tgtEl>
                                        <p:attrNameLst>
                                          <p:attrName>ppt_x</p:attrName>
                                        </p:attrNameLst>
                                      </p:cBhvr>
                                    </p:anim>
                                    <p:anim by="(-#ppt_w*0.10)" calcmode="lin" valueType="num">
                                      <p:cBhvr>
                                        <p:cTn id="20" dur="50" autoRev="1" fill="hold">
                                          <p:stCondLst>
                                            <p:cond delay="0"/>
                                          </p:stCondLst>
                                        </p:cTn>
                                        <p:tgtEl>
                                          <p:spTgt spid="6"/>
                                        </p:tgtEl>
                                        <p:attrNameLst>
                                          <p:attrName>ppt_y</p:attrName>
                                        </p:attrNameLst>
                                      </p:cBhvr>
                                    </p:anim>
                                    <p:animRot by="-480000">
                                      <p:cBhvr>
                                        <p:cTn id="21" dur="50" autoRev="1" fill="hold">
                                          <p:stCondLst>
                                            <p:cond delay="0"/>
                                          </p:stCondLst>
                                        </p:cTn>
                                        <p:tgtEl>
                                          <p:spTgt spid="6"/>
                                        </p:tgtEl>
                                        <p:attrNameLst>
                                          <p:attrName>r</p:attrName>
                                        </p:attrNameLst>
                                      </p:cBhvr>
                                    </p:animRot>
                                  </p:childTnLst>
                                </p:cTn>
                              </p:par>
                            </p:childTnLst>
                          </p:cTn>
                        </p:par>
                        <p:par>
                          <p:cTn id="22" fill="hold">
                            <p:stCondLst>
                              <p:cond delay="2240"/>
                            </p:stCondLst>
                            <p:childTnLst>
                              <p:par>
                                <p:cTn id="23" presetID="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274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324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9"/>
                                        </p:tgtEl>
                                        <p:attrNameLst>
                                          <p:attrName>style.visibility</p:attrName>
                                        </p:attrNameLst>
                                      </p:cBhvr>
                                      <p:to>
                                        <p:strVal val="visible"/>
                                      </p:to>
                                    </p:set>
                                    <p:animEffect transition="in" filter="wipe(left)">
                                      <p:cBhvr>
                                        <p:cTn id="34" dur="100"/>
                                        <p:tgtEl>
                                          <p:spTgt spid="9"/>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9"/>
                                        </p:tgtEl>
                                      </p:cBhvr>
                                      <p:to x="80000" y="100000"/>
                                    </p:animScale>
                                    <p:anim by="(#ppt_w*0.10)" calcmode="lin" valueType="num">
                                      <p:cBhvr>
                                        <p:cTn id="37" dur="50" autoRev="1" fill="hold">
                                          <p:stCondLst>
                                            <p:cond delay="0"/>
                                          </p:stCondLst>
                                        </p:cTn>
                                        <p:tgtEl>
                                          <p:spTgt spid="9"/>
                                        </p:tgtEl>
                                        <p:attrNameLst>
                                          <p:attrName>ppt_x</p:attrName>
                                        </p:attrNameLst>
                                      </p:cBhvr>
                                    </p:anim>
                                    <p:anim by="(-#ppt_w*0.10)" calcmode="lin" valueType="num">
                                      <p:cBhvr>
                                        <p:cTn id="38" dur="50" autoRev="1" fill="hold">
                                          <p:stCondLst>
                                            <p:cond delay="0"/>
                                          </p:stCondLst>
                                        </p:cTn>
                                        <p:tgtEl>
                                          <p:spTgt spid="9"/>
                                        </p:tgtEl>
                                        <p:attrNameLst>
                                          <p:attrName>ppt_y</p:attrName>
                                        </p:attrNameLst>
                                      </p:cBhvr>
                                    </p:anim>
                                    <p:animRot by="-480000">
                                      <p:cBhvr>
                                        <p:cTn id="39"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animBg="1"/>
      <p:bldP spid="8" grpId="0" animBg="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3091349" y="2302221"/>
            <a:ext cx="2087688" cy="1838486"/>
          </a:xfrm>
          <a:prstGeom prst="rect">
            <a:avLst/>
          </a:prstGeom>
          <a:noFill/>
        </p:spPr>
        <p:txBody>
          <a:bodyPr wrap="square" lIns="68562" tIns="34281" rIns="68562" bIns="34281" rtlCol="0">
            <a:spAutoFit/>
          </a:bodyPr>
          <a:lstStyle/>
          <a:p>
            <a:pPr marL="0" lvl="1" algn="r"/>
            <a:r>
              <a:rPr lang="en-US" altLang="zh-CN" sz="11495" dirty="0">
                <a:solidFill>
                  <a:srgbClr val="AA447D"/>
                </a:solidFill>
                <a:latin typeface="Impact MT Std" pitchFamily="34" charset="0"/>
                <a:ea typeface="微软雅黑" panose="020B0503020204020204" pitchFamily="34" charset="-122"/>
              </a:rPr>
              <a:t>02</a:t>
            </a:r>
            <a:endParaRPr lang="zh-CN" altLang="en-US" sz="8795" b="1" dirty="0">
              <a:solidFill>
                <a:srgbClr val="AA447D"/>
              </a:solidFill>
              <a:latin typeface="微软雅黑" panose="020B0503020204020204" pitchFamily="34" charset="-122"/>
              <a:ea typeface="微软雅黑" panose="020B0503020204020204" pitchFamily="34" charset="-122"/>
            </a:endParaRPr>
          </a:p>
        </p:txBody>
      </p:sp>
      <p:sp>
        <p:nvSpPr>
          <p:cNvPr id="3" name="文本框 9"/>
          <p:cNvSpPr txBox="1"/>
          <p:nvPr/>
        </p:nvSpPr>
        <p:spPr>
          <a:xfrm>
            <a:off x="5437209" y="2553456"/>
            <a:ext cx="4838084" cy="684625"/>
          </a:xfrm>
          <a:prstGeom prst="rect">
            <a:avLst/>
          </a:prstGeom>
          <a:noFill/>
        </p:spPr>
        <p:txBody>
          <a:bodyPr wrap="square" lIns="68562" tIns="34281" rIns="68562" bIns="34281" rtlCol="0">
            <a:spAutoFit/>
          </a:bodyPr>
          <a:lstStyle/>
          <a:p>
            <a:pPr marL="0" lvl="1"/>
            <a:r>
              <a:rPr lang="zh-CN" altLang="en-US" sz="4000" b="1" dirty="0">
                <a:solidFill>
                  <a:srgbClr val="61723E"/>
                </a:solidFill>
                <a:latin typeface="微软雅黑" panose="020B0503020204020204" pitchFamily="34" charset="-122"/>
                <a:ea typeface="微软雅黑" panose="020B0503020204020204" pitchFamily="34" charset="-122"/>
              </a:rPr>
              <a:t>Title bar Text</a:t>
            </a:r>
            <a:endParaRPr lang="zh-CN" altLang="en-US" sz="4400" b="1" dirty="0">
              <a:solidFill>
                <a:srgbClr val="61723E"/>
              </a:solidFill>
              <a:latin typeface="微软雅黑" panose="020B0503020204020204" pitchFamily="34" charset="-122"/>
              <a:ea typeface="微软雅黑" panose="020B0503020204020204" pitchFamily="34" charset="-122"/>
            </a:endParaRPr>
          </a:p>
        </p:txBody>
      </p:sp>
      <p:sp>
        <p:nvSpPr>
          <p:cNvPr id="4" name="TextBox 7"/>
          <p:cNvSpPr>
            <a:spLocks noChangeArrowheads="1"/>
          </p:cNvSpPr>
          <p:nvPr/>
        </p:nvSpPr>
        <p:spPr bwMode="auto">
          <a:xfrm>
            <a:off x="5509199" y="3310070"/>
            <a:ext cx="5274915"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CN" altLang="en-US" sz="1400" dirty="0">
                <a:solidFill>
                  <a:srgbClr val="3C4571"/>
                </a:solidFill>
                <a:latin typeface="微软雅黑" panose="020B0503020204020204" pitchFamily="34" charset="-122"/>
                <a:ea typeface="微软雅黑" panose="020B0503020204020204" pitchFamily="34" charset="-122"/>
                <a:sym typeface="微软雅黑" panose="020B0503020204020204" pitchFamily="34" charset="-122"/>
              </a:rPr>
              <a:t>In this input chapter details, the meaning of the topic fits the meaning of the chart, and the detailed text of the chapter is described here.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4"/>
          <p:cNvGrpSpPr/>
          <p:nvPr/>
        </p:nvGrpSpPr>
        <p:grpSpPr>
          <a:xfrm>
            <a:off x="6476953" y="2000240"/>
            <a:ext cx="5537314" cy="3342776"/>
            <a:chOff x="336947" y="1950447"/>
            <a:chExt cx="6745544" cy="4071635"/>
          </a:xfrm>
        </p:grpSpPr>
        <p:pic>
          <p:nvPicPr>
            <p:cNvPr id="66" name="Picture 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47" y="1950447"/>
              <a:ext cx="6745544" cy="4071635"/>
            </a:xfrm>
            <a:prstGeom prst="rect">
              <a:avLst/>
            </a:prstGeom>
          </p:spPr>
        </p:pic>
        <p:sp>
          <p:nvSpPr>
            <p:cNvPr id="67" name="Rectangle 66"/>
            <p:cNvSpPr/>
            <p:nvPr/>
          </p:nvSpPr>
          <p:spPr>
            <a:xfrm>
              <a:off x="1129035" y="2160307"/>
              <a:ext cx="5184576" cy="3240361"/>
            </a:xfrm>
            <a:prstGeom prst="rect">
              <a:avLst/>
            </a:prstGeom>
            <a:blipFill>
              <a:blip r:embed="rId3" cstate="print"/>
              <a:srcRect/>
              <a:stretch>
                <a:fillRect t="-10000" b="-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grpSp>
        <p:nvGrpSpPr>
          <p:cNvPr id="3" name="Group 52"/>
          <p:cNvGrpSpPr/>
          <p:nvPr/>
        </p:nvGrpSpPr>
        <p:grpSpPr>
          <a:xfrm>
            <a:off x="5810286" y="2311751"/>
            <a:ext cx="5537314" cy="3342776"/>
            <a:chOff x="336947" y="1950447"/>
            <a:chExt cx="6745544" cy="4071635"/>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47" y="1950447"/>
              <a:ext cx="6745544" cy="4071635"/>
            </a:xfrm>
            <a:prstGeom prst="rect">
              <a:avLst/>
            </a:prstGeom>
          </p:spPr>
        </p:pic>
        <p:sp>
          <p:nvSpPr>
            <p:cNvPr id="55" name="Rectangle 54"/>
            <p:cNvSpPr/>
            <p:nvPr/>
          </p:nvSpPr>
          <p:spPr>
            <a:xfrm>
              <a:off x="1129035" y="2160307"/>
              <a:ext cx="5184576" cy="3240361"/>
            </a:xfrm>
            <a:prstGeom prst="rect">
              <a:avLst/>
            </a:prstGeom>
            <a:blipFill>
              <a:blip r:embed="rId4"/>
              <a:srcRect/>
              <a:stretch>
                <a:fillRect t="-3318" b="-33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sp>
        <p:nvSpPr>
          <p:cNvPr id="68" name="Rectangle 67"/>
          <p:cNvSpPr/>
          <p:nvPr/>
        </p:nvSpPr>
        <p:spPr>
          <a:xfrm>
            <a:off x="3238852" y="5143513"/>
            <a:ext cx="2095242" cy="630930"/>
          </a:xfrm>
          <a:prstGeom prst="rect">
            <a:avLst/>
          </a:prstGeom>
        </p:spPr>
        <p:txBody>
          <a:bodyPr wrap="square" lIns="121908" tIns="60954" rIns="121908" bIns="60954">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endParaRPr lang="id-ID" altLang="zh-CN" sz="1100" dirty="0">
              <a:solidFill>
                <a:schemeClr val="tx1">
                  <a:lumMod val="50000"/>
                  <a:lumOff val="50000"/>
                </a:schemeClr>
              </a:solidFill>
              <a:latin typeface="+mn-ea"/>
              <a:cs typeface="Open Sans Light" pitchFamily="34" charset="0"/>
            </a:endParaRPr>
          </a:p>
        </p:txBody>
      </p:sp>
      <p:sp>
        <p:nvSpPr>
          <p:cNvPr id="69" name="Rectangle 68"/>
          <p:cNvSpPr/>
          <p:nvPr/>
        </p:nvSpPr>
        <p:spPr>
          <a:xfrm>
            <a:off x="572181" y="5143513"/>
            <a:ext cx="2095242" cy="630930"/>
          </a:xfrm>
          <a:prstGeom prst="rect">
            <a:avLst/>
          </a:prstGeom>
        </p:spPr>
        <p:txBody>
          <a:bodyPr wrap="square" lIns="121908" tIns="60954" rIns="121908" bIns="60954">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endParaRPr lang="id-ID" sz="1100" dirty="0">
              <a:solidFill>
                <a:schemeClr val="tx1">
                  <a:lumMod val="50000"/>
                  <a:lumOff val="50000"/>
                </a:schemeClr>
              </a:solidFill>
              <a:latin typeface="+mn-ea"/>
              <a:cs typeface="Open Sans Light" pitchFamily="34" charset="0"/>
            </a:endParaRPr>
          </a:p>
        </p:txBody>
      </p:sp>
      <p:cxnSp>
        <p:nvCxnSpPr>
          <p:cNvPr id="70" name="Straight Connector 69"/>
          <p:cNvCxnSpPr/>
          <p:nvPr/>
        </p:nvCxnSpPr>
        <p:spPr>
          <a:xfrm rot="5400000">
            <a:off x="2571606" y="5620296"/>
            <a:ext cx="763064" cy="2117"/>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572180" y="1619237"/>
            <a:ext cx="5625419" cy="969484"/>
          </a:xfrm>
          <a:prstGeom prst="rect">
            <a:avLst/>
          </a:prstGeom>
        </p:spPr>
        <p:txBody>
          <a:bodyPr wrap="square" lIns="121908" tIns="60954" rIns="121908" bIns="60954">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Within the word, according to the statistics per page slide of the best control in the</a:t>
            </a:r>
            <a:r>
              <a:rPr lang="en-US" altLang="zh-CN" sz="1100" dirty="0">
                <a:solidFill>
                  <a:schemeClr val="tx1">
                    <a:lumMod val="50000"/>
                    <a:lumOff val="50000"/>
                  </a:schemeClr>
                </a:solidFill>
                <a:latin typeface="+mn-ea"/>
                <a:cs typeface="Open Sans Light" pitchFamily="34" charset="0"/>
              </a:rPr>
              <a:t>5</a:t>
            </a:r>
            <a:r>
              <a:rPr lang="zh-CN" altLang="en-US" sz="1100" dirty="0">
                <a:solidFill>
                  <a:schemeClr val="tx1">
                    <a:lumMod val="50000"/>
                    <a:lumOff val="50000"/>
                  </a:schemeClr>
                </a:solidFill>
                <a:latin typeface="+mn-ea"/>
                <a:cs typeface="Open Sans Light" pitchFamily="34" charset="0"/>
              </a:rPr>
              <a:t>Within minutes.</a:t>
            </a:r>
          </a:p>
        </p:txBody>
      </p:sp>
      <p:grpSp>
        <p:nvGrpSpPr>
          <p:cNvPr id="5" name="Group 35"/>
          <p:cNvGrpSpPr/>
          <p:nvPr/>
        </p:nvGrpSpPr>
        <p:grpSpPr>
          <a:xfrm>
            <a:off x="476943" y="2762244"/>
            <a:ext cx="1428574" cy="1555588"/>
            <a:chOff x="357158" y="2071684"/>
            <a:chExt cx="1071570" cy="1166691"/>
          </a:xfrm>
        </p:grpSpPr>
        <p:sp>
          <p:nvSpPr>
            <p:cNvPr id="62" name="Oval 61"/>
            <p:cNvSpPr/>
            <p:nvPr/>
          </p:nvSpPr>
          <p:spPr>
            <a:xfrm>
              <a:off x="633817" y="2071684"/>
              <a:ext cx="449414" cy="4494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73" name="Rectangle 72"/>
            <p:cNvSpPr/>
            <p:nvPr/>
          </p:nvSpPr>
          <p:spPr>
            <a:xfrm>
              <a:off x="357158" y="2857502"/>
              <a:ext cx="1071570" cy="380873"/>
            </a:xfrm>
            <a:prstGeom prst="rect">
              <a:avLst/>
            </a:prstGeom>
          </p:spPr>
          <p:txBody>
            <a:bodyPr wrap="square">
              <a:spAutoFit/>
            </a:bodyPr>
            <a:lstStyle/>
            <a:p>
              <a:pPr algn="ctr"/>
              <a:r>
                <a:rPr lang="zh-CN" altLang="en-US" sz="900" dirty="0">
                  <a:solidFill>
                    <a:schemeClr val="tx1">
                      <a:lumMod val="50000"/>
                      <a:lumOff val="50000"/>
                    </a:schemeClr>
                  </a:solidFill>
                  <a:latin typeface="+mn-ea"/>
                  <a:cs typeface="Open Sans Light" pitchFamily="34" charset="0"/>
                </a:rPr>
                <a:t>Add a detailed text description here, which is recommended to be relevant to the title and in line with the overall language style</a:t>
              </a:r>
            </a:p>
          </p:txBody>
        </p:sp>
        <p:sp>
          <p:nvSpPr>
            <p:cNvPr id="74" name="Rectangle 73"/>
            <p:cNvSpPr/>
            <p:nvPr/>
          </p:nvSpPr>
          <p:spPr>
            <a:xfrm>
              <a:off x="557930" y="2571750"/>
              <a:ext cx="675994" cy="219291"/>
            </a:xfrm>
            <a:prstGeom prst="rect">
              <a:avLst/>
            </a:prstGeom>
          </p:spPr>
          <p:txBody>
            <a:bodyPr wrap="none">
              <a:spAutoFit/>
            </a:bodyPr>
            <a:lstStyle/>
            <a:p>
              <a:pPr algn="ctr"/>
              <a:r>
                <a:rPr lang="zh-CN" altLang="en-US" sz="1300" dirty="0">
                  <a:solidFill>
                    <a:schemeClr val="tx1">
                      <a:lumMod val="50000"/>
                      <a:lumOff val="50000"/>
                    </a:schemeClr>
                  </a:solidFill>
                  <a:latin typeface="+mn-ea"/>
                  <a:cs typeface="Open Sans" panose="020B0606030504020204" pitchFamily="34" charset="0"/>
                </a:rPr>
                <a:t>Project name </a:t>
              </a:r>
              <a:endParaRPr lang="en-US" sz="1300" dirty="0">
                <a:solidFill>
                  <a:schemeClr val="tx1">
                    <a:lumMod val="50000"/>
                    <a:lumOff val="50000"/>
                  </a:schemeClr>
                </a:solidFill>
                <a:latin typeface="+mn-ea"/>
                <a:cs typeface="Open Sans" panose="020B0606030504020204" pitchFamily="34" charset="0"/>
              </a:endParaRPr>
            </a:p>
          </p:txBody>
        </p:sp>
        <p:sp>
          <p:nvSpPr>
            <p:cNvPr id="33" name="Freeform 26"/>
            <p:cNvSpPr/>
            <p:nvPr/>
          </p:nvSpPr>
          <p:spPr bwMode="auto">
            <a:xfrm>
              <a:off x="785786" y="2214560"/>
              <a:ext cx="166924" cy="17311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accent1"/>
            </a:solidFill>
            <a:ln>
              <a:noFill/>
            </a:ln>
          </p:spPr>
          <p:txBody>
            <a:bodyPr vert="horz" wrap="square" lIns="91440" tIns="45720" rIns="91440" bIns="45720" numCol="1" anchor="t" anchorCtr="0" compatLnSpc="1"/>
            <a:lstStyle/>
            <a:p>
              <a:endParaRPr lang="en-US" dirty="0">
                <a:solidFill>
                  <a:schemeClr val="tx1">
                    <a:lumMod val="50000"/>
                    <a:lumOff val="50000"/>
                  </a:schemeClr>
                </a:solidFill>
                <a:latin typeface="+mn-ea"/>
              </a:endParaRPr>
            </a:p>
          </p:txBody>
        </p:sp>
      </p:grpSp>
      <p:grpSp>
        <p:nvGrpSpPr>
          <p:cNvPr id="6" name="Group 36"/>
          <p:cNvGrpSpPr/>
          <p:nvPr/>
        </p:nvGrpSpPr>
        <p:grpSpPr>
          <a:xfrm>
            <a:off x="2393830" y="2762244"/>
            <a:ext cx="1428574" cy="1555588"/>
            <a:chOff x="1795011" y="2071684"/>
            <a:chExt cx="1071570" cy="1166691"/>
          </a:xfrm>
        </p:grpSpPr>
        <p:sp>
          <p:nvSpPr>
            <p:cNvPr id="63" name="Oval 62"/>
            <p:cNvSpPr/>
            <p:nvPr/>
          </p:nvSpPr>
          <p:spPr>
            <a:xfrm>
              <a:off x="2071670" y="2071684"/>
              <a:ext cx="449414" cy="449414"/>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75" name="Rectangle 74"/>
            <p:cNvSpPr/>
            <p:nvPr/>
          </p:nvSpPr>
          <p:spPr>
            <a:xfrm>
              <a:off x="1795011" y="2857502"/>
              <a:ext cx="1071570" cy="380873"/>
            </a:xfrm>
            <a:prstGeom prst="rect">
              <a:avLst/>
            </a:prstGeom>
          </p:spPr>
          <p:txBody>
            <a:bodyPr wrap="square">
              <a:spAutoFit/>
            </a:bodyPr>
            <a:lstStyle/>
            <a:p>
              <a:pPr algn="ctr"/>
              <a:r>
                <a:rPr lang="zh-CN" altLang="en-US" sz="900" dirty="0">
                  <a:solidFill>
                    <a:schemeClr val="tx1">
                      <a:lumMod val="50000"/>
                      <a:lumOff val="50000"/>
                    </a:schemeClr>
                  </a:solidFill>
                  <a:latin typeface="+mn-ea"/>
                  <a:cs typeface="Open Sans Light" pitchFamily="34" charset="0"/>
                </a:rPr>
                <a:t>Add a detailed text description here, which is recommended to be relevant to the title and in line with the overall language style</a:t>
              </a:r>
            </a:p>
          </p:txBody>
        </p:sp>
        <p:sp>
          <p:nvSpPr>
            <p:cNvPr id="28" name="Rectangle 27"/>
            <p:cNvSpPr/>
            <p:nvPr/>
          </p:nvSpPr>
          <p:spPr>
            <a:xfrm>
              <a:off x="1986690" y="2571750"/>
              <a:ext cx="675994" cy="219291"/>
            </a:xfrm>
            <a:prstGeom prst="rect">
              <a:avLst/>
            </a:prstGeom>
          </p:spPr>
          <p:txBody>
            <a:bodyPr wrap="none">
              <a:spAutoFit/>
            </a:bodyPr>
            <a:lstStyle/>
            <a:p>
              <a:pPr algn="ctr"/>
              <a:r>
                <a:rPr lang="zh-CN" altLang="en-US" sz="1300" dirty="0">
                  <a:solidFill>
                    <a:schemeClr val="tx1">
                      <a:lumMod val="50000"/>
                      <a:lumOff val="50000"/>
                    </a:schemeClr>
                  </a:solidFill>
                  <a:latin typeface="+mn-ea"/>
                  <a:cs typeface="Open Sans" panose="020B0606030504020204" pitchFamily="34" charset="0"/>
                </a:rPr>
                <a:t>Project name </a:t>
              </a:r>
              <a:endParaRPr lang="en-US" sz="1300" dirty="0">
                <a:solidFill>
                  <a:schemeClr val="tx1">
                    <a:lumMod val="50000"/>
                    <a:lumOff val="50000"/>
                  </a:schemeClr>
                </a:solidFill>
                <a:latin typeface="+mn-ea"/>
                <a:cs typeface="Open Sans" panose="020B0606030504020204" pitchFamily="34" charset="0"/>
              </a:endParaRPr>
            </a:p>
          </p:txBody>
        </p:sp>
        <p:sp>
          <p:nvSpPr>
            <p:cNvPr id="34" name="Freeform 26"/>
            <p:cNvSpPr/>
            <p:nvPr/>
          </p:nvSpPr>
          <p:spPr bwMode="auto">
            <a:xfrm>
              <a:off x="2214546" y="2214560"/>
              <a:ext cx="166924" cy="17311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accent4"/>
            </a:solidFill>
            <a:ln>
              <a:noFill/>
            </a:ln>
          </p:spPr>
          <p:txBody>
            <a:bodyPr vert="horz" wrap="square" lIns="91440" tIns="45720" rIns="91440" bIns="45720" numCol="1" anchor="t" anchorCtr="0" compatLnSpc="1"/>
            <a:lstStyle/>
            <a:p>
              <a:endParaRPr lang="en-US" dirty="0">
                <a:solidFill>
                  <a:schemeClr val="tx1">
                    <a:lumMod val="50000"/>
                    <a:lumOff val="50000"/>
                  </a:schemeClr>
                </a:solidFill>
                <a:latin typeface="+mn-ea"/>
              </a:endParaRPr>
            </a:p>
          </p:txBody>
        </p:sp>
      </p:grpSp>
      <p:grpSp>
        <p:nvGrpSpPr>
          <p:cNvPr id="7" name="Group 37"/>
          <p:cNvGrpSpPr/>
          <p:nvPr/>
        </p:nvGrpSpPr>
        <p:grpSpPr>
          <a:xfrm>
            <a:off x="4298596" y="2762244"/>
            <a:ext cx="1428574" cy="1555588"/>
            <a:chOff x="3223771" y="2071684"/>
            <a:chExt cx="1071570" cy="1166691"/>
          </a:xfrm>
        </p:grpSpPr>
        <p:sp>
          <p:nvSpPr>
            <p:cNvPr id="64" name="Oval 63"/>
            <p:cNvSpPr/>
            <p:nvPr/>
          </p:nvSpPr>
          <p:spPr>
            <a:xfrm>
              <a:off x="3500430" y="2071684"/>
              <a:ext cx="449414" cy="4494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77" name="Rectangle 76"/>
            <p:cNvSpPr/>
            <p:nvPr/>
          </p:nvSpPr>
          <p:spPr>
            <a:xfrm>
              <a:off x="3223771" y="2857502"/>
              <a:ext cx="1071570" cy="380873"/>
            </a:xfrm>
            <a:prstGeom prst="rect">
              <a:avLst/>
            </a:prstGeom>
          </p:spPr>
          <p:txBody>
            <a:bodyPr wrap="square">
              <a:spAutoFit/>
            </a:bodyPr>
            <a:lstStyle/>
            <a:p>
              <a:pPr algn="ctr"/>
              <a:r>
                <a:rPr lang="zh-CN" altLang="en-US" sz="900" dirty="0">
                  <a:solidFill>
                    <a:schemeClr val="tx1">
                      <a:lumMod val="50000"/>
                      <a:lumOff val="50000"/>
                    </a:schemeClr>
                  </a:solidFill>
                  <a:latin typeface="+mn-ea"/>
                  <a:cs typeface="Open Sans Light" pitchFamily="34" charset="0"/>
                </a:rPr>
                <a:t>Add a detailed text description here, which is recommended to be relevant to the title and in line with the overall language style</a:t>
              </a:r>
            </a:p>
          </p:txBody>
        </p:sp>
        <p:sp>
          <p:nvSpPr>
            <p:cNvPr id="29" name="Rectangle 28"/>
            <p:cNvSpPr/>
            <p:nvPr/>
          </p:nvSpPr>
          <p:spPr>
            <a:xfrm>
              <a:off x="3415450" y="2571750"/>
              <a:ext cx="675994" cy="219291"/>
            </a:xfrm>
            <a:prstGeom prst="rect">
              <a:avLst/>
            </a:prstGeom>
          </p:spPr>
          <p:txBody>
            <a:bodyPr wrap="none">
              <a:spAutoFit/>
            </a:bodyPr>
            <a:lstStyle/>
            <a:p>
              <a:pPr algn="ctr"/>
              <a:r>
                <a:rPr lang="zh-CN" altLang="en-US" sz="1300" dirty="0">
                  <a:solidFill>
                    <a:schemeClr val="tx1">
                      <a:lumMod val="50000"/>
                      <a:lumOff val="50000"/>
                    </a:schemeClr>
                  </a:solidFill>
                  <a:latin typeface="+mn-ea"/>
                  <a:cs typeface="Open Sans" panose="020B0606030504020204" pitchFamily="34" charset="0"/>
                </a:rPr>
                <a:t>Project name </a:t>
              </a:r>
              <a:endParaRPr lang="en-US" sz="1300" dirty="0">
                <a:solidFill>
                  <a:schemeClr val="tx1">
                    <a:lumMod val="50000"/>
                    <a:lumOff val="50000"/>
                  </a:schemeClr>
                </a:solidFill>
                <a:latin typeface="+mn-ea"/>
                <a:cs typeface="Open Sans" panose="020B0606030504020204" pitchFamily="34" charset="0"/>
              </a:endParaRPr>
            </a:p>
          </p:txBody>
        </p:sp>
        <p:sp>
          <p:nvSpPr>
            <p:cNvPr id="35" name="Freeform 26"/>
            <p:cNvSpPr/>
            <p:nvPr/>
          </p:nvSpPr>
          <p:spPr bwMode="auto">
            <a:xfrm>
              <a:off x="3643306" y="2214560"/>
              <a:ext cx="166924" cy="17311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accent3"/>
            </a:solidFill>
            <a:ln>
              <a:noFill/>
            </a:ln>
          </p:spPr>
          <p:txBody>
            <a:bodyPr vert="horz" wrap="square" lIns="91440" tIns="45720" rIns="91440" bIns="45720" numCol="1" anchor="t" anchorCtr="0" compatLnSpc="1"/>
            <a:lstStyle/>
            <a:p>
              <a:endParaRPr lang="en-US" dirty="0">
                <a:solidFill>
                  <a:schemeClr val="tx1">
                    <a:lumMod val="50000"/>
                    <a:lumOff val="50000"/>
                  </a:schemeClr>
                </a:solidFill>
                <a:latin typeface="+mn-ea"/>
              </a:endParaRPr>
            </a:p>
          </p:txBody>
        </p:sp>
      </p:grpSp>
      <p:sp>
        <p:nvSpPr>
          <p:cNvPr id="4" name="标题 3"/>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500"/>
                                        <p:tgtEl>
                                          <p:spTgt spid="2"/>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Right)">
                                      <p:cBhvr>
                                        <p:cTn id="11" dur="500"/>
                                        <p:tgtEl>
                                          <p:spTgt spid="3"/>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slide(fromTop)">
                                      <p:cBhvr>
                                        <p:cTn id="15" dur="500"/>
                                        <p:tgtEl>
                                          <p:spTgt spid="72"/>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lide(fromTop)">
                                      <p:cBhvr>
                                        <p:cTn id="19" dur="500"/>
                                        <p:tgtEl>
                                          <p:spTgt spid="5"/>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lide(fromTop)">
                                      <p:cBhvr>
                                        <p:cTn id="23" dur="500"/>
                                        <p:tgtEl>
                                          <p:spTgt spid="6"/>
                                        </p:tgtEl>
                                      </p:cBhvr>
                                    </p:animEffect>
                                  </p:childTnLst>
                                </p:cTn>
                              </p:par>
                            </p:childTnLst>
                          </p:cTn>
                        </p:par>
                        <p:par>
                          <p:cTn id="24" fill="hold">
                            <p:stCondLst>
                              <p:cond delay="2500"/>
                            </p:stCondLst>
                            <p:childTnLst>
                              <p:par>
                                <p:cTn id="25" presetID="1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Top)">
                                      <p:cBhvr>
                                        <p:cTn id="27" dur="500"/>
                                        <p:tgtEl>
                                          <p:spTgt spid="7"/>
                                        </p:tgtEl>
                                      </p:cBhvr>
                                    </p:animEffect>
                                  </p:childTnLst>
                                </p:cTn>
                              </p:par>
                            </p:childTnLst>
                          </p:cTn>
                        </p:par>
                        <p:par>
                          <p:cTn id="28" fill="hold">
                            <p:stCondLst>
                              <p:cond delay="3000"/>
                            </p:stCondLst>
                            <p:childTnLst>
                              <p:par>
                                <p:cTn id="29" presetID="12" presetClass="entr" presetSubtype="1"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slide(fromTop)">
                                      <p:cBhvr>
                                        <p:cTn id="31" dur="500"/>
                                        <p:tgtEl>
                                          <p:spTgt spid="69"/>
                                        </p:tgtEl>
                                      </p:cBhvr>
                                    </p:animEffect>
                                  </p:childTnLst>
                                </p:cTn>
                              </p:par>
                            </p:childTnLst>
                          </p:cTn>
                        </p:par>
                        <p:par>
                          <p:cTn id="32" fill="hold">
                            <p:stCondLst>
                              <p:cond delay="3500"/>
                            </p:stCondLst>
                            <p:childTnLst>
                              <p:par>
                                <p:cTn id="33" presetID="12" presetClass="entr" presetSubtype="1" fill="hold"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slide(fromTop)">
                                      <p:cBhvr>
                                        <p:cTn id="35" dur="500"/>
                                        <p:tgtEl>
                                          <p:spTgt spid="70"/>
                                        </p:tgtEl>
                                      </p:cBhvr>
                                    </p:animEffect>
                                  </p:childTnLst>
                                </p:cTn>
                              </p:par>
                            </p:childTnLst>
                          </p:cTn>
                        </p:par>
                        <p:par>
                          <p:cTn id="36" fill="hold">
                            <p:stCondLst>
                              <p:cond delay="4000"/>
                            </p:stCondLst>
                            <p:childTnLst>
                              <p:par>
                                <p:cTn id="37" presetID="12" presetClass="entr" presetSubtype="1"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slide(fromTop)">
                                      <p:cBhvr>
                                        <p:cTn id="3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069" y="1695020"/>
            <a:ext cx="12190413" cy="15799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zh-CN" altLang="en-US"/>
          </a:p>
        </p:txBody>
      </p:sp>
      <p:pic>
        <p:nvPicPr>
          <p:cNvPr id="4" name="图片 3"/>
          <p:cNvPicPr>
            <a:picLocks noChangeAspect="1"/>
          </p:cNvPicPr>
          <p:nvPr/>
        </p:nvPicPr>
        <p:blipFill rotWithShape="1">
          <a:blip r:embed="rId3"/>
          <a:srcRect t="9750" b="72490"/>
          <a:stretch>
            <a:fillRect/>
          </a:stretch>
        </p:blipFill>
        <p:spPr>
          <a:xfrm>
            <a:off x="14070" y="1672816"/>
            <a:ext cx="12705806" cy="1561485"/>
          </a:xfrm>
          <a:prstGeom prst="rect">
            <a:avLst/>
          </a:prstGeom>
        </p:spPr>
      </p:pic>
      <p:sp>
        <p:nvSpPr>
          <p:cNvPr id="5" name="文本框 4"/>
          <p:cNvSpPr txBox="1"/>
          <p:nvPr/>
        </p:nvSpPr>
        <p:spPr>
          <a:xfrm>
            <a:off x="1341843" y="1870477"/>
            <a:ext cx="5610499" cy="523220"/>
          </a:xfrm>
          <a:prstGeom prst="rect">
            <a:avLst/>
          </a:prstGeom>
          <a:noFill/>
        </p:spPr>
        <p:txBody>
          <a:bodyPr wrap="square" lIns="91414" tIns="45707" rIns="91414" bIns="45707" rtlCol="0">
            <a:spAutoFit/>
          </a:bodyPr>
          <a:lstStyle/>
          <a:p>
            <a:r>
              <a:rPr lang="zh-CN" altLang="en-US" sz="2800" b="1" dirty="0">
                <a:solidFill>
                  <a:srgbClr val="313131"/>
                </a:solidFill>
                <a:latin typeface="微软雅黑" panose="020B0503020204020204" pitchFamily="34" charset="-122"/>
                <a:ea typeface="微软雅黑" panose="020B0503020204020204" pitchFamily="34" charset="-122"/>
              </a:rPr>
              <a:t>Click here to add </a:t>
            </a:r>
            <a:r>
              <a:rPr lang="zh-CN" altLang="en-US" sz="2800" dirty="0">
                <a:solidFill>
                  <a:srgbClr val="0B3F5B"/>
                </a:solidFill>
                <a:latin typeface="微软雅黑" panose="020B0503020204020204" pitchFamily="34" charset="-122"/>
                <a:ea typeface="微软雅黑" panose="020B0503020204020204" pitchFamily="34" charset="-122"/>
              </a:rPr>
              <a:t>Your title.</a:t>
            </a:r>
            <a:endParaRPr lang="en-US" altLang="zh-CN" sz="2000" dirty="0">
              <a:solidFill>
                <a:srgbClr val="0B3F5B"/>
              </a:solidFill>
              <a:latin typeface="微软雅黑" panose="020B0503020204020204" pitchFamily="34" charset="-122"/>
              <a:ea typeface="微软雅黑" panose="020B0503020204020204" pitchFamily="34" charset="-122"/>
            </a:endParaRPr>
          </a:p>
        </p:txBody>
      </p:sp>
      <p:sp>
        <p:nvSpPr>
          <p:cNvPr id="6" name="文本框 6"/>
          <p:cNvSpPr txBox="1"/>
          <p:nvPr/>
        </p:nvSpPr>
        <p:spPr>
          <a:xfrm>
            <a:off x="1341845" y="2505987"/>
            <a:ext cx="9567408" cy="572464"/>
          </a:xfrm>
          <a:prstGeom prst="rect">
            <a:avLst/>
          </a:prstGeom>
          <a:noFill/>
        </p:spPr>
        <p:txBody>
          <a:bodyPr wrap="square" lIns="91414" tIns="45707" rIns="91414" bIns="45707" rtlCol="0">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 Your content hits here, or by copying your text after your content hits here. Your content hits here, or by copying your text after.</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7089898" y="3543303"/>
            <a:ext cx="4684683" cy="860817"/>
            <a:chOff x="7076749" y="2727736"/>
            <a:chExt cx="4685293" cy="860818"/>
          </a:xfrm>
        </p:grpSpPr>
        <p:grpSp>
          <p:nvGrpSpPr>
            <p:cNvPr id="8" name="组合 7"/>
            <p:cNvGrpSpPr/>
            <p:nvPr/>
          </p:nvGrpSpPr>
          <p:grpSpPr>
            <a:xfrm>
              <a:off x="8472643" y="2764395"/>
              <a:ext cx="3289399" cy="824159"/>
              <a:chOff x="8242848" y="2835708"/>
              <a:chExt cx="2083546" cy="824159"/>
            </a:xfrm>
          </p:grpSpPr>
          <p:sp>
            <p:nvSpPr>
              <p:cNvPr id="10" name="文本框 20"/>
              <p:cNvSpPr txBox="1"/>
              <p:nvPr/>
            </p:nvSpPr>
            <p:spPr>
              <a:xfrm>
                <a:off x="8242848" y="2835708"/>
                <a:ext cx="2083546" cy="369332"/>
              </a:xfrm>
              <a:prstGeom prst="rect">
                <a:avLst/>
              </a:prstGeom>
              <a:noFill/>
            </p:spPr>
            <p:txBody>
              <a:bodyPr wrap="square" rtlCol="0">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Add a text title</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文本框 21"/>
              <p:cNvSpPr txBox="1"/>
              <p:nvPr/>
            </p:nvSpPr>
            <p:spPr>
              <a:xfrm>
                <a:off x="8242849" y="3142803"/>
                <a:ext cx="1927407" cy="517064"/>
              </a:xfrm>
              <a:prstGeom prst="rect">
                <a:avLst/>
              </a:prstGeom>
              <a:noFill/>
            </p:spPr>
            <p:txBody>
              <a:bodyPr wrap="square" rtlCol="0">
                <a:spAutoFit/>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Add text add text add text add text</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Add text add text add text add text</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9" name="文本框 22"/>
            <p:cNvSpPr txBox="1"/>
            <p:nvPr/>
          </p:nvSpPr>
          <p:spPr>
            <a:xfrm>
              <a:off x="7076749" y="2727736"/>
              <a:ext cx="1387148" cy="769442"/>
            </a:xfrm>
            <a:prstGeom prst="rect">
              <a:avLst/>
            </a:prstGeom>
            <a:noFill/>
          </p:spPr>
          <p:txBody>
            <a:bodyPr wrap="square" rtlCol="0">
              <a:spAutoFit/>
            </a:bodyPr>
            <a:lstStyle/>
            <a:p>
              <a:pPr algn="ctr"/>
              <a:r>
                <a:rPr lang="en-US" altLang="zh-CN" sz="4400" dirty="0">
                  <a:solidFill>
                    <a:schemeClr val="accent1"/>
                  </a:solidFill>
                  <a:latin typeface="Radikal Thin" pitchFamily="50" charset="0"/>
                  <a:ea typeface="Microsoft YaHei UI" panose="020B0503020204020204" pitchFamily="34" charset="-122"/>
                </a:rPr>
                <a:t>21%</a:t>
              </a:r>
              <a:endParaRPr lang="zh-CN" altLang="en-US" sz="4400" dirty="0">
                <a:solidFill>
                  <a:schemeClr val="accent1"/>
                </a:solidFill>
                <a:latin typeface="Radikal Thin" pitchFamily="50" charset="0"/>
                <a:ea typeface="Microsoft YaHei UI" panose="020B0503020204020204" pitchFamily="34" charset="-122"/>
              </a:endParaRPr>
            </a:p>
          </p:txBody>
        </p:sp>
      </p:grpSp>
      <p:grpSp>
        <p:nvGrpSpPr>
          <p:cNvPr id="12" name="组合 11"/>
          <p:cNvGrpSpPr/>
          <p:nvPr/>
        </p:nvGrpSpPr>
        <p:grpSpPr>
          <a:xfrm>
            <a:off x="1547191" y="3863765"/>
            <a:ext cx="4763179" cy="1589768"/>
            <a:chOff x="1533322" y="3048201"/>
            <a:chExt cx="4763798" cy="1589768"/>
          </a:xfrm>
        </p:grpSpPr>
        <p:sp>
          <p:nvSpPr>
            <p:cNvPr id="13" name="流程图: 手动操作 12"/>
            <p:cNvSpPr/>
            <p:nvPr/>
          </p:nvSpPr>
          <p:spPr>
            <a:xfrm flipV="1">
              <a:off x="1533322" y="3804274"/>
              <a:ext cx="4763798" cy="833695"/>
            </a:xfrm>
            <a:prstGeom prst="flowChartManualOperation">
              <a:avLst/>
            </a:prstGeom>
            <a:noFill/>
            <a:ln w="114300">
              <a:solidFill>
                <a:srgbClr val="D5D5D5">
                  <a:alpha val="7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304457" y="3201520"/>
              <a:ext cx="3240062" cy="83317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56"/>
            <p:cNvSpPr>
              <a:spLocks noEditPoints="1"/>
            </p:cNvSpPr>
            <p:nvPr/>
          </p:nvSpPr>
          <p:spPr bwMode="auto">
            <a:xfrm>
              <a:off x="3817598" y="3136711"/>
              <a:ext cx="1726921" cy="1264035"/>
            </a:xfrm>
            <a:custGeom>
              <a:avLst/>
              <a:gdLst>
                <a:gd name="T0" fmla="*/ 430 w 582"/>
                <a:gd name="T1" fmla="*/ 85 h 426"/>
                <a:gd name="T2" fmla="*/ 449 w 582"/>
                <a:gd name="T3" fmla="*/ 104 h 426"/>
                <a:gd name="T4" fmla="*/ 449 w 582"/>
                <a:gd name="T5" fmla="*/ 357 h 426"/>
                <a:gd name="T6" fmla="*/ 19 w 582"/>
                <a:gd name="T7" fmla="*/ 357 h 426"/>
                <a:gd name="T8" fmla="*/ 0 w 582"/>
                <a:gd name="T9" fmla="*/ 338 h 426"/>
                <a:gd name="T10" fmla="*/ 0 w 582"/>
                <a:gd name="T11" fmla="*/ 85 h 426"/>
                <a:gd name="T12" fmla="*/ 19 w 582"/>
                <a:gd name="T13" fmla="*/ 85 h 426"/>
                <a:gd name="T14" fmla="*/ 582 w 582"/>
                <a:gd name="T15" fmla="*/ 426 h 426"/>
                <a:gd name="T16" fmla="*/ 385 w 582"/>
                <a:gd name="T17" fmla="*/ 0 h 426"/>
                <a:gd name="T18" fmla="*/ 442 w 582"/>
                <a:gd name="T19" fmla="*/ 57 h 426"/>
                <a:gd name="T20" fmla="*/ 556 w 582"/>
                <a:gd name="T21" fmla="*/ 57 h 426"/>
                <a:gd name="T22" fmla="*/ 565 w 582"/>
                <a:gd name="T23" fmla="*/ 66 h 426"/>
                <a:gd name="T24" fmla="*/ 565 w 582"/>
                <a:gd name="T25" fmla="*/ 128 h 426"/>
                <a:gd name="T26" fmla="*/ 478 w 582"/>
                <a:gd name="T27" fmla="*/ 128 h 426"/>
                <a:gd name="T28" fmla="*/ 556 w 582"/>
                <a:gd name="T29" fmla="*/ 144 h 426"/>
                <a:gd name="T30" fmla="*/ 565 w 582"/>
                <a:gd name="T31" fmla="*/ 154 h 426"/>
                <a:gd name="T32" fmla="*/ 565 w 582"/>
                <a:gd name="T33" fmla="*/ 215 h 426"/>
                <a:gd name="T34" fmla="*/ 478 w 582"/>
                <a:gd name="T35" fmla="*/ 215 h 426"/>
                <a:gd name="T36" fmla="*/ 385 w 582"/>
                <a:gd name="T37" fmla="*/ 386 h 426"/>
                <a:gd name="T38" fmla="*/ 385 w 582"/>
                <a:gd name="T39" fmla="*/ 426 h 426"/>
                <a:gd name="T40" fmla="*/ 563 w 582"/>
                <a:gd name="T41" fmla="*/ 241 h 426"/>
                <a:gd name="T42" fmla="*/ 527 w 582"/>
                <a:gd name="T43" fmla="*/ 260 h 426"/>
                <a:gd name="T44" fmla="*/ 527 w 582"/>
                <a:gd name="T45" fmla="*/ 241 h 426"/>
                <a:gd name="T46" fmla="*/ 563 w 582"/>
                <a:gd name="T47" fmla="*/ 274 h 426"/>
                <a:gd name="T48" fmla="*/ 527 w 582"/>
                <a:gd name="T49" fmla="*/ 296 h 426"/>
                <a:gd name="T50" fmla="*/ 527 w 582"/>
                <a:gd name="T51" fmla="*/ 274 h 426"/>
                <a:gd name="T52" fmla="*/ 546 w 582"/>
                <a:gd name="T53" fmla="*/ 76 h 426"/>
                <a:gd name="T54" fmla="*/ 478 w 582"/>
                <a:gd name="T55" fmla="*/ 111 h 426"/>
                <a:gd name="T56" fmla="*/ 478 w 582"/>
                <a:gd name="T57" fmla="*/ 76 h 426"/>
                <a:gd name="T58" fmla="*/ 546 w 582"/>
                <a:gd name="T59" fmla="*/ 161 h 426"/>
                <a:gd name="T60" fmla="*/ 478 w 582"/>
                <a:gd name="T61" fmla="*/ 196 h 426"/>
                <a:gd name="T62" fmla="*/ 478 w 582"/>
                <a:gd name="T63" fmla="*/ 161 h 426"/>
                <a:gd name="T64" fmla="*/ 151 w 582"/>
                <a:gd name="T65" fmla="*/ 404 h 426"/>
                <a:gd name="T66" fmla="*/ 296 w 582"/>
                <a:gd name="T67" fmla="*/ 369 h 426"/>
                <a:gd name="T68" fmla="*/ 324 w 582"/>
                <a:gd name="T69" fmla="*/ 404 h 426"/>
                <a:gd name="T70" fmla="*/ 118 w 582"/>
                <a:gd name="T71" fmla="*/ 426 h 426"/>
                <a:gd name="T72" fmla="*/ 118 w 582"/>
                <a:gd name="T73" fmla="*/ 404 h 426"/>
                <a:gd name="T74" fmla="*/ 52 w 582"/>
                <a:gd name="T75" fmla="*/ 132 h 426"/>
                <a:gd name="T76" fmla="*/ 400 w 582"/>
                <a:gd name="T77" fmla="*/ 3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426">
                  <a:moveTo>
                    <a:pt x="19" y="85"/>
                  </a:moveTo>
                  <a:lnTo>
                    <a:pt x="430" y="85"/>
                  </a:lnTo>
                  <a:lnTo>
                    <a:pt x="449" y="85"/>
                  </a:lnTo>
                  <a:lnTo>
                    <a:pt x="449" y="104"/>
                  </a:lnTo>
                  <a:lnTo>
                    <a:pt x="449" y="338"/>
                  </a:lnTo>
                  <a:lnTo>
                    <a:pt x="449" y="357"/>
                  </a:lnTo>
                  <a:lnTo>
                    <a:pt x="430" y="357"/>
                  </a:lnTo>
                  <a:lnTo>
                    <a:pt x="19" y="357"/>
                  </a:lnTo>
                  <a:lnTo>
                    <a:pt x="0" y="357"/>
                  </a:lnTo>
                  <a:lnTo>
                    <a:pt x="0" y="338"/>
                  </a:lnTo>
                  <a:lnTo>
                    <a:pt x="0" y="104"/>
                  </a:lnTo>
                  <a:lnTo>
                    <a:pt x="0" y="85"/>
                  </a:lnTo>
                  <a:lnTo>
                    <a:pt x="19" y="85"/>
                  </a:lnTo>
                  <a:lnTo>
                    <a:pt x="19" y="85"/>
                  </a:lnTo>
                  <a:close/>
                  <a:moveTo>
                    <a:pt x="385" y="426"/>
                  </a:moveTo>
                  <a:lnTo>
                    <a:pt x="582" y="426"/>
                  </a:lnTo>
                  <a:lnTo>
                    <a:pt x="582" y="0"/>
                  </a:lnTo>
                  <a:lnTo>
                    <a:pt x="385" y="0"/>
                  </a:lnTo>
                  <a:lnTo>
                    <a:pt x="385" y="57"/>
                  </a:lnTo>
                  <a:lnTo>
                    <a:pt x="442" y="57"/>
                  </a:lnTo>
                  <a:lnTo>
                    <a:pt x="478" y="57"/>
                  </a:lnTo>
                  <a:lnTo>
                    <a:pt x="556" y="57"/>
                  </a:lnTo>
                  <a:lnTo>
                    <a:pt x="565" y="57"/>
                  </a:lnTo>
                  <a:lnTo>
                    <a:pt x="565" y="66"/>
                  </a:lnTo>
                  <a:lnTo>
                    <a:pt x="565" y="118"/>
                  </a:lnTo>
                  <a:lnTo>
                    <a:pt x="565" y="128"/>
                  </a:lnTo>
                  <a:lnTo>
                    <a:pt x="556" y="128"/>
                  </a:lnTo>
                  <a:lnTo>
                    <a:pt x="478" y="128"/>
                  </a:lnTo>
                  <a:lnTo>
                    <a:pt x="478" y="144"/>
                  </a:lnTo>
                  <a:lnTo>
                    <a:pt x="556" y="144"/>
                  </a:lnTo>
                  <a:lnTo>
                    <a:pt x="565" y="144"/>
                  </a:lnTo>
                  <a:lnTo>
                    <a:pt x="565" y="154"/>
                  </a:lnTo>
                  <a:lnTo>
                    <a:pt x="565" y="206"/>
                  </a:lnTo>
                  <a:lnTo>
                    <a:pt x="565" y="215"/>
                  </a:lnTo>
                  <a:lnTo>
                    <a:pt x="556" y="215"/>
                  </a:lnTo>
                  <a:lnTo>
                    <a:pt x="478" y="215"/>
                  </a:lnTo>
                  <a:lnTo>
                    <a:pt x="478" y="386"/>
                  </a:lnTo>
                  <a:lnTo>
                    <a:pt x="385" y="386"/>
                  </a:lnTo>
                  <a:lnTo>
                    <a:pt x="385" y="426"/>
                  </a:lnTo>
                  <a:lnTo>
                    <a:pt x="385" y="426"/>
                  </a:lnTo>
                  <a:close/>
                  <a:moveTo>
                    <a:pt x="527" y="241"/>
                  </a:moveTo>
                  <a:lnTo>
                    <a:pt x="563" y="241"/>
                  </a:lnTo>
                  <a:lnTo>
                    <a:pt x="563" y="260"/>
                  </a:lnTo>
                  <a:lnTo>
                    <a:pt x="527" y="260"/>
                  </a:lnTo>
                  <a:lnTo>
                    <a:pt x="527" y="241"/>
                  </a:lnTo>
                  <a:lnTo>
                    <a:pt x="527" y="241"/>
                  </a:lnTo>
                  <a:close/>
                  <a:moveTo>
                    <a:pt x="527" y="274"/>
                  </a:moveTo>
                  <a:lnTo>
                    <a:pt x="563" y="274"/>
                  </a:lnTo>
                  <a:lnTo>
                    <a:pt x="563" y="296"/>
                  </a:lnTo>
                  <a:lnTo>
                    <a:pt x="527" y="296"/>
                  </a:lnTo>
                  <a:lnTo>
                    <a:pt x="527" y="274"/>
                  </a:lnTo>
                  <a:lnTo>
                    <a:pt x="527" y="274"/>
                  </a:lnTo>
                  <a:close/>
                  <a:moveTo>
                    <a:pt x="478" y="76"/>
                  </a:moveTo>
                  <a:lnTo>
                    <a:pt x="546" y="76"/>
                  </a:lnTo>
                  <a:lnTo>
                    <a:pt x="546" y="111"/>
                  </a:lnTo>
                  <a:lnTo>
                    <a:pt x="478" y="111"/>
                  </a:lnTo>
                  <a:lnTo>
                    <a:pt x="478" y="76"/>
                  </a:lnTo>
                  <a:lnTo>
                    <a:pt x="478" y="76"/>
                  </a:lnTo>
                  <a:close/>
                  <a:moveTo>
                    <a:pt x="478" y="161"/>
                  </a:moveTo>
                  <a:lnTo>
                    <a:pt x="546" y="161"/>
                  </a:lnTo>
                  <a:lnTo>
                    <a:pt x="546" y="196"/>
                  </a:lnTo>
                  <a:lnTo>
                    <a:pt x="478" y="196"/>
                  </a:lnTo>
                  <a:lnTo>
                    <a:pt x="478" y="161"/>
                  </a:lnTo>
                  <a:lnTo>
                    <a:pt x="478" y="161"/>
                  </a:lnTo>
                  <a:close/>
                  <a:moveTo>
                    <a:pt x="118" y="404"/>
                  </a:moveTo>
                  <a:lnTo>
                    <a:pt x="151" y="404"/>
                  </a:lnTo>
                  <a:lnTo>
                    <a:pt x="151" y="369"/>
                  </a:lnTo>
                  <a:lnTo>
                    <a:pt x="296" y="369"/>
                  </a:lnTo>
                  <a:lnTo>
                    <a:pt x="296" y="404"/>
                  </a:lnTo>
                  <a:lnTo>
                    <a:pt x="324" y="404"/>
                  </a:lnTo>
                  <a:lnTo>
                    <a:pt x="324" y="426"/>
                  </a:lnTo>
                  <a:lnTo>
                    <a:pt x="118" y="426"/>
                  </a:lnTo>
                  <a:lnTo>
                    <a:pt x="118" y="404"/>
                  </a:lnTo>
                  <a:lnTo>
                    <a:pt x="118" y="404"/>
                  </a:lnTo>
                  <a:close/>
                  <a:moveTo>
                    <a:pt x="400" y="132"/>
                  </a:moveTo>
                  <a:lnTo>
                    <a:pt x="52" y="132"/>
                  </a:lnTo>
                  <a:lnTo>
                    <a:pt x="52" y="312"/>
                  </a:lnTo>
                  <a:lnTo>
                    <a:pt x="400" y="312"/>
                  </a:lnTo>
                  <a:lnTo>
                    <a:pt x="400" y="132"/>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Freeform 66"/>
            <p:cNvSpPr>
              <a:spLocks noEditPoints="1"/>
            </p:cNvSpPr>
            <p:nvPr/>
          </p:nvSpPr>
          <p:spPr bwMode="auto">
            <a:xfrm>
              <a:off x="2199798" y="3048201"/>
              <a:ext cx="1429004" cy="1352545"/>
            </a:xfrm>
            <a:custGeom>
              <a:avLst/>
              <a:gdLst>
                <a:gd name="T0" fmla="*/ 19 w 229"/>
                <a:gd name="T1" fmla="*/ 0 h 217"/>
                <a:gd name="T2" fmla="*/ 209 w 229"/>
                <a:gd name="T3" fmla="*/ 0 h 217"/>
                <a:gd name="T4" fmla="*/ 229 w 229"/>
                <a:gd name="T5" fmla="*/ 20 h 217"/>
                <a:gd name="T6" fmla="*/ 229 w 229"/>
                <a:gd name="T7" fmla="*/ 140 h 217"/>
                <a:gd name="T8" fmla="*/ 209 w 229"/>
                <a:gd name="T9" fmla="*/ 160 h 217"/>
                <a:gd name="T10" fmla="*/ 19 w 229"/>
                <a:gd name="T11" fmla="*/ 160 h 217"/>
                <a:gd name="T12" fmla="*/ 0 w 229"/>
                <a:gd name="T13" fmla="*/ 140 h 217"/>
                <a:gd name="T14" fmla="*/ 0 w 229"/>
                <a:gd name="T15" fmla="*/ 20 h 217"/>
                <a:gd name="T16" fmla="*/ 19 w 229"/>
                <a:gd name="T17" fmla="*/ 0 h 217"/>
                <a:gd name="T18" fmla="*/ 56 w 229"/>
                <a:gd name="T19" fmla="*/ 203 h 217"/>
                <a:gd name="T20" fmla="*/ 94 w 229"/>
                <a:gd name="T21" fmla="*/ 199 h 217"/>
                <a:gd name="T22" fmla="*/ 94 w 229"/>
                <a:gd name="T23" fmla="*/ 171 h 217"/>
                <a:gd name="T24" fmla="*/ 140 w 229"/>
                <a:gd name="T25" fmla="*/ 171 h 217"/>
                <a:gd name="T26" fmla="*/ 140 w 229"/>
                <a:gd name="T27" fmla="*/ 199 h 217"/>
                <a:gd name="T28" fmla="*/ 176 w 229"/>
                <a:gd name="T29" fmla="*/ 203 h 217"/>
                <a:gd name="T30" fmla="*/ 176 w 229"/>
                <a:gd name="T31" fmla="*/ 217 h 217"/>
                <a:gd name="T32" fmla="*/ 56 w 229"/>
                <a:gd name="T33" fmla="*/ 217 h 217"/>
                <a:gd name="T34" fmla="*/ 56 w 229"/>
                <a:gd name="T35" fmla="*/ 203 h 217"/>
                <a:gd name="T36" fmla="*/ 17 w 229"/>
                <a:gd name="T37" fmla="*/ 19 h 217"/>
                <a:gd name="T38" fmla="*/ 17 w 229"/>
                <a:gd name="T39" fmla="*/ 124 h 217"/>
                <a:gd name="T40" fmla="*/ 210 w 229"/>
                <a:gd name="T41" fmla="*/ 124 h 217"/>
                <a:gd name="T42" fmla="*/ 210 w 229"/>
                <a:gd name="T43" fmla="*/ 19 h 217"/>
                <a:gd name="T44" fmla="*/ 17 w 229"/>
                <a:gd name="T45" fmla="*/ 19 h 217"/>
                <a:gd name="T46" fmla="*/ 191 w 229"/>
                <a:gd name="T47" fmla="*/ 134 h 217"/>
                <a:gd name="T48" fmla="*/ 183 w 229"/>
                <a:gd name="T49" fmla="*/ 142 h 217"/>
                <a:gd name="T50" fmla="*/ 191 w 229"/>
                <a:gd name="T51" fmla="*/ 150 h 217"/>
                <a:gd name="T52" fmla="*/ 199 w 229"/>
                <a:gd name="T53" fmla="*/ 142 h 217"/>
                <a:gd name="T54" fmla="*/ 191 w 229"/>
                <a:gd name="T55" fmla="*/ 13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217">
                  <a:moveTo>
                    <a:pt x="19" y="0"/>
                  </a:moveTo>
                  <a:cubicBezTo>
                    <a:pt x="209" y="0"/>
                    <a:pt x="209" y="0"/>
                    <a:pt x="209" y="0"/>
                  </a:cubicBezTo>
                  <a:cubicBezTo>
                    <a:pt x="220" y="0"/>
                    <a:pt x="229" y="9"/>
                    <a:pt x="229" y="20"/>
                  </a:cubicBezTo>
                  <a:cubicBezTo>
                    <a:pt x="229" y="140"/>
                    <a:pt x="229" y="140"/>
                    <a:pt x="229" y="140"/>
                  </a:cubicBezTo>
                  <a:cubicBezTo>
                    <a:pt x="229" y="151"/>
                    <a:pt x="220" y="160"/>
                    <a:pt x="209" y="160"/>
                  </a:cubicBezTo>
                  <a:cubicBezTo>
                    <a:pt x="19" y="160"/>
                    <a:pt x="19" y="160"/>
                    <a:pt x="19" y="160"/>
                  </a:cubicBezTo>
                  <a:cubicBezTo>
                    <a:pt x="8" y="160"/>
                    <a:pt x="0" y="151"/>
                    <a:pt x="0" y="140"/>
                  </a:cubicBezTo>
                  <a:cubicBezTo>
                    <a:pt x="0" y="20"/>
                    <a:pt x="0" y="20"/>
                    <a:pt x="0" y="20"/>
                  </a:cubicBezTo>
                  <a:cubicBezTo>
                    <a:pt x="0" y="9"/>
                    <a:pt x="8" y="0"/>
                    <a:pt x="19" y="0"/>
                  </a:cubicBezTo>
                  <a:close/>
                  <a:moveTo>
                    <a:pt x="56" y="203"/>
                  </a:moveTo>
                  <a:cubicBezTo>
                    <a:pt x="69" y="201"/>
                    <a:pt x="81" y="199"/>
                    <a:pt x="94" y="199"/>
                  </a:cubicBezTo>
                  <a:cubicBezTo>
                    <a:pt x="94" y="171"/>
                    <a:pt x="94" y="171"/>
                    <a:pt x="94" y="171"/>
                  </a:cubicBezTo>
                  <a:cubicBezTo>
                    <a:pt x="140" y="171"/>
                    <a:pt x="140" y="171"/>
                    <a:pt x="140" y="171"/>
                  </a:cubicBezTo>
                  <a:cubicBezTo>
                    <a:pt x="140" y="199"/>
                    <a:pt x="140" y="199"/>
                    <a:pt x="140" y="199"/>
                  </a:cubicBezTo>
                  <a:cubicBezTo>
                    <a:pt x="152" y="200"/>
                    <a:pt x="164" y="201"/>
                    <a:pt x="176" y="203"/>
                  </a:cubicBezTo>
                  <a:cubicBezTo>
                    <a:pt x="176" y="217"/>
                    <a:pt x="176" y="217"/>
                    <a:pt x="176" y="217"/>
                  </a:cubicBezTo>
                  <a:cubicBezTo>
                    <a:pt x="56" y="217"/>
                    <a:pt x="56" y="217"/>
                    <a:pt x="56" y="217"/>
                  </a:cubicBezTo>
                  <a:cubicBezTo>
                    <a:pt x="56" y="213"/>
                    <a:pt x="56" y="208"/>
                    <a:pt x="56" y="203"/>
                  </a:cubicBezTo>
                  <a:close/>
                  <a:moveTo>
                    <a:pt x="17" y="19"/>
                  </a:moveTo>
                  <a:cubicBezTo>
                    <a:pt x="17" y="124"/>
                    <a:pt x="17" y="124"/>
                    <a:pt x="17" y="124"/>
                  </a:cubicBezTo>
                  <a:cubicBezTo>
                    <a:pt x="210" y="124"/>
                    <a:pt x="210" y="124"/>
                    <a:pt x="210" y="124"/>
                  </a:cubicBezTo>
                  <a:cubicBezTo>
                    <a:pt x="210" y="19"/>
                    <a:pt x="210" y="19"/>
                    <a:pt x="210" y="19"/>
                  </a:cubicBezTo>
                  <a:cubicBezTo>
                    <a:pt x="17" y="19"/>
                    <a:pt x="17" y="19"/>
                    <a:pt x="17" y="19"/>
                  </a:cubicBezTo>
                  <a:close/>
                  <a:moveTo>
                    <a:pt x="191" y="134"/>
                  </a:moveTo>
                  <a:cubicBezTo>
                    <a:pt x="186" y="134"/>
                    <a:pt x="183" y="137"/>
                    <a:pt x="183" y="142"/>
                  </a:cubicBezTo>
                  <a:cubicBezTo>
                    <a:pt x="183" y="146"/>
                    <a:pt x="186" y="150"/>
                    <a:pt x="191" y="150"/>
                  </a:cubicBezTo>
                  <a:cubicBezTo>
                    <a:pt x="195" y="150"/>
                    <a:pt x="199" y="146"/>
                    <a:pt x="199" y="142"/>
                  </a:cubicBezTo>
                  <a:cubicBezTo>
                    <a:pt x="199" y="137"/>
                    <a:pt x="195" y="134"/>
                    <a:pt x="191" y="134"/>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7" name="流程图: 手动输入 16"/>
            <p:cNvSpPr/>
            <p:nvPr/>
          </p:nvSpPr>
          <p:spPr>
            <a:xfrm rot="5400000">
              <a:off x="2455779" y="3023468"/>
              <a:ext cx="644774" cy="947419"/>
            </a:xfrm>
            <a:prstGeom prst="flowChartManualInpu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手动输入 17"/>
            <p:cNvSpPr/>
            <p:nvPr/>
          </p:nvSpPr>
          <p:spPr>
            <a:xfrm rot="5400000">
              <a:off x="4220374" y="3278097"/>
              <a:ext cx="534007" cy="1033298"/>
            </a:xfrm>
            <a:prstGeom prst="flowChartManualInpu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 name="直接连接符 18"/>
          <p:cNvCxnSpPr/>
          <p:nvPr/>
        </p:nvCxnSpPr>
        <p:spPr>
          <a:xfrm rot="16200000">
            <a:off x="9044615" y="2726304"/>
            <a:ext cx="0" cy="3599531"/>
          </a:xfrm>
          <a:prstGeom prst="line">
            <a:avLst/>
          </a:prstGeom>
          <a:ln w="22225">
            <a:solidFill>
              <a:srgbClr val="E0E0E0"/>
            </a:solidFill>
            <a:prstDash val="sysDot"/>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7170963" y="4676341"/>
            <a:ext cx="2883314" cy="634110"/>
            <a:chOff x="7466678" y="2801869"/>
            <a:chExt cx="2883689" cy="634110"/>
          </a:xfrm>
        </p:grpSpPr>
        <p:sp>
          <p:nvSpPr>
            <p:cNvPr id="21" name="文本框 34"/>
            <p:cNvSpPr txBox="1"/>
            <p:nvPr/>
          </p:nvSpPr>
          <p:spPr>
            <a:xfrm>
              <a:off x="7466679" y="2801869"/>
              <a:ext cx="1715209" cy="338554"/>
            </a:xfrm>
            <a:prstGeom prst="rect">
              <a:avLst/>
            </a:prstGeom>
            <a:noFill/>
          </p:spPr>
          <p:txBody>
            <a:bodyPr wrap="squar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text title</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文本框 35"/>
            <p:cNvSpPr txBox="1"/>
            <p:nvPr/>
          </p:nvSpPr>
          <p:spPr>
            <a:xfrm>
              <a:off x="7466678" y="3140513"/>
              <a:ext cx="2883689" cy="295466"/>
            </a:xfrm>
            <a:prstGeom prst="rect">
              <a:avLst/>
            </a:prstGeom>
            <a:noFill/>
          </p:spPr>
          <p:txBody>
            <a:bodyPr wrap="square" rtlCol="0">
              <a:spAutoFit/>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Add text add text add text add text</a:t>
              </a:r>
            </a:p>
          </p:txBody>
        </p:sp>
      </p:grpSp>
      <p:sp>
        <p:nvSpPr>
          <p:cNvPr id="23" name="文本框 36"/>
          <p:cNvSpPr txBox="1"/>
          <p:nvPr/>
        </p:nvSpPr>
        <p:spPr>
          <a:xfrm>
            <a:off x="7179215" y="5226057"/>
            <a:ext cx="2883314" cy="295429"/>
          </a:xfrm>
          <a:prstGeom prst="rect">
            <a:avLst/>
          </a:prstGeom>
          <a:noFill/>
        </p:spPr>
        <p:txBody>
          <a:bodyPr wrap="square" lIns="91414" tIns="45707" rIns="91414" bIns="45707" rtlCol="0">
            <a:spAutoFit/>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Add text add text add text add text</a:t>
            </a:r>
          </a:p>
        </p:txBody>
      </p:sp>
      <p:sp>
        <p:nvSpPr>
          <p:cNvPr id="24" name="文本框 37"/>
          <p:cNvSpPr txBox="1"/>
          <p:nvPr/>
        </p:nvSpPr>
        <p:spPr>
          <a:xfrm>
            <a:off x="7179215" y="5437828"/>
            <a:ext cx="2883314" cy="295429"/>
          </a:xfrm>
          <a:prstGeom prst="rect">
            <a:avLst/>
          </a:prstGeom>
          <a:noFill/>
        </p:spPr>
        <p:txBody>
          <a:bodyPr wrap="square" lIns="91414" tIns="45707" rIns="91414" bIns="45707" rtlCol="0">
            <a:spAutoFit/>
          </a:bodyPr>
          <a:lstStyle/>
          <a:p>
            <a:pPr>
              <a:lnSpc>
                <a:spcPct val="120000"/>
              </a:lnSpc>
            </a:pP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Add text add text add text add text</a:t>
            </a: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175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1750"/>
                                  </p:stCondLst>
                                  <p:childTnLst>
                                    <p:set>
                                      <p:cBhvr>
                                        <p:cTn id="31" dur="1" fill="hold">
                                          <p:stCondLst>
                                            <p:cond delay="0"/>
                                          </p:stCondLst>
                                        </p:cTn>
                                        <p:tgtEl>
                                          <p:spTgt spid="19"/>
                                        </p:tgtEl>
                                        <p:attrNameLst>
                                          <p:attrName>style.visibility</p:attrName>
                                        </p:attrNameLst>
                                      </p:cBhvr>
                                      <p:to>
                                        <p:strVal val="visible"/>
                                      </p:to>
                                    </p:set>
                                    <p:anim calcmode="lin" valueType="num">
                                      <p:cBhvr>
                                        <p:cTn id="32" dur="750" fill="hold"/>
                                        <p:tgtEl>
                                          <p:spTgt spid="19"/>
                                        </p:tgtEl>
                                        <p:attrNameLst>
                                          <p:attrName>ppt_w</p:attrName>
                                        </p:attrNameLst>
                                      </p:cBhvr>
                                      <p:tavLst>
                                        <p:tav tm="0">
                                          <p:val>
                                            <p:fltVal val="0"/>
                                          </p:val>
                                        </p:tav>
                                        <p:tav tm="100000">
                                          <p:val>
                                            <p:strVal val="#ppt_w"/>
                                          </p:val>
                                        </p:tav>
                                      </p:tavLst>
                                    </p:anim>
                                    <p:anim calcmode="lin" valueType="num">
                                      <p:cBhvr>
                                        <p:cTn id="33" dur="750" fill="hold"/>
                                        <p:tgtEl>
                                          <p:spTgt spid="19"/>
                                        </p:tgtEl>
                                        <p:attrNameLst>
                                          <p:attrName>ppt_h</p:attrName>
                                        </p:attrNameLst>
                                      </p:cBhvr>
                                      <p:tavLst>
                                        <p:tav tm="0">
                                          <p:val>
                                            <p:fltVal val="0"/>
                                          </p:val>
                                        </p:tav>
                                        <p:tav tm="100000">
                                          <p:val>
                                            <p:strVal val="#ppt_h"/>
                                          </p:val>
                                        </p:tav>
                                      </p:tavLst>
                                    </p:anim>
                                    <p:animEffect transition="in" filter="fade">
                                      <p:cBhvr>
                                        <p:cTn id="34" dur="750"/>
                                        <p:tgtEl>
                                          <p:spTgt spid="19"/>
                                        </p:tgtEl>
                                      </p:cBhvr>
                                    </p:animEffect>
                                  </p:childTnLst>
                                </p:cTn>
                              </p:par>
                            </p:childTnLst>
                          </p:cTn>
                        </p:par>
                        <p:par>
                          <p:cTn id="35" fill="hold">
                            <p:stCondLst>
                              <p:cond delay="1750"/>
                            </p:stCondLst>
                            <p:childTnLst>
                              <p:par>
                                <p:cTn id="36" presetID="18" presetClass="entr" presetSubtype="3" fill="hold" nodeType="afterEffect">
                                  <p:stCondLst>
                                    <p:cond delay="250"/>
                                  </p:stCondLst>
                                  <p:childTnLst>
                                    <p:set>
                                      <p:cBhvr>
                                        <p:cTn id="37" dur="1" fill="hold">
                                          <p:stCondLst>
                                            <p:cond delay="0"/>
                                          </p:stCondLst>
                                        </p:cTn>
                                        <p:tgtEl>
                                          <p:spTgt spid="20"/>
                                        </p:tgtEl>
                                        <p:attrNameLst>
                                          <p:attrName>style.visibility</p:attrName>
                                        </p:attrNameLst>
                                      </p:cBhvr>
                                      <p:to>
                                        <p:strVal val="visible"/>
                                      </p:to>
                                    </p:set>
                                    <p:animEffect transition="in" filter="strips(upRight)">
                                      <p:cBhvr>
                                        <p:cTn id="38" dur="750"/>
                                        <p:tgtEl>
                                          <p:spTgt spid="20"/>
                                        </p:tgtEl>
                                      </p:cBhvr>
                                    </p:animEffect>
                                  </p:childTnLst>
                                </p:cTn>
                              </p:par>
                            </p:childTnLst>
                          </p:cTn>
                        </p:par>
                        <p:par>
                          <p:cTn id="39" fill="hold">
                            <p:stCondLst>
                              <p:cond delay="3000"/>
                            </p:stCondLst>
                            <p:childTnLst>
                              <p:par>
                                <p:cTn id="40" presetID="18" presetClass="entr" presetSubtype="3" fill="hold" grpId="0" nodeType="afterEffect">
                                  <p:stCondLst>
                                    <p:cond delay="250"/>
                                  </p:stCondLst>
                                  <p:childTnLst>
                                    <p:set>
                                      <p:cBhvr>
                                        <p:cTn id="41" dur="1" fill="hold">
                                          <p:stCondLst>
                                            <p:cond delay="0"/>
                                          </p:stCondLst>
                                        </p:cTn>
                                        <p:tgtEl>
                                          <p:spTgt spid="23"/>
                                        </p:tgtEl>
                                        <p:attrNameLst>
                                          <p:attrName>style.visibility</p:attrName>
                                        </p:attrNameLst>
                                      </p:cBhvr>
                                      <p:to>
                                        <p:strVal val="visible"/>
                                      </p:to>
                                    </p:set>
                                    <p:animEffect transition="in" filter="strips(upRight)">
                                      <p:cBhvr>
                                        <p:cTn id="42" dur="750"/>
                                        <p:tgtEl>
                                          <p:spTgt spid="23"/>
                                        </p:tgtEl>
                                      </p:cBhvr>
                                    </p:animEffect>
                                  </p:childTnLst>
                                </p:cTn>
                              </p:par>
                            </p:childTnLst>
                          </p:cTn>
                        </p:par>
                        <p:par>
                          <p:cTn id="43" fill="hold">
                            <p:stCondLst>
                              <p:cond delay="4250"/>
                            </p:stCondLst>
                            <p:childTnLst>
                              <p:par>
                                <p:cTn id="44" presetID="18" presetClass="entr" presetSubtype="3" fill="hold" grpId="0" nodeType="afterEffect">
                                  <p:stCondLst>
                                    <p:cond delay="250"/>
                                  </p:stCondLst>
                                  <p:childTnLst>
                                    <p:set>
                                      <p:cBhvr>
                                        <p:cTn id="45" dur="1" fill="hold">
                                          <p:stCondLst>
                                            <p:cond delay="0"/>
                                          </p:stCondLst>
                                        </p:cTn>
                                        <p:tgtEl>
                                          <p:spTgt spid="24"/>
                                        </p:tgtEl>
                                        <p:attrNameLst>
                                          <p:attrName>style.visibility</p:attrName>
                                        </p:attrNameLst>
                                      </p:cBhvr>
                                      <p:to>
                                        <p:strVal val="visible"/>
                                      </p:to>
                                    </p:set>
                                    <p:animEffect transition="in" filter="strips(upRight)">
                                      <p:cBhvr>
                                        <p:cTn id="46"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155393" y="1320349"/>
            <a:ext cx="2516141" cy="1724452"/>
            <a:chOff x="834186" y="1203598"/>
            <a:chExt cx="2206153" cy="1512000"/>
          </a:xfrm>
        </p:grpSpPr>
        <p:sp>
          <p:nvSpPr>
            <p:cNvPr id="9" name="矩形 8"/>
            <p:cNvSpPr/>
            <p:nvPr/>
          </p:nvSpPr>
          <p:spPr>
            <a:xfrm>
              <a:off x="834186" y="1203598"/>
              <a:ext cx="2206153" cy="1512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p:nvSpPr>
          <p:spPr>
            <a:xfrm>
              <a:off x="929263" y="1268759"/>
              <a:ext cx="2015999" cy="138167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1" name="组合 10"/>
          <p:cNvGrpSpPr/>
          <p:nvPr/>
        </p:nvGrpSpPr>
        <p:grpSpPr>
          <a:xfrm>
            <a:off x="3943754" y="2471166"/>
            <a:ext cx="2516141" cy="1724452"/>
            <a:chOff x="6063554" y="3147814"/>
            <a:chExt cx="2206153" cy="1512000"/>
          </a:xfrm>
        </p:grpSpPr>
        <p:sp>
          <p:nvSpPr>
            <p:cNvPr id="12" name="矩形 11"/>
            <p:cNvSpPr/>
            <p:nvPr/>
          </p:nvSpPr>
          <p:spPr>
            <a:xfrm>
              <a:off x="6063554" y="3147814"/>
              <a:ext cx="2206153" cy="1512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6158631" y="3212975"/>
              <a:ext cx="2015999" cy="138167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4" name="组合 13"/>
          <p:cNvGrpSpPr/>
          <p:nvPr/>
        </p:nvGrpSpPr>
        <p:grpSpPr>
          <a:xfrm>
            <a:off x="5732115" y="3621982"/>
            <a:ext cx="2516141" cy="1724452"/>
            <a:chOff x="6063554" y="3147814"/>
            <a:chExt cx="2206153" cy="1512000"/>
          </a:xfrm>
        </p:grpSpPr>
        <p:sp>
          <p:nvSpPr>
            <p:cNvPr id="15" name="矩形 14"/>
            <p:cNvSpPr/>
            <p:nvPr/>
          </p:nvSpPr>
          <p:spPr>
            <a:xfrm>
              <a:off x="6063554" y="3147814"/>
              <a:ext cx="2206153" cy="1512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矩形 15"/>
            <p:cNvSpPr/>
            <p:nvPr/>
          </p:nvSpPr>
          <p:spPr>
            <a:xfrm>
              <a:off x="6158631" y="3212975"/>
              <a:ext cx="2015999" cy="138167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17" name="组合 16"/>
          <p:cNvGrpSpPr/>
          <p:nvPr/>
        </p:nvGrpSpPr>
        <p:grpSpPr>
          <a:xfrm>
            <a:off x="7520474" y="4772799"/>
            <a:ext cx="2516141" cy="1724452"/>
            <a:chOff x="6063554" y="3147814"/>
            <a:chExt cx="2206153" cy="1512000"/>
          </a:xfrm>
        </p:grpSpPr>
        <p:sp>
          <p:nvSpPr>
            <p:cNvPr id="18" name="矩形 17"/>
            <p:cNvSpPr/>
            <p:nvPr/>
          </p:nvSpPr>
          <p:spPr>
            <a:xfrm>
              <a:off x="6063554" y="3147814"/>
              <a:ext cx="2206153" cy="1512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9" name="矩形 18"/>
            <p:cNvSpPr/>
            <p:nvPr/>
          </p:nvSpPr>
          <p:spPr>
            <a:xfrm>
              <a:off x="6158631" y="3212975"/>
              <a:ext cx="2015999" cy="138167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20" name="Text Box 14"/>
          <p:cNvSpPr txBox="1">
            <a:spLocks noChangeArrowheads="1"/>
          </p:cNvSpPr>
          <p:nvPr/>
        </p:nvSpPr>
        <p:spPr bwMode="black">
          <a:xfrm>
            <a:off x="4752201" y="1363145"/>
            <a:ext cx="3144000" cy="31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1" name="Text Box 14"/>
          <p:cNvSpPr txBox="1">
            <a:spLocks noChangeArrowheads="1"/>
          </p:cNvSpPr>
          <p:nvPr/>
        </p:nvSpPr>
        <p:spPr bwMode="black">
          <a:xfrm>
            <a:off x="529194" y="3141047"/>
            <a:ext cx="3263150" cy="31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2" name="Text Box 14"/>
          <p:cNvSpPr txBox="1">
            <a:spLocks noChangeArrowheads="1"/>
          </p:cNvSpPr>
          <p:nvPr/>
        </p:nvSpPr>
        <p:spPr bwMode="black">
          <a:xfrm>
            <a:off x="3072916" y="5586514"/>
            <a:ext cx="4174913" cy="31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3" name="Text Box 14"/>
          <p:cNvSpPr txBox="1">
            <a:spLocks noChangeArrowheads="1"/>
          </p:cNvSpPr>
          <p:nvPr/>
        </p:nvSpPr>
        <p:spPr bwMode="black">
          <a:xfrm>
            <a:off x="8303670" y="3446032"/>
            <a:ext cx="3263150" cy="31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4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4" name="标题 23"/>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360"/>
                                          </p:val>
                                        </p:tav>
                                        <p:tav tm="100000">
                                          <p:val>
                                            <p:fltVal val="0"/>
                                          </p:val>
                                        </p:tav>
                                      </p:tavLst>
                                    </p:anim>
                                    <p:animEffect transition="in" filter="fade">
                                      <p:cBhvr>
                                        <p:cTn id="10" dur="750"/>
                                        <p:tgtEl>
                                          <p:spTgt spid="8"/>
                                        </p:tgtEl>
                                      </p:cBhvr>
                                    </p:animEffect>
                                  </p:childTnLst>
                                </p:cTn>
                              </p:par>
                              <p:par>
                                <p:cTn id="11" presetID="49" presetClass="entr" presetSubtype="0" decel="100000" fill="hold" nodeType="withEffect">
                                  <p:stCondLst>
                                    <p:cond delay="25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 calcmode="lin" valueType="num">
                                      <p:cBhvr>
                                        <p:cTn id="15" dur="750" fill="hold"/>
                                        <p:tgtEl>
                                          <p:spTgt spid="11"/>
                                        </p:tgtEl>
                                        <p:attrNameLst>
                                          <p:attrName>style.rotation</p:attrName>
                                        </p:attrNameLst>
                                      </p:cBhvr>
                                      <p:tavLst>
                                        <p:tav tm="0">
                                          <p:val>
                                            <p:fltVal val="360"/>
                                          </p:val>
                                        </p:tav>
                                        <p:tav tm="100000">
                                          <p:val>
                                            <p:fltVal val="0"/>
                                          </p:val>
                                        </p:tav>
                                      </p:tavLst>
                                    </p:anim>
                                    <p:animEffect transition="in" filter="fade">
                                      <p:cBhvr>
                                        <p:cTn id="16" dur="750"/>
                                        <p:tgtEl>
                                          <p:spTgt spid="11"/>
                                        </p:tgtEl>
                                      </p:cBhvr>
                                    </p:animEffect>
                                  </p:childTnLst>
                                </p:cTn>
                              </p:par>
                              <p:par>
                                <p:cTn id="17" presetID="49" presetClass="entr" presetSubtype="0" decel="100000"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750" fill="hold"/>
                                        <p:tgtEl>
                                          <p:spTgt spid="14"/>
                                        </p:tgtEl>
                                        <p:attrNameLst>
                                          <p:attrName>ppt_w</p:attrName>
                                        </p:attrNameLst>
                                      </p:cBhvr>
                                      <p:tavLst>
                                        <p:tav tm="0">
                                          <p:val>
                                            <p:fltVal val="0"/>
                                          </p:val>
                                        </p:tav>
                                        <p:tav tm="100000">
                                          <p:val>
                                            <p:strVal val="#ppt_w"/>
                                          </p:val>
                                        </p:tav>
                                      </p:tavLst>
                                    </p:anim>
                                    <p:anim calcmode="lin" valueType="num">
                                      <p:cBhvr>
                                        <p:cTn id="20" dur="750" fill="hold"/>
                                        <p:tgtEl>
                                          <p:spTgt spid="14"/>
                                        </p:tgtEl>
                                        <p:attrNameLst>
                                          <p:attrName>ppt_h</p:attrName>
                                        </p:attrNameLst>
                                      </p:cBhvr>
                                      <p:tavLst>
                                        <p:tav tm="0">
                                          <p:val>
                                            <p:fltVal val="0"/>
                                          </p:val>
                                        </p:tav>
                                        <p:tav tm="100000">
                                          <p:val>
                                            <p:strVal val="#ppt_h"/>
                                          </p:val>
                                        </p:tav>
                                      </p:tavLst>
                                    </p:anim>
                                    <p:anim calcmode="lin" valueType="num">
                                      <p:cBhvr>
                                        <p:cTn id="21" dur="750" fill="hold"/>
                                        <p:tgtEl>
                                          <p:spTgt spid="14"/>
                                        </p:tgtEl>
                                        <p:attrNameLst>
                                          <p:attrName>style.rotation</p:attrName>
                                        </p:attrNameLst>
                                      </p:cBhvr>
                                      <p:tavLst>
                                        <p:tav tm="0">
                                          <p:val>
                                            <p:fltVal val="360"/>
                                          </p:val>
                                        </p:tav>
                                        <p:tav tm="100000">
                                          <p:val>
                                            <p:fltVal val="0"/>
                                          </p:val>
                                        </p:tav>
                                      </p:tavLst>
                                    </p:anim>
                                    <p:animEffect transition="in" filter="fade">
                                      <p:cBhvr>
                                        <p:cTn id="22" dur="750"/>
                                        <p:tgtEl>
                                          <p:spTgt spid="14"/>
                                        </p:tgtEl>
                                      </p:cBhvr>
                                    </p:animEffect>
                                  </p:childTnLst>
                                </p:cTn>
                              </p:par>
                              <p:par>
                                <p:cTn id="23" presetID="49" presetClass="entr" presetSubtype="0" decel="100000" fill="hold" nodeType="withEffect">
                                  <p:stCondLst>
                                    <p:cond delay="750"/>
                                  </p:stCondLst>
                                  <p:childTnLst>
                                    <p:set>
                                      <p:cBhvr>
                                        <p:cTn id="24" dur="1" fill="hold">
                                          <p:stCondLst>
                                            <p:cond delay="0"/>
                                          </p:stCondLst>
                                        </p:cTn>
                                        <p:tgtEl>
                                          <p:spTgt spid="17"/>
                                        </p:tgtEl>
                                        <p:attrNameLst>
                                          <p:attrName>style.visibility</p:attrName>
                                        </p:attrNameLst>
                                      </p:cBhvr>
                                      <p:to>
                                        <p:strVal val="visible"/>
                                      </p:to>
                                    </p:set>
                                    <p:anim calcmode="lin" valueType="num">
                                      <p:cBhvr>
                                        <p:cTn id="25" dur="750" fill="hold"/>
                                        <p:tgtEl>
                                          <p:spTgt spid="17"/>
                                        </p:tgtEl>
                                        <p:attrNameLst>
                                          <p:attrName>ppt_w</p:attrName>
                                        </p:attrNameLst>
                                      </p:cBhvr>
                                      <p:tavLst>
                                        <p:tav tm="0">
                                          <p:val>
                                            <p:fltVal val="0"/>
                                          </p:val>
                                        </p:tav>
                                        <p:tav tm="100000">
                                          <p:val>
                                            <p:strVal val="#ppt_w"/>
                                          </p:val>
                                        </p:tav>
                                      </p:tavLst>
                                    </p:anim>
                                    <p:anim calcmode="lin" valueType="num">
                                      <p:cBhvr>
                                        <p:cTn id="26" dur="750" fill="hold"/>
                                        <p:tgtEl>
                                          <p:spTgt spid="17"/>
                                        </p:tgtEl>
                                        <p:attrNameLst>
                                          <p:attrName>ppt_h</p:attrName>
                                        </p:attrNameLst>
                                      </p:cBhvr>
                                      <p:tavLst>
                                        <p:tav tm="0">
                                          <p:val>
                                            <p:fltVal val="0"/>
                                          </p:val>
                                        </p:tav>
                                        <p:tav tm="100000">
                                          <p:val>
                                            <p:strVal val="#ppt_h"/>
                                          </p:val>
                                        </p:tav>
                                      </p:tavLst>
                                    </p:anim>
                                    <p:anim calcmode="lin" valueType="num">
                                      <p:cBhvr>
                                        <p:cTn id="27" dur="750" fill="hold"/>
                                        <p:tgtEl>
                                          <p:spTgt spid="17"/>
                                        </p:tgtEl>
                                        <p:attrNameLst>
                                          <p:attrName>style.rotation</p:attrName>
                                        </p:attrNameLst>
                                      </p:cBhvr>
                                      <p:tavLst>
                                        <p:tav tm="0">
                                          <p:val>
                                            <p:fltVal val="360"/>
                                          </p:val>
                                        </p:tav>
                                        <p:tav tm="100000">
                                          <p:val>
                                            <p:fltVal val="0"/>
                                          </p:val>
                                        </p:tav>
                                      </p:tavLst>
                                    </p:anim>
                                    <p:animEffect transition="in" filter="fade">
                                      <p:cBhvr>
                                        <p:cTn id="28" dur="750"/>
                                        <p:tgtEl>
                                          <p:spTgt spid="17"/>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par>
                          <p:cTn id="41" fill="hold">
                            <p:stCondLst>
                              <p:cond delay="2500"/>
                            </p:stCondLst>
                            <p:childTnLst>
                              <p:par>
                                <p:cTn id="42" presetID="22" presetClass="entr" presetSubtype="2"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14"/>
          <p:cNvSpPr/>
          <p:nvPr/>
        </p:nvSpPr>
        <p:spPr>
          <a:xfrm flipV="1">
            <a:off x="794" y="3839193"/>
            <a:ext cx="4110088" cy="245721"/>
          </a:xfrm>
          <a:custGeom>
            <a:avLst/>
            <a:gdLst/>
            <a:ahLst/>
            <a:cxnLst/>
            <a:rect l="l" t="t" r="r" b="b"/>
            <a:pathLst>
              <a:path w="4571707" h="242218">
                <a:moveTo>
                  <a:pt x="0" y="242218"/>
                </a:moveTo>
                <a:lnTo>
                  <a:pt x="4571707" y="242218"/>
                </a:lnTo>
                <a:lnTo>
                  <a:pt x="4571707" y="0"/>
                </a:lnTo>
                <a:lnTo>
                  <a:pt x="0" y="0"/>
                </a:lnTo>
                <a:close/>
              </a:path>
            </a:pathLst>
          </a:cu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91431" tIns="45715" rIns="91431" bIns="45715" rtlCol="0" anchor="ctr"/>
          <a:lstStyle/>
          <a:p>
            <a:pPr algn="ctr"/>
            <a:endParaRPr lang="en-US"/>
          </a:p>
        </p:txBody>
      </p:sp>
      <p:grpSp>
        <p:nvGrpSpPr>
          <p:cNvPr id="41" name="组合 40"/>
          <p:cNvGrpSpPr/>
          <p:nvPr/>
        </p:nvGrpSpPr>
        <p:grpSpPr>
          <a:xfrm>
            <a:off x="3226434" y="3840622"/>
            <a:ext cx="1752329" cy="1748619"/>
            <a:chOff x="3225639" y="4543564"/>
            <a:chExt cx="1752329" cy="1748619"/>
          </a:xfrm>
        </p:grpSpPr>
        <p:sp>
          <p:nvSpPr>
            <p:cNvPr id="42" name="椭圆 41"/>
            <p:cNvSpPr/>
            <p:nvPr/>
          </p:nvSpPr>
          <p:spPr>
            <a:xfrm flipV="1">
              <a:off x="3225639" y="4543565"/>
              <a:ext cx="1735762" cy="1734334"/>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A1DA"/>
                </a:solidFill>
              </a:endParaRPr>
            </a:p>
          </p:txBody>
        </p:sp>
        <p:sp>
          <p:nvSpPr>
            <p:cNvPr id="43" name="椭圆 42"/>
            <p:cNvSpPr/>
            <p:nvPr/>
          </p:nvSpPr>
          <p:spPr>
            <a:xfrm rot="10800000" flipV="1">
              <a:off x="3467830" y="4786206"/>
              <a:ext cx="1284515" cy="1284516"/>
            </a:xfrm>
            <a:prstGeom prst="ellipse">
              <a:avLst/>
            </a:prstGeom>
            <a:solidFill>
              <a:sysClr val="window" lastClr="FFFFFF"/>
            </a:solidFill>
            <a:ln w="25400" cap="flat" cmpd="sng" algn="ctr">
              <a:noFill/>
              <a:prstDash val="solid"/>
            </a:ln>
            <a:effectLst/>
          </p:spPr>
          <p:txBody>
            <a:bodyPr tIns="36000" anchor="ctr" anchorCtr="1"/>
            <a:lstStyle/>
            <a:p>
              <a:pPr lvl="0" algn="ctr">
                <a:defRPr/>
              </a:pPr>
              <a:r>
                <a:rPr lang="en-US" altLang="zh-CN" sz="4000" b="1" kern="0" dirty="0">
                  <a:solidFill>
                    <a:schemeClr val="accent2"/>
                  </a:solidFill>
                  <a:latin typeface="Bebas" pitchFamily="2" charset="0"/>
                  <a:ea typeface="微软雅黑" panose="020B0503020204020204" pitchFamily="34" charset="-122"/>
                </a:rPr>
                <a:t>02</a:t>
              </a:r>
              <a:endParaRPr lang="zh-CN" altLang="en-US" sz="4000" b="1" kern="0" dirty="0">
                <a:solidFill>
                  <a:schemeClr val="accent2"/>
                </a:solidFill>
                <a:latin typeface="Bebas" pitchFamily="2" charset="0"/>
                <a:ea typeface="微软雅黑" panose="020B0503020204020204" pitchFamily="34" charset="-122"/>
              </a:endParaRPr>
            </a:p>
          </p:txBody>
        </p:sp>
        <p:sp>
          <p:nvSpPr>
            <p:cNvPr id="44" name="椭圆 7"/>
            <p:cNvSpPr/>
            <p:nvPr/>
          </p:nvSpPr>
          <p:spPr>
            <a:xfrm flipV="1">
              <a:off x="3225639" y="4543564"/>
              <a:ext cx="1752329" cy="1748619"/>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A1DA"/>
                </a:solidFill>
              </a:endParaRPr>
            </a:p>
          </p:txBody>
        </p:sp>
      </p:grpSp>
      <p:sp>
        <p:nvSpPr>
          <p:cNvPr id="45" name="矩形 14"/>
          <p:cNvSpPr/>
          <p:nvPr/>
        </p:nvSpPr>
        <p:spPr>
          <a:xfrm>
            <a:off x="794" y="3302121"/>
            <a:ext cx="7103318" cy="245721"/>
          </a:xfrm>
          <a:custGeom>
            <a:avLst/>
            <a:gdLst/>
            <a:ahLst/>
            <a:cxnLst/>
            <a:rect l="l" t="t" r="r" b="b"/>
            <a:pathLst>
              <a:path w="4571707" h="242218">
                <a:moveTo>
                  <a:pt x="0" y="0"/>
                </a:moveTo>
                <a:lnTo>
                  <a:pt x="4571707" y="0"/>
                </a:lnTo>
                <a:lnTo>
                  <a:pt x="4571707" y="242218"/>
                </a:lnTo>
                <a:lnTo>
                  <a:pt x="0" y="242218"/>
                </a:lnTo>
                <a:close/>
              </a:path>
            </a:pathLst>
          </a:cu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lIns="91431" tIns="45715" rIns="91431" bIns="45715" rtlCol="0" anchor="ctr"/>
          <a:lstStyle/>
          <a:p>
            <a:pPr algn="ctr"/>
            <a:endParaRPr lang="en-US"/>
          </a:p>
        </p:txBody>
      </p:sp>
      <p:grpSp>
        <p:nvGrpSpPr>
          <p:cNvPr id="46" name="组合 45"/>
          <p:cNvGrpSpPr/>
          <p:nvPr/>
        </p:nvGrpSpPr>
        <p:grpSpPr>
          <a:xfrm>
            <a:off x="6131811" y="1824936"/>
            <a:ext cx="1735762" cy="1738620"/>
            <a:chOff x="6131016" y="674750"/>
            <a:chExt cx="1735762" cy="1738620"/>
          </a:xfrm>
        </p:grpSpPr>
        <p:sp>
          <p:nvSpPr>
            <p:cNvPr id="47" name="椭圆 46"/>
            <p:cNvSpPr/>
            <p:nvPr/>
          </p:nvSpPr>
          <p:spPr>
            <a:xfrm>
              <a:off x="6131016" y="674750"/>
              <a:ext cx="1735762" cy="1735763"/>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00A1DA"/>
                </a:solidFill>
              </a:endParaRPr>
            </a:p>
          </p:txBody>
        </p:sp>
        <p:sp>
          <p:nvSpPr>
            <p:cNvPr id="48" name="椭圆 47"/>
            <p:cNvSpPr/>
            <p:nvPr/>
          </p:nvSpPr>
          <p:spPr>
            <a:xfrm>
              <a:off x="6373207" y="882392"/>
              <a:ext cx="1284515" cy="1284516"/>
            </a:xfrm>
            <a:prstGeom prst="ellipse">
              <a:avLst/>
            </a:prstGeom>
            <a:solidFill>
              <a:sysClr val="window" lastClr="FFFFFF"/>
            </a:solidFill>
            <a:ln w="25400" cap="flat" cmpd="sng" algn="ctr">
              <a:noFill/>
              <a:prstDash val="solid"/>
            </a:ln>
            <a:effectLst/>
          </p:spPr>
          <p:txBody>
            <a:bodyPr tIns="36000" anchor="ctr"/>
            <a:lstStyle/>
            <a:p>
              <a:pPr lvl="0" algn="ctr">
                <a:defRPr/>
              </a:pPr>
              <a:r>
                <a:rPr lang="en-US" altLang="zh-CN" sz="4000" b="1" kern="0" dirty="0">
                  <a:solidFill>
                    <a:schemeClr val="tx2"/>
                  </a:solidFill>
                  <a:latin typeface="Bebas" pitchFamily="2" charset="0"/>
                  <a:ea typeface="微软雅黑" panose="020B0503020204020204" pitchFamily="34" charset="-122"/>
                </a:rPr>
                <a:t>01</a:t>
              </a:r>
              <a:endParaRPr lang="zh-CN" altLang="en-US" sz="4000" b="1" kern="0" dirty="0">
                <a:solidFill>
                  <a:schemeClr val="tx2"/>
                </a:solidFill>
                <a:latin typeface="Bebas" pitchFamily="2" charset="0"/>
                <a:ea typeface="微软雅黑" panose="020B0503020204020204" pitchFamily="34" charset="-122"/>
              </a:endParaRPr>
            </a:p>
          </p:txBody>
        </p:sp>
        <p:sp>
          <p:nvSpPr>
            <p:cNvPr id="49" name="椭圆 7"/>
            <p:cNvSpPr/>
            <p:nvPr/>
          </p:nvSpPr>
          <p:spPr>
            <a:xfrm>
              <a:off x="6131016" y="677607"/>
              <a:ext cx="1735762" cy="1735763"/>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A1DA"/>
                </a:solidFill>
              </a:endParaRPr>
            </a:p>
          </p:txBody>
        </p:sp>
      </p:grpSp>
      <p:sp>
        <p:nvSpPr>
          <p:cNvPr id="50" name="矩形 14"/>
          <p:cNvSpPr/>
          <p:nvPr/>
        </p:nvSpPr>
        <p:spPr>
          <a:xfrm flipV="1">
            <a:off x="6096002" y="3839193"/>
            <a:ext cx="6096960" cy="245721"/>
          </a:xfrm>
          <a:custGeom>
            <a:avLst/>
            <a:gdLst/>
            <a:ahLst/>
            <a:cxnLst/>
            <a:rect l="l" t="t" r="r" b="b"/>
            <a:pathLst>
              <a:path w="4571707" h="242218">
                <a:moveTo>
                  <a:pt x="0" y="242218"/>
                </a:moveTo>
                <a:lnTo>
                  <a:pt x="4571707" y="242218"/>
                </a:lnTo>
                <a:lnTo>
                  <a:pt x="4571707" y="0"/>
                </a:lnTo>
                <a:lnTo>
                  <a:pt x="0" y="0"/>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91431" tIns="45715" rIns="91431" bIns="45715" rtlCol="0" anchor="ctr"/>
          <a:lstStyle/>
          <a:p>
            <a:pPr algn="ctr"/>
            <a:endParaRPr lang="en-US"/>
          </a:p>
        </p:txBody>
      </p:sp>
      <p:grpSp>
        <p:nvGrpSpPr>
          <p:cNvPr id="51" name="组合 50"/>
          <p:cNvGrpSpPr/>
          <p:nvPr/>
        </p:nvGrpSpPr>
        <p:grpSpPr>
          <a:xfrm>
            <a:off x="5228120" y="3839194"/>
            <a:ext cx="1735762" cy="1735763"/>
            <a:chOff x="5227325" y="4542136"/>
            <a:chExt cx="1735762" cy="1735763"/>
          </a:xfrm>
        </p:grpSpPr>
        <p:sp>
          <p:nvSpPr>
            <p:cNvPr id="52" name="椭圆 51"/>
            <p:cNvSpPr/>
            <p:nvPr/>
          </p:nvSpPr>
          <p:spPr>
            <a:xfrm flipV="1">
              <a:off x="5227325" y="4543565"/>
              <a:ext cx="1735762" cy="1734334"/>
            </a:xfrm>
            <a:prstGeom prst="ellipse">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A1DA"/>
                </a:solidFill>
              </a:endParaRPr>
            </a:p>
          </p:txBody>
        </p:sp>
        <p:sp>
          <p:nvSpPr>
            <p:cNvPr id="53" name="椭圆 52"/>
            <p:cNvSpPr/>
            <p:nvPr/>
          </p:nvSpPr>
          <p:spPr>
            <a:xfrm rot="10800000" flipV="1">
              <a:off x="5469516" y="4786206"/>
              <a:ext cx="1284515" cy="1284516"/>
            </a:xfrm>
            <a:prstGeom prst="ellipse">
              <a:avLst/>
            </a:prstGeom>
            <a:solidFill>
              <a:sysClr val="window" lastClr="FFFFFF"/>
            </a:solidFill>
            <a:ln w="25400" cap="flat" cmpd="sng" algn="ctr">
              <a:noFill/>
              <a:prstDash val="solid"/>
            </a:ln>
            <a:effectLst/>
          </p:spPr>
          <p:txBody>
            <a:bodyPr tIns="36000" anchor="ctr"/>
            <a:lstStyle/>
            <a:p>
              <a:pPr lvl="0" algn="ctr">
                <a:defRPr/>
              </a:pPr>
              <a:r>
                <a:rPr lang="en-US" altLang="zh-CN" sz="4000" b="1" kern="0" dirty="0">
                  <a:solidFill>
                    <a:schemeClr val="accent3"/>
                  </a:solidFill>
                  <a:latin typeface="Bebas" pitchFamily="2" charset="0"/>
                  <a:ea typeface="微软雅黑" panose="020B0503020204020204" pitchFamily="34" charset="-122"/>
                </a:rPr>
                <a:t>03</a:t>
              </a:r>
              <a:endParaRPr lang="zh-CN" altLang="en-US" sz="4000" b="1" kern="0" dirty="0">
                <a:solidFill>
                  <a:schemeClr val="accent3"/>
                </a:solidFill>
                <a:latin typeface="Bebas" pitchFamily="2" charset="0"/>
                <a:ea typeface="微软雅黑" panose="020B0503020204020204" pitchFamily="34" charset="-122"/>
              </a:endParaRPr>
            </a:p>
          </p:txBody>
        </p:sp>
        <p:sp>
          <p:nvSpPr>
            <p:cNvPr id="54" name="椭圆 7"/>
            <p:cNvSpPr/>
            <p:nvPr/>
          </p:nvSpPr>
          <p:spPr>
            <a:xfrm flipV="1">
              <a:off x="5227325" y="4542136"/>
              <a:ext cx="1735762" cy="1735763"/>
            </a:xfrm>
            <a:custGeom>
              <a:avLst/>
              <a:gdLst/>
              <a:ahLst/>
              <a:cxnLst/>
              <a:rect l="l" t="t" r="r" b="b"/>
              <a:pathLst>
                <a:path w="1912832" h="1912832">
                  <a:moveTo>
                    <a:pt x="935980" y="1911800"/>
                  </a:moveTo>
                  <a:lnTo>
                    <a:pt x="976853" y="1911800"/>
                  </a:lnTo>
                  <a:cubicBezTo>
                    <a:pt x="970069" y="1912760"/>
                    <a:pt x="963251" y="1912832"/>
                    <a:pt x="956416" y="1912832"/>
                  </a:cubicBezTo>
                  <a:close/>
                  <a:moveTo>
                    <a:pt x="956416" y="0"/>
                  </a:moveTo>
                  <a:cubicBezTo>
                    <a:pt x="1484630" y="0"/>
                    <a:pt x="1912832" y="428202"/>
                    <a:pt x="1912832" y="956416"/>
                  </a:cubicBezTo>
                  <a:cubicBezTo>
                    <a:pt x="1912832" y="1170689"/>
                    <a:pt x="1842369" y="1368505"/>
                    <a:pt x="1720739" y="1526006"/>
                  </a:cubicBezTo>
                  <a:lnTo>
                    <a:pt x="1349730" y="1526006"/>
                  </a:lnTo>
                  <a:cubicBezTo>
                    <a:pt x="1540498" y="1399457"/>
                    <a:pt x="1666032" y="1182682"/>
                    <a:pt x="1666032" y="936587"/>
                  </a:cubicBezTo>
                  <a:cubicBezTo>
                    <a:pt x="1666032" y="545494"/>
                    <a:pt x="1348988" y="228450"/>
                    <a:pt x="957895" y="228450"/>
                  </a:cubicBezTo>
                  <a:cubicBezTo>
                    <a:pt x="566802" y="228450"/>
                    <a:pt x="249758" y="545494"/>
                    <a:pt x="249758" y="936587"/>
                  </a:cubicBezTo>
                  <a:cubicBezTo>
                    <a:pt x="249758" y="1182682"/>
                    <a:pt x="375293" y="1399457"/>
                    <a:pt x="566061" y="1526006"/>
                  </a:cubicBezTo>
                  <a:lnTo>
                    <a:pt x="192094" y="1526006"/>
                  </a:lnTo>
                  <a:cubicBezTo>
                    <a:pt x="70464" y="1368505"/>
                    <a:pt x="0" y="1170689"/>
                    <a:pt x="0" y="956416"/>
                  </a:cubicBezTo>
                  <a:cubicBezTo>
                    <a:pt x="0" y="428202"/>
                    <a:pt x="428202" y="0"/>
                    <a:pt x="956416" y="0"/>
                  </a:cubicBezTo>
                  <a:close/>
                </a:path>
              </a:pathLst>
            </a:custGeom>
            <a:solidFill>
              <a:schemeClr val="accent3">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00A1DA"/>
                </a:solidFill>
              </a:endParaRPr>
            </a:p>
          </p:txBody>
        </p:sp>
      </p:grpSp>
      <p:sp>
        <p:nvSpPr>
          <p:cNvPr id="55" name="TextBox 54"/>
          <p:cNvSpPr txBox="1"/>
          <p:nvPr/>
        </p:nvSpPr>
        <p:spPr>
          <a:xfrm>
            <a:off x="1912068" y="2239102"/>
            <a:ext cx="3859906" cy="692487"/>
          </a:xfrm>
          <a:prstGeom prst="rect">
            <a:avLst/>
          </a:prstGeom>
          <a:noFill/>
        </p:spPr>
        <p:txBody>
          <a:bodyPr wrap="square" lIns="91431" tIns="45715" rIns="91431" bIns="45715"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p>
        </p:txBody>
      </p:sp>
      <p:sp>
        <p:nvSpPr>
          <p:cNvPr id="56" name="TextBox 55"/>
          <p:cNvSpPr txBox="1"/>
          <p:nvPr/>
        </p:nvSpPr>
        <p:spPr>
          <a:xfrm>
            <a:off x="1919537" y="1838990"/>
            <a:ext cx="1210588" cy="400111"/>
          </a:xfrm>
          <a:prstGeom prst="rect">
            <a:avLst/>
          </a:prstGeom>
          <a:noFill/>
        </p:spPr>
        <p:txBody>
          <a:bodyPr wrap="none" lIns="91431" tIns="45715" rIns="91431" bIns="45715" rtlCol="0">
            <a:spAutoFit/>
          </a:bodyPr>
          <a:lstStyle/>
          <a:p>
            <a:r>
              <a:rPr lang="zh-CN" altLang="en-US" sz="2000">
                <a:solidFill>
                  <a:schemeClr val="tx1">
                    <a:lumMod val="50000"/>
                    <a:lumOff val="50000"/>
                  </a:schemeClr>
                </a:solidFill>
                <a:latin typeface="微软雅黑" panose="020B0503020204020204" pitchFamily="34" charset="-122"/>
                <a:ea typeface="微软雅黑" panose="020B0503020204020204" pitchFamily="34" charset="-122"/>
              </a:rPr>
              <a:t>Add a title</a:t>
            </a:r>
          </a:p>
        </p:txBody>
      </p:sp>
      <p:sp>
        <p:nvSpPr>
          <p:cNvPr id="57" name="TextBox 56"/>
          <p:cNvSpPr txBox="1"/>
          <p:nvPr/>
        </p:nvSpPr>
        <p:spPr>
          <a:xfrm>
            <a:off x="594880" y="4742952"/>
            <a:ext cx="2535247" cy="363166"/>
          </a:xfrm>
          <a:prstGeom prst="rect">
            <a:avLst/>
          </a:prstGeom>
          <a:noFill/>
        </p:spPr>
        <p:txBody>
          <a:bodyPr wrap="square" lIns="91431" tIns="45715" rIns="91431" bIns="45715"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playing here.</a:t>
            </a:r>
          </a:p>
        </p:txBody>
      </p:sp>
      <p:sp>
        <p:nvSpPr>
          <p:cNvPr id="58" name="TextBox 57"/>
          <p:cNvSpPr txBox="1"/>
          <p:nvPr/>
        </p:nvSpPr>
        <p:spPr>
          <a:xfrm>
            <a:off x="602346" y="4342842"/>
            <a:ext cx="1210588" cy="400111"/>
          </a:xfrm>
          <a:prstGeom prst="rect">
            <a:avLst/>
          </a:prstGeom>
          <a:noFill/>
        </p:spPr>
        <p:txBody>
          <a:bodyPr wrap="none" lIns="91431" tIns="45715" rIns="91431" bIns="45715" rtlCol="0">
            <a:spAutoFit/>
          </a:bodyPr>
          <a:lstStyle/>
          <a:p>
            <a:r>
              <a:rPr lang="zh-CN" altLang="en-US" sz="2000">
                <a:solidFill>
                  <a:schemeClr val="tx1">
                    <a:lumMod val="50000"/>
                    <a:lumOff val="50000"/>
                  </a:schemeClr>
                </a:solidFill>
                <a:latin typeface="微软雅黑" panose="020B0503020204020204" pitchFamily="34" charset="-122"/>
                <a:ea typeface="微软雅黑" panose="020B0503020204020204" pitchFamily="34" charset="-122"/>
              </a:rPr>
              <a:t>Add a title</a:t>
            </a:r>
          </a:p>
        </p:txBody>
      </p:sp>
      <p:sp>
        <p:nvSpPr>
          <p:cNvPr id="59" name="TextBox 58"/>
          <p:cNvSpPr txBox="1"/>
          <p:nvPr/>
        </p:nvSpPr>
        <p:spPr>
          <a:xfrm>
            <a:off x="7214528" y="4753886"/>
            <a:ext cx="3859906" cy="992569"/>
          </a:xfrm>
          <a:prstGeom prst="rect">
            <a:avLst/>
          </a:prstGeom>
          <a:noFill/>
        </p:spPr>
        <p:txBody>
          <a:bodyPr wrap="square" lIns="91431" tIns="45715" rIns="91431" bIns="45715"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in this box</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Select Paste and choose to keep only text.</a:t>
            </a:r>
          </a:p>
        </p:txBody>
      </p:sp>
      <p:sp>
        <p:nvSpPr>
          <p:cNvPr id="60" name="TextBox 59"/>
          <p:cNvSpPr txBox="1"/>
          <p:nvPr/>
        </p:nvSpPr>
        <p:spPr>
          <a:xfrm>
            <a:off x="7221997" y="4353774"/>
            <a:ext cx="1210588" cy="400111"/>
          </a:xfrm>
          <a:prstGeom prst="rect">
            <a:avLst/>
          </a:prstGeom>
          <a:noFill/>
        </p:spPr>
        <p:txBody>
          <a:bodyPr wrap="none" lIns="91431" tIns="45715" rIns="91431" bIns="45715" rtlCol="0">
            <a:spAutoFit/>
          </a:bodyPr>
          <a:lstStyle/>
          <a:p>
            <a:r>
              <a:rPr lang="zh-CN" altLang="en-US" sz="2000">
                <a:solidFill>
                  <a:schemeClr val="tx1">
                    <a:lumMod val="50000"/>
                    <a:lumOff val="50000"/>
                  </a:schemeClr>
                </a:solidFill>
                <a:latin typeface="微软雅黑" panose="020B0503020204020204" pitchFamily="34" charset="-122"/>
                <a:ea typeface="微软雅黑" panose="020B0503020204020204" pitchFamily="34" charset="-122"/>
              </a:rPr>
              <a:t>Add a title</a:t>
            </a: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00"/>
                                        <p:tgtEl>
                                          <p:spTgt spid="4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right)">
                                      <p:cBhvr>
                                        <p:cTn id="23" dur="500"/>
                                        <p:tgtEl>
                                          <p:spTgt spid="5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childTnLst>
                          </p:cTn>
                        </p:par>
                        <p:par>
                          <p:cTn id="28" fill="hold">
                            <p:stCondLst>
                              <p:cond delay="3000"/>
                            </p:stCondLst>
                            <p:childTnLst>
                              <p:par>
                                <p:cTn id="29" presetID="17" presetClass="entr" presetSubtype="1" fill="hold" grpId="0" nodeType="afterEffect">
                                  <p:stCondLst>
                                    <p:cond delay="0"/>
                                  </p:stCondLst>
                                  <p:iterate type="lt">
                                    <p:tmPct val="40000"/>
                                  </p:iterate>
                                  <p:childTnLst>
                                    <p:set>
                                      <p:cBhvr>
                                        <p:cTn id="30" dur="1" fill="hold">
                                          <p:stCondLst>
                                            <p:cond delay="0"/>
                                          </p:stCondLst>
                                        </p:cTn>
                                        <p:tgtEl>
                                          <p:spTgt spid="56"/>
                                        </p:tgtEl>
                                        <p:attrNameLst>
                                          <p:attrName>style.visibility</p:attrName>
                                        </p:attrNameLst>
                                      </p:cBhvr>
                                      <p:to>
                                        <p:strVal val="visible"/>
                                      </p:to>
                                    </p:set>
                                    <p:anim calcmode="lin" valueType="num">
                                      <p:cBhvr>
                                        <p:cTn id="31" dur="250" fill="hold"/>
                                        <p:tgtEl>
                                          <p:spTgt spid="56"/>
                                        </p:tgtEl>
                                        <p:attrNameLst>
                                          <p:attrName>ppt_x</p:attrName>
                                        </p:attrNameLst>
                                      </p:cBhvr>
                                      <p:tavLst>
                                        <p:tav tm="0">
                                          <p:val>
                                            <p:strVal val="#ppt_x"/>
                                          </p:val>
                                        </p:tav>
                                        <p:tav tm="100000">
                                          <p:val>
                                            <p:strVal val="#ppt_x"/>
                                          </p:val>
                                        </p:tav>
                                      </p:tavLst>
                                    </p:anim>
                                    <p:anim calcmode="lin" valueType="num">
                                      <p:cBhvr>
                                        <p:cTn id="32" dur="250" fill="hold"/>
                                        <p:tgtEl>
                                          <p:spTgt spid="56"/>
                                        </p:tgtEl>
                                        <p:attrNameLst>
                                          <p:attrName>ppt_y</p:attrName>
                                        </p:attrNameLst>
                                      </p:cBhvr>
                                      <p:tavLst>
                                        <p:tav tm="0">
                                          <p:val>
                                            <p:strVal val="#ppt_y-#ppt_h/2"/>
                                          </p:val>
                                        </p:tav>
                                        <p:tav tm="100000">
                                          <p:val>
                                            <p:strVal val="#ppt_y"/>
                                          </p:val>
                                        </p:tav>
                                      </p:tavLst>
                                    </p:anim>
                                    <p:anim calcmode="lin" valueType="num">
                                      <p:cBhvr>
                                        <p:cTn id="33" dur="250" fill="hold"/>
                                        <p:tgtEl>
                                          <p:spTgt spid="56"/>
                                        </p:tgtEl>
                                        <p:attrNameLst>
                                          <p:attrName>ppt_w</p:attrName>
                                        </p:attrNameLst>
                                      </p:cBhvr>
                                      <p:tavLst>
                                        <p:tav tm="0">
                                          <p:val>
                                            <p:strVal val="#ppt_w"/>
                                          </p:val>
                                        </p:tav>
                                        <p:tav tm="100000">
                                          <p:val>
                                            <p:strVal val="#ppt_w"/>
                                          </p:val>
                                        </p:tav>
                                      </p:tavLst>
                                    </p:anim>
                                    <p:anim calcmode="lin" valueType="num">
                                      <p:cBhvr>
                                        <p:cTn id="34" dur="250" fill="hold"/>
                                        <p:tgtEl>
                                          <p:spTgt spid="56"/>
                                        </p:tgtEl>
                                        <p:attrNameLst>
                                          <p:attrName>ppt_h</p:attrName>
                                        </p:attrNameLst>
                                      </p:cBhvr>
                                      <p:tavLst>
                                        <p:tav tm="0">
                                          <p:val>
                                            <p:fltVal val="0"/>
                                          </p:val>
                                        </p:tav>
                                        <p:tav tm="100000">
                                          <p:val>
                                            <p:strVal val="#ppt_h"/>
                                          </p:val>
                                        </p:tav>
                                      </p:tavLst>
                                    </p:anim>
                                  </p:childTnLst>
                                </p:cTn>
                              </p:par>
                            </p:childTnLst>
                          </p:cTn>
                        </p:par>
                        <p:par>
                          <p:cTn id="35" fill="hold">
                            <p:stCondLst>
                              <p:cond delay="3549"/>
                            </p:stCondLst>
                            <p:childTnLst>
                              <p:par>
                                <p:cTn id="36" presetID="22" presetClass="entr" presetSubtype="8"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childTnLst>
                          </p:cTn>
                        </p:par>
                        <p:par>
                          <p:cTn id="39" fill="hold">
                            <p:stCondLst>
                              <p:cond delay="4049"/>
                            </p:stCondLst>
                            <p:childTnLst>
                              <p:par>
                                <p:cTn id="40" presetID="17" presetClass="entr" presetSubtype="1" fill="hold" grpId="0" nodeType="afterEffect">
                                  <p:stCondLst>
                                    <p:cond delay="0"/>
                                  </p:stCondLst>
                                  <p:iterate type="lt">
                                    <p:tmPct val="40000"/>
                                  </p:iterate>
                                  <p:childTnLst>
                                    <p:set>
                                      <p:cBhvr>
                                        <p:cTn id="41" dur="1" fill="hold">
                                          <p:stCondLst>
                                            <p:cond delay="0"/>
                                          </p:stCondLst>
                                        </p:cTn>
                                        <p:tgtEl>
                                          <p:spTgt spid="58"/>
                                        </p:tgtEl>
                                        <p:attrNameLst>
                                          <p:attrName>style.visibility</p:attrName>
                                        </p:attrNameLst>
                                      </p:cBhvr>
                                      <p:to>
                                        <p:strVal val="visible"/>
                                      </p:to>
                                    </p:set>
                                    <p:anim calcmode="lin" valueType="num">
                                      <p:cBhvr>
                                        <p:cTn id="42" dur="250" fill="hold"/>
                                        <p:tgtEl>
                                          <p:spTgt spid="58"/>
                                        </p:tgtEl>
                                        <p:attrNameLst>
                                          <p:attrName>ppt_x</p:attrName>
                                        </p:attrNameLst>
                                      </p:cBhvr>
                                      <p:tavLst>
                                        <p:tav tm="0">
                                          <p:val>
                                            <p:strVal val="#ppt_x"/>
                                          </p:val>
                                        </p:tav>
                                        <p:tav tm="100000">
                                          <p:val>
                                            <p:strVal val="#ppt_x"/>
                                          </p:val>
                                        </p:tav>
                                      </p:tavLst>
                                    </p:anim>
                                    <p:anim calcmode="lin" valueType="num">
                                      <p:cBhvr>
                                        <p:cTn id="43" dur="250" fill="hold"/>
                                        <p:tgtEl>
                                          <p:spTgt spid="58"/>
                                        </p:tgtEl>
                                        <p:attrNameLst>
                                          <p:attrName>ppt_y</p:attrName>
                                        </p:attrNameLst>
                                      </p:cBhvr>
                                      <p:tavLst>
                                        <p:tav tm="0">
                                          <p:val>
                                            <p:strVal val="#ppt_y-#ppt_h/2"/>
                                          </p:val>
                                        </p:tav>
                                        <p:tav tm="100000">
                                          <p:val>
                                            <p:strVal val="#ppt_y"/>
                                          </p:val>
                                        </p:tav>
                                      </p:tavLst>
                                    </p:anim>
                                    <p:anim calcmode="lin" valueType="num">
                                      <p:cBhvr>
                                        <p:cTn id="44" dur="250" fill="hold"/>
                                        <p:tgtEl>
                                          <p:spTgt spid="58"/>
                                        </p:tgtEl>
                                        <p:attrNameLst>
                                          <p:attrName>ppt_w</p:attrName>
                                        </p:attrNameLst>
                                      </p:cBhvr>
                                      <p:tavLst>
                                        <p:tav tm="0">
                                          <p:val>
                                            <p:strVal val="#ppt_w"/>
                                          </p:val>
                                        </p:tav>
                                        <p:tav tm="100000">
                                          <p:val>
                                            <p:strVal val="#ppt_w"/>
                                          </p:val>
                                        </p:tav>
                                      </p:tavLst>
                                    </p:anim>
                                    <p:anim calcmode="lin" valueType="num">
                                      <p:cBhvr>
                                        <p:cTn id="45" dur="250" fill="hold"/>
                                        <p:tgtEl>
                                          <p:spTgt spid="58"/>
                                        </p:tgtEl>
                                        <p:attrNameLst>
                                          <p:attrName>ppt_h</p:attrName>
                                        </p:attrNameLst>
                                      </p:cBhvr>
                                      <p:tavLst>
                                        <p:tav tm="0">
                                          <p:val>
                                            <p:fltVal val="0"/>
                                          </p:val>
                                        </p:tav>
                                        <p:tav tm="100000">
                                          <p:val>
                                            <p:strVal val="#ppt_h"/>
                                          </p:val>
                                        </p:tav>
                                      </p:tavLst>
                                    </p:anim>
                                  </p:childTnLst>
                                </p:cTn>
                              </p:par>
                            </p:childTnLst>
                          </p:cTn>
                        </p:par>
                        <p:par>
                          <p:cTn id="46" fill="hold">
                            <p:stCondLst>
                              <p:cond delay="4599"/>
                            </p:stCondLst>
                            <p:childTnLst>
                              <p:par>
                                <p:cTn id="47" presetID="22" presetClass="entr" presetSubtype="8" fill="hold" grpId="0"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wipe(left)">
                                      <p:cBhvr>
                                        <p:cTn id="49" dur="500"/>
                                        <p:tgtEl>
                                          <p:spTgt spid="57"/>
                                        </p:tgtEl>
                                      </p:cBhvr>
                                    </p:animEffect>
                                  </p:childTnLst>
                                </p:cTn>
                              </p:par>
                            </p:childTnLst>
                          </p:cTn>
                        </p:par>
                        <p:par>
                          <p:cTn id="50" fill="hold">
                            <p:stCondLst>
                              <p:cond delay="5099"/>
                            </p:stCondLst>
                            <p:childTnLst>
                              <p:par>
                                <p:cTn id="51" presetID="17" presetClass="entr" presetSubtype="1" fill="hold" grpId="0" nodeType="afterEffect">
                                  <p:stCondLst>
                                    <p:cond delay="0"/>
                                  </p:stCondLst>
                                  <p:iterate type="lt">
                                    <p:tmPct val="40000"/>
                                  </p:iterate>
                                  <p:childTnLst>
                                    <p:set>
                                      <p:cBhvr>
                                        <p:cTn id="52" dur="1" fill="hold">
                                          <p:stCondLst>
                                            <p:cond delay="0"/>
                                          </p:stCondLst>
                                        </p:cTn>
                                        <p:tgtEl>
                                          <p:spTgt spid="60"/>
                                        </p:tgtEl>
                                        <p:attrNameLst>
                                          <p:attrName>style.visibility</p:attrName>
                                        </p:attrNameLst>
                                      </p:cBhvr>
                                      <p:to>
                                        <p:strVal val="visible"/>
                                      </p:to>
                                    </p:set>
                                    <p:anim calcmode="lin" valueType="num">
                                      <p:cBhvr>
                                        <p:cTn id="53" dur="250" fill="hold"/>
                                        <p:tgtEl>
                                          <p:spTgt spid="60"/>
                                        </p:tgtEl>
                                        <p:attrNameLst>
                                          <p:attrName>ppt_x</p:attrName>
                                        </p:attrNameLst>
                                      </p:cBhvr>
                                      <p:tavLst>
                                        <p:tav tm="0">
                                          <p:val>
                                            <p:strVal val="#ppt_x"/>
                                          </p:val>
                                        </p:tav>
                                        <p:tav tm="100000">
                                          <p:val>
                                            <p:strVal val="#ppt_x"/>
                                          </p:val>
                                        </p:tav>
                                      </p:tavLst>
                                    </p:anim>
                                    <p:anim calcmode="lin" valueType="num">
                                      <p:cBhvr>
                                        <p:cTn id="54" dur="250" fill="hold"/>
                                        <p:tgtEl>
                                          <p:spTgt spid="60"/>
                                        </p:tgtEl>
                                        <p:attrNameLst>
                                          <p:attrName>ppt_y</p:attrName>
                                        </p:attrNameLst>
                                      </p:cBhvr>
                                      <p:tavLst>
                                        <p:tav tm="0">
                                          <p:val>
                                            <p:strVal val="#ppt_y-#ppt_h/2"/>
                                          </p:val>
                                        </p:tav>
                                        <p:tav tm="100000">
                                          <p:val>
                                            <p:strVal val="#ppt_y"/>
                                          </p:val>
                                        </p:tav>
                                      </p:tavLst>
                                    </p:anim>
                                    <p:anim calcmode="lin" valueType="num">
                                      <p:cBhvr>
                                        <p:cTn id="55" dur="250" fill="hold"/>
                                        <p:tgtEl>
                                          <p:spTgt spid="60"/>
                                        </p:tgtEl>
                                        <p:attrNameLst>
                                          <p:attrName>ppt_w</p:attrName>
                                        </p:attrNameLst>
                                      </p:cBhvr>
                                      <p:tavLst>
                                        <p:tav tm="0">
                                          <p:val>
                                            <p:strVal val="#ppt_w"/>
                                          </p:val>
                                        </p:tav>
                                        <p:tav tm="100000">
                                          <p:val>
                                            <p:strVal val="#ppt_w"/>
                                          </p:val>
                                        </p:tav>
                                      </p:tavLst>
                                    </p:anim>
                                    <p:anim calcmode="lin" valueType="num">
                                      <p:cBhvr>
                                        <p:cTn id="56" dur="250" fill="hold"/>
                                        <p:tgtEl>
                                          <p:spTgt spid="60"/>
                                        </p:tgtEl>
                                        <p:attrNameLst>
                                          <p:attrName>ppt_h</p:attrName>
                                        </p:attrNameLst>
                                      </p:cBhvr>
                                      <p:tavLst>
                                        <p:tav tm="0">
                                          <p:val>
                                            <p:fltVal val="0"/>
                                          </p:val>
                                        </p:tav>
                                        <p:tav tm="100000">
                                          <p:val>
                                            <p:strVal val="#ppt_h"/>
                                          </p:val>
                                        </p:tav>
                                      </p:tavLst>
                                    </p:anim>
                                  </p:childTnLst>
                                </p:cTn>
                              </p:par>
                            </p:childTnLst>
                          </p:cTn>
                        </p:par>
                        <p:par>
                          <p:cTn id="57" fill="hold">
                            <p:stCondLst>
                              <p:cond delay="5649"/>
                            </p:stCondLst>
                            <p:childTnLst>
                              <p:par>
                                <p:cTn id="58" presetID="22" presetClass="entr" presetSubtype="8" fill="hold" grpId="0" nodeType="after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wipe(left)">
                                      <p:cBhvr>
                                        <p:cTn id="6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P spid="50" grpId="0" animBg="1"/>
      <p:bldP spid="55" grpId="0"/>
      <p:bldP spid="56" grpId="0"/>
      <p:bldP spid="57" grpId="0"/>
      <p:bldP spid="58" grpId="0"/>
      <p:bldP spid="59"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14749" y="1926801"/>
            <a:ext cx="8308244" cy="4026576"/>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5" name="椭圆 4"/>
          <p:cNvSpPr/>
          <p:nvPr/>
        </p:nvSpPr>
        <p:spPr>
          <a:xfrm>
            <a:off x="1066097" y="3127712"/>
            <a:ext cx="1617569" cy="16247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000">
                <a:latin typeface="微软雅黑" panose="020B0503020204020204" pitchFamily="34" charset="-122"/>
                <a:ea typeface="微软雅黑" panose="020B0503020204020204" pitchFamily="34" charset="-122"/>
              </a:rPr>
              <a:t>Click Add Text</a:t>
            </a:r>
          </a:p>
        </p:txBody>
      </p:sp>
      <p:sp>
        <p:nvSpPr>
          <p:cNvPr id="6" name="椭圆 5"/>
          <p:cNvSpPr/>
          <p:nvPr/>
        </p:nvSpPr>
        <p:spPr>
          <a:xfrm>
            <a:off x="9374341" y="3127712"/>
            <a:ext cx="1617569" cy="16247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000">
                <a:latin typeface="微软雅黑" panose="020B0503020204020204" pitchFamily="34" charset="-122"/>
                <a:ea typeface="微软雅黑" panose="020B0503020204020204" pitchFamily="34" charset="-122"/>
              </a:rPr>
              <a:t>Click Add Text</a:t>
            </a:r>
          </a:p>
        </p:txBody>
      </p:sp>
      <p:sp>
        <p:nvSpPr>
          <p:cNvPr id="7" name="矩形 6"/>
          <p:cNvSpPr/>
          <p:nvPr/>
        </p:nvSpPr>
        <p:spPr>
          <a:xfrm>
            <a:off x="5276045" y="3118596"/>
            <a:ext cx="1821875" cy="418613"/>
          </a:xfrm>
          <a:prstGeom prst="rect">
            <a:avLst/>
          </a:prstGeom>
        </p:spPr>
        <p:txBody>
          <a:bodyPr wrap="none" lIns="89420" tIns="44710" rIns="89420" bIns="4471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Click Add Title</a:t>
            </a:r>
            <a:endParaRPr lang="zh-CN" altLang="en-US" sz="2100" dirty="0">
              <a:solidFill>
                <a:schemeClr val="tx1">
                  <a:lumMod val="50000"/>
                  <a:lumOff val="50000"/>
                </a:schemeClr>
              </a:solidFill>
            </a:endParaRPr>
          </a:p>
        </p:txBody>
      </p:sp>
      <p:sp>
        <p:nvSpPr>
          <p:cNvPr id="8" name="矩形 7"/>
          <p:cNvSpPr/>
          <p:nvPr/>
        </p:nvSpPr>
        <p:spPr>
          <a:xfrm>
            <a:off x="5276045" y="4399262"/>
            <a:ext cx="1821875" cy="418613"/>
          </a:xfrm>
          <a:prstGeom prst="rect">
            <a:avLst/>
          </a:prstGeom>
        </p:spPr>
        <p:txBody>
          <a:bodyPr wrap="none" lIns="89420" tIns="44710" rIns="89420" bIns="44710">
            <a:spAutoFit/>
          </a:bodyPr>
          <a:lstStyle/>
          <a:p>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Click Add Title</a:t>
            </a:r>
            <a:endParaRPr lang="zh-CN" altLang="en-US" sz="2100">
              <a:solidFill>
                <a:schemeClr val="tx1">
                  <a:lumMod val="50000"/>
                  <a:lumOff val="50000"/>
                </a:schemeClr>
              </a:solidFill>
            </a:endParaRPr>
          </a:p>
        </p:txBody>
      </p:sp>
      <p:sp>
        <p:nvSpPr>
          <p:cNvPr id="9" name="上箭头 8"/>
          <p:cNvSpPr/>
          <p:nvPr/>
        </p:nvSpPr>
        <p:spPr>
          <a:xfrm>
            <a:off x="5330415" y="2310776"/>
            <a:ext cx="1476912" cy="706417"/>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0" name="上箭头 9"/>
          <p:cNvSpPr/>
          <p:nvPr/>
        </p:nvSpPr>
        <p:spPr>
          <a:xfrm flipV="1">
            <a:off x="5330415" y="4893755"/>
            <a:ext cx="1476912" cy="706417"/>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1" name="矩形 10"/>
          <p:cNvSpPr/>
          <p:nvPr/>
        </p:nvSpPr>
        <p:spPr>
          <a:xfrm>
            <a:off x="3792046" y="5741454"/>
            <a:ext cx="4430734" cy="423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100">
                <a:latin typeface="微软雅黑" panose="020B0503020204020204" pitchFamily="34" charset="-122"/>
                <a:ea typeface="微软雅黑" panose="020B0503020204020204" pitchFamily="34" charset="-122"/>
              </a:rPr>
              <a:t>Click Add Text</a:t>
            </a:r>
          </a:p>
        </p:txBody>
      </p:sp>
      <p:sp>
        <p:nvSpPr>
          <p:cNvPr id="12" name="矩形 11"/>
          <p:cNvSpPr/>
          <p:nvPr/>
        </p:nvSpPr>
        <p:spPr>
          <a:xfrm>
            <a:off x="3792046" y="1714878"/>
            <a:ext cx="4430734" cy="423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100" dirty="0">
                <a:latin typeface="微软雅黑" panose="020B0503020204020204" pitchFamily="34" charset="-122"/>
                <a:ea typeface="微软雅黑" panose="020B0503020204020204" pitchFamily="34" charset="-122"/>
              </a:rPr>
              <a:t>Click Add Text</a:t>
            </a:r>
          </a:p>
        </p:txBody>
      </p:sp>
      <p:sp>
        <p:nvSpPr>
          <p:cNvPr id="13" name="五边形 2"/>
          <p:cNvSpPr/>
          <p:nvPr/>
        </p:nvSpPr>
        <p:spPr>
          <a:xfrm>
            <a:off x="3176589" y="3993072"/>
            <a:ext cx="5784568" cy="317888"/>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4" name="五边形 2"/>
          <p:cNvSpPr/>
          <p:nvPr/>
        </p:nvSpPr>
        <p:spPr>
          <a:xfrm flipH="1">
            <a:off x="3176589" y="3569221"/>
            <a:ext cx="5784568" cy="317888"/>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2500"/>
                            </p:stCondLst>
                            <p:childTnLst>
                              <p:par>
                                <p:cTn id="41" presetID="16" presetClass="entr" presetSubtype="37"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outVertical)">
                                      <p:cBhvr>
                                        <p:cTn id="43" dur="500"/>
                                        <p:tgtEl>
                                          <p:spTgt spid="12"/>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outVertical)">
                                      <p:cBhvr>
                                        <p:cTn id="46" dur="500"/>
                                        <p:tgtEl>
                                          <p:spTgt spid="11"/>
                                        </p:tgtEl>
                                      </p:cBhvr>
                                    </p:animEffect>
                                  </p:childTnLst>
                                </p:cTn>
                              </p:par>
                            </p:childTnLst>
                          </p:cTn>
                        </p:par>
                        <p:par>
                          <p:cTn id="47" fill="hold">
                            <p:stCondLst>
                              <p:cond delay="3000"/>
                            </p:stCondLst>
                            <p:childTnLst>
                              <p:par>
                                <p:cTn id="48" presetID="16" presetClass="entr" presetSubtype="37"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outVertic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574485" y="1405218"/>
            <a:ext cx="1758227" cy="17660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p>
        </p:txBody>
      </p:sp>
      <p:sp>
        <p:nvSpPr>
          <p:cNvPr id="47" name="矩形 46"/>
          <p:cNvSpPr/>
          <p:nvPr/>
        </p:nvSpPr>
        <p:spPr>
          <a:xfrm>
            <a:off x="1574485" y="3171263"/>
            <a:ext cx="1758227" cy="105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1600" dirty="0">
                <a:latin typeface="微软雅黑" panose="020B0503020204020204" pitchFamily="34" charset="-122"/>
                <a:ea typeface="微软雅黑" panose="020B0503020204020204" pitchFamily="34" charset="-122"/>
                <a:cs typeface="华文黑体" pitchFamily="2" charset="-122"/>
              </a:rPr>
              <a:t>Click Add Title</a:t>
            </a:r>
          </a:p>
          <a:p>
            <a:pPr algn="ctr"/>
            <a:r>
              <a:rPr lang="zh-CN" altLang="en-US" sz="1600" dirty="0">
                <a:latin typeface="微软雅黑" panose="020B0503020204020204" pitchFamily="34" charset="-122"/>
                <a:ea typeface="微软雅黑" panose="020B0503020204020204" pitchFamily="34" charset="-122"/>
                <a:cs typeface="华文黑体" pitchFamily="2" charset="-122"/>
              </a:rPr>
              <a:t>Click Add Title</a:t>
            </a:r>
          </a:p>
        </p:txBody>
      </p:sp>
      <p:sp>
        <p:nvSpPr>
          <p:cNvPr id="48" name="矩形 47"/>
          <p:cNvSpPr/>
          <p:nvPr/>
        </p:nvSpPr>
        <p:spPr>
          <a:xfrm>
            <a:off x="3561281" y="1405218"/>
            <a:ext cx="1758227" cy="17660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p>
        </p:txBody>
      </p:sp>
      <p:sp>
        <p:nvSpPr>
          <p:cNvPr id="49" name="矩形 48"/>
          <p:cNvSpPr/>
          <p:nvPr/>
        </p:nvSpPr>
        <p:spPr>
          <a:xfrm>
            <a:off x="3561281" y="3171263"/>
            <a:ext cx="1758227" cy="1059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p:txBody>
      </p:sp>
      <p:sp>
        <p:nvSpPr>
          <p:cNvPr id="50" name="矩形 49"/>
          <p:cNvSpPr/>
          <p:nvPr/>
        </p:nvSpPr>
        <p:spPr>
          <a:xfrm>
            <a:off x="5548080" y="1405218"/>
            <a:ext cx="1758227" cy="17660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p>
        </p:txBody>
      </p:sp>
      <p:sp>
        <p:nvSpPr>
          <p:cNvPr id="51" name="矩形 50"/>
          <p:cNvSpPr/>
          <p:nvPr/>
        </p:nvSpPr>
        <p:spPr>
          <a:xfrm>
            <a:off x="5548080" y="3171263"/>
            <a:ext cx="1758227" cy="105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p:txBody>
      </p:sp>
      <p:sp>
        <p:nvSpPr>
          <p:cNvPr id="52" name="矩形 51"/>
          <p:cNvSpPr/>
          <p:nvPr/>
        </p:nvSpPr>
        <p:spPr>
          <a:xfrm>
            <a:off x="7534877" y="1405218"/>
            <a:ext cx="1758227" cy="17660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p>
        </p:txBody>
      </p:sp>
      <p:sp>
        <p:nvSpPr>
          <p:cNvPr id="53" name="矩形 52"/>
          <p:cNvSpPr/>
          <p:nvPr/>
        </p:nvSpPr>
        <p:spPr>
          <a:xfrm>
            <a:off x="7534877" y="3171263"/>
            <a:ext cx="1758227" cy="10596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p:txBody>
      </p:sp>
      <p:sp>
        <p:nvSpPr>
          <p:cNvPr id="54" name="矩形 53"/>
          <p:cNvSpPr/>
          <p:nvPr/>
        </p:nvSpPr>
        <p:spPr>
          <a:xfrm>
            <a:off x="9521673" y="1405218"/>
            <a:ext cx="1758227" cy="17660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p>
        </p:txBody>
      </p:sp>
      <p:sp>
        <p:nvSpPr>
          <p:cNvPr id="55" name="矩形 54"/>
          <p:cNvSpPr/>
          <p:nvPr/>
        </p:nvSpPr>
        <p:spPr>
          <a:xfrm>
            <a:off x="9521673" y="3171263"/>
            <a:ext cx="1758227" cy="10596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a:p>
            <a:pPr algn="ctr"/>
            <a:r>
              <a:rPr lang="zh-CN" altLang="en-US" sz="1600">
                <a:latin typeface="微软雅黑" panose="020B0503020204020204" pitchFamily="34" charset="-122"/>
                <a:ea typeface="微软雅黑" panose="020B0503020204020204" pitchFamily="34" charset="-122"/>
                <a:cs typeface="华文黑体" pitchFamily="2" charset="-122"/>
              </a:rPr>
              <a:t>Click Add Title</a:t>
            </a:r>
          </a:p>
        </p:txBody>
      </p:sp>
      <p:grpSp>
        <p:nvGrpSpPr>
          <p:cNvPr id="56" name="组合 55"/>
          <p:cNvGrpSpPr/>
          <p:nvPr/>
        </p:nvGrpSpPr>
        <p:grpSpPr>
          <a:xfrm>
            <a:off x="2137374" y="1617142"/>
            <a:ext cx="632446" cy="816587"/>
            <a:chOff x="3095876" y="2479873"/>
            <a:chExt cx="366231" cy="470769"/>
          </a:xfrm>
        </p:grpSpPr>
        <p:sp>
          <p:nvSpPr>
            <p:cNvPr id="57"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58"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59"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0"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61" name="Freeform 64"/>
          <p:cNvSpPr>
            <a:spLocks noEditPoints="1"/>
          </p:cNvSpPr>
          <p:nvPr/>
        </p:nvSpPr>
        <p:spPr bwMode="auto">
          <a:xfrm flipH="1">
            <a:off x="4005074" y="1662937"/>
            <a:ext cx="870644" cy="724997"/>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20" tIns="44710" rIns="89420" bIns="4471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62" name="组合 61"/>
          <p:cNvGrpSpPr/>
          <p:nvPr/>
        </p:nvGrpSpPr>
        <p:grpSpPr>
          <a:xfrm>
            <a:off x="6155438" y="1628167"/>
            <a:ext cx="543508" cy="794541"/>
            <a:chOff x="5690315" y="3674507"/>
            <a:chExt cx="314729" cy="458061"/>
          </a:xfrm>
        </p:grpSpPr>
        <p:sp>
          <p:nvSpPr>
            <p:cNvPr id="63"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4"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65" name="Freeform 9"/>
          <p:cNvSpPr/>
          <p:nvPr/>
        </p:nvSpPr>
        <p:spPr bwMode="auto">
          <a:xfrm flipH="1">
            <a:off x="7962226" y="1741175"/>
            <a:ext cx="903530" cy="568524"/>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20" tIns="44710" rIns="89420" bIns="4471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66" name="组合 65"/>
          <p:cNvGrpSpPr/>
          <p:nvPr/>
        </p:nvGrpSpPr>
        <p:grpSpPr>
          <a:xfrm>
            <a:off x="10015664" y="1662068"/>
            <a:ext cx="770253" cy="726739"/>
            <a:chOff x="1784487" y="2486066"/>
            <a:chExt cx="446032" cy="418971"/>
          </a:xfrm>
        </p:grpSpPr>
        <p:sp>
          <p:nvSpPr>
            <p:cNvPr id="67"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8"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69"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70"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71"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72" name="Rectangle 73"/>
            <p:cNvSpPr>
              <a:spLocks noChangeArrowheads="1"/>
            </p:cNvSpPr>
            <p:nvPr/>
          </p:nvSpPr>
          <p:spPr bwMode="auto">
            <a:xfrm flipH="1">
              <a:off x="1876700" y="2669491"/>
              <a:ext cx="261606" cy="15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080">
                <a:defRPr/>
              </a:pPr>
              <a:endParaRPr lang="zh-CN" altLang="en-US" sz="1600">
                <a:solidFill>
                  <a:sysClr val="windowText" lastClr="000000"/>
                </a:solidFill>
                <a:latin typeface="Calibri" panose="020F0502020204030204"/>
                <a:ea typeface="宋体" panose="02010600030101010101" pitchFamily="2" charset="-122"/>
              </a:endParaRPr>
            </a:p>
          </p:txBody>
        </p:sp>
      </p:grpSp>
      <p:grpSp>
        <p:nvGrpSpPr>
          <p:cNvPr id="73" name="组合 72"/>
          <p:cNvGrpSpPr/>
          <p:nvPr/>
        </p:nvGrpSpPr>
        <p:grpSpPr>
          <a:xfrm>
            <a:off x="2348107" y="2676768"/>
            <a:ext cx="8158175" cy="211925"/>
            <a:chOff x="1918742" y="3212976"/>
            <a:chExt cx="8352927" cy="216024"/>
          </a:xfrm>
        </p:grpSpPr>
        <p:sp>
          <p:nvSpPr>
            <p:cNvPr id="74" name="椭圆 73"/>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5" name="椭圆 74"/>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6" name="椭圆 75"/>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7" name="椭圆 76"/>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8" name="椭圆 77"/>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79" name="矩形 78"/>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grpSp>
      <p:sp>
        <p:nvSpPr>
          <p:cNvPr id="80" name="等腰三角形 79"/>
          <p:cNvSpPr/>
          <p:nvPr/>
        </p:nvSpPr>
        <p:spPr>
          <a:xfrm flipV="1">
            <a:off x="2331229" y="4230885"/>
            <a:ext cx="244745" cy="21192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solidFill>
                <a:schemeClr val="tx1">
                  <a:lumMod val="50000"/>
                  <a:lumOff val="50000"/>
                </a:schemeClr>
              </a:solidFill>
            </a:endParaRPr>
          </a:p>
        </p:txBody>
      </p:sp>
      <p:sp>
        <p:nvSpPr>
          <p:cNvPr id="81" name="等腰三角形 80"/>
          <p:cNvSpPr/>
          <p:nvPr/>
        </p:nvSpPr>
        <p:spPr>
          <a:xfrm flipV="1">
            <a:off x="4318026" y="4230885"/>
            <a:ext cx="244745" cy="2119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solidFill>
                <a:schemeClr val="tx1">
                  <a:lumMod val="50000"/>
                  <a:lumOff val="50000"/>
                </a:schemeClr>
              </a:solidFill>
            </a:endParaRPr>
          </a:p>
        </p:txBody>
      </p:sp>
      <p:sp>
        <p:nvSpPr>
          <p:cNvPr id="82" name="等腰三角形 81"/>
          <p:cNvSpPr/>
          <p:nvPr/>
        </p:nvSpPr>
        <p:spPr>
          <a:xfrm flipV="1">
            <a:off x="6304823" y="4230885"/>
            <a:ext cx="244745" cy="2119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solidFill>
                <a:schemeClr val="tx1">
                  <a:lumMod val="50000"/>
                  <a:lumOff val="50000"/>
                </a:schemeClr>
              </a:solidFill>
            </a:endParaRPr>
          </a:p>
        </p:txBody>
      </p:sp>
      <p:sp>
        <p:nvSpPr>
          <p:cNvPr id="83" name="等腰三角形 82"/>
          <p:cNvSpPr/>
          <p:nvPr/>
        </p:nvSpPr>
        <p:spPr>
          <a:xfrm flipV="1">
            <a:off x="8291619" y="4230885"/>
            <a:ext cx="244745" cy="2119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solidFill>
                <a:schemeClr val="tx1">
                  <a:lumMod val="50000"/>
                  <a:lumOff val="50000"/>
                </a:schemeClr>
              </a:solidFill>
            </a:endParaRPr>
          </a:p>
        </p:txBody>
      </p:sp>
      <p:sp>
        <p:nvSpPr>
          <p:cNvPr id="84" name="等腰三角形 83"/>
          <p:cNvSpPr/>
          <p:nvPr/>
        </p:nvSpPr>
        <p:spPr>
          <a:xfrm flipV="1">
            <a:off x="10278418" y="4230885"/>
            <a:ext cx="244745" cy="211925"/>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sz="2100">
              <a:solidFill>
                <a:schemeClr val="tx1">
                  <a:lumMod val="50000"/>
                  <a:lumOff val="50000"/>
                </a:schemeClr>
              </a:solidFill>
            </a:endParaRPr>
          </a:p>
        </p:txBody>
      </p:sp>
      <p:sp>
        <p:nvSpPr>
          <p:cNvPr id="85" name="TextBox 84"/>
          <p:cNvSpPr txBox="1"/>
          <p:nvPr/>
        </p:nvSpPr>
        <p:spPr>
          <a:xfrm>
            <a:off x="1816205" y="4574979"/>
            <a:ext cx="1274790" cy="418613"/>
          </a:xfrm>
          <a:prstGeom prst="rect">
            <a:avLst/>
          </a:prstGeom>
          <a:noFill/>
        </p:spPr>
        <p:txBody>
          <a:bodyPr wrap="none" lIns="89420" tIns="44710" rIns="89420" bIns="44710" rtlCol="0">
            <a:spAutoFit/>
          </a:bodyPr>
          <a:lstStyle/>
          <a:p>
            <a:pPr algn="ctr"/>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Add text</a:t>
            </a:r>
          </a:p>
        </p:txBody>
      </p:sp>
      <p:sp>
        <p:nvSpPr>
          <p:cNvPr id="86" name="TextBox 85"/>
          <p:cNvSpPr txBox="1"/>
          <p:nvPr/>
        </p:nvSpPr>
        <p:spPr>
          <a:xfrm>
            <a:off x="3803002" y="4574979"/>
            <a:ext cx="1274790" cy="418613"/>
          </a:xfrm>
          <a:prstGeom prst="rect">
            <a:avLst/>
          </a:prstGeom>
          <a:noFill/>
        </p:spPr>
        <p:txBody>
          <a:bodyPr wrap="none" lIns="89420" tIns="44710" rIns="89420" bIns="44710" rtlCol="0">
            <a:spAutoFit/>
          </a:bodyPr>
          <a:lstStyle/>
          <a:p>
            <a:pPr algn="ctr"/>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Add text</a:t>
            </a:r>
          </a:p>
        </p:txBody>
      </p:sp>
      <p:sp>
        <p:nvSpPr>
          <p:cNvPr id="87" name="TextBox 86"/>
          <p:cNvSpPr txBox="1"/>
          <p:nvPr/>
        </p:nvSpPr>
        <p:spPr>
          <a:xfrm>
            <a:off x="5789801" y="4574979"/>
            <a:ext cx="1274790" cy="418613"/>
          </a:xfrm>
          <a:prstGeom prst="rect">
            <a:avLst/>
          </a:prstGeom>
          <a:noFill/>
        </p:spPr>
        <p:txBody>
          <a:bodyPr wrap="none" lIns="89420" tIns="44710" rIns="89420" bIns="44710" rtlCol="0">
            <a:spAutoFit/>
          </a:bodyPr>
          <a:lstStyle/>
          <a:p>
            <a:pPr algn="ctr"/>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Add text</a:t>
            </a:r>
          </a:p>
        </p:txBody>
      </p:sp>
      <p:sp>
        <p:nvSpPr>
          <p:cNvPr id="88" name="TextBox 87"/>
          <p:cNvSpPr txBox="1"/>
          <p:nvPr/>
        </p:nvSpPr>
        <p:spPr>
          <a:xfrm>
            <a:off x="7776598" y="4574979"/>
            <a:ext cx="1274790" cy="418613"/>
          </a:xfrm>
          <a:prstGeom prst="rect">
            <a:avLst/>
          </a:prstGeom>
          <a:noFill/>
        </p:spPr>
        <p:txBody>
          <a:bodyPr wrap="none" lIns="89420" tIns="44710" rIns="89420" bIns="44710" rtlCol="0">
            <a:spAutoFit/>
          </a:bodyPr>
          <a:lstStyle/>
          <a:p>
            <a:pPr algn="ctr"/>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Add text</a:t>
            </a:r>
          </a:p>
        </p:txBody>
      </p:sp>
      <p:sp>
        <p:nvSpPr>
          <p:cNvPr id="89" name="TextBox 88"/>
          <p:cNvSpPr txBox="1"/>
          <p:nvPr/>
        </p:nvSpPr>
        <p:spPr>
          <a:xfrm>
            <a:off x="9763393" y="4574979"/>
            <a:ext cx="1274790" cy="418613"/>
          </a:xfrm>
          <a:prstGeom prst="rect">
            <a:avLst/>
          </a:prstGeom>
          <a:noFill/>
        </p:spPr>
        <p:txBody>
          <a:bodyPr wrap="none" lIns="89420" tIns="44710" rIns="89420" bIns="44710" rtlCol="0">
            <a:spAutoFit/>
          </a:bodyPr>
          <a:lstStyle/>
          <a:p>
            <a:pPr algn="ctr"/>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Add text</a:t>
            </a:r>
          </a:p>
        </p:txBody>
      </p:sp>
      <p:sp>
        <p:nvSpPr>
          <p:cNvPr id="90" name="矩形 89"/>
          <p:cNvSpPr/>
          <p:nvPr/>
        </p:nvSpPr>
        <p:spPr>
          <a:xfrm>
            <a:off x="1574486" y="5078587"/>
            <a:ext cx="9705417" cy="57802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dirty="0">
                <a:latin typeface="微软雅黑" panose="020B0503020204020204" pitchFamily="34" charset="-122"/>
                <a:ea typeface="微软雅黑" panose="020B0503020204020204" pitchFamily="34" charset="-122"/>
              </a:rPr>
              <a:t>Work plan for next year</a:t>
            </a: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ppt_x"/>
                                          </p:val>
                                        </p:tav>
                                        <p:tav tm="100000">
                                          <p:val>
                                            <p:strVal val="#ppt_x"/>
                                          </p:val>
                                        </p:tav>
                                      </p:tavLst>
                                    </p:anim>
                                    <p:anim calcmode="lin" valueType="num">
                                      <p:cBhvr additive="base">
                                        <p:cTn id="44" dur="500" fill="hold"/>
                                        <p:tgtEl>
                                          <p:spTgt spid="55"/>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0"/>
                                        <p:tgtEl>
                                          <p:spTgt spid="65"/>
                                        </p:tgtEl>
                                      </p:cBhvr>
                                    </p:animEffect>
                                    <p:anim calcmode="lin" valueType="num">
                                      <p:cBhvr>
                                        <p:cTn id="63" dur="1000" fill="hold"/>
                                        <p:tgtEl>
                                          <p:spTgt spid="65"/>
                                        </p:tgtEl>
                                        <p:attrNameLst>
                                          <p:attrName>ppt_x</p:attrName>
                                        </p:attrNameLst>
                                      </p:cBhvr>
                                      <p:tavLst>
                                        <p:tav tm="0">
                                          <p:val>
                                            <p:strVal val="#ppt_x"/>
                                          </p:val>
                                        </p:tav>
                                        <p:tav tm="100000">
                                          <p:val>
                                            <p:strVal val="#ppt_x"/>
                                          </p:val>
                                        </p:tav>
                                      </p:tavLst>
                                    </p:anim>
                                    <p:anim calcmode="lin" valueType="num">
                                      <p:cBhvr>
                                        <p:cTn id="64" dur="1000" fill="hold"/>
                                        <p:tgtEl>
                                          <p:spTgt spid="6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500"/>
                                        <p:tgtEl>
                                          <p:spTgt spid="73"/>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80"/>
                                        </p:tgtEl>
                                        <p:attrNameLst>
                                          <p:attrName>style.visibility</p:attrName>
                                        </p:attrNameLst>
                                      </p:cBhvr>
                                      <p:to>
                                        <p:strVal val="visible"/>
                                      </p:to>
                                    </p:set>
                                    <p:animEffect transition="in" filter="fade">
                                      <p:cBhvr>
                                        <p:cTn id="75" dur="500"/>
                                        <p:tgtEl>
                                          <p:spTgt spid="80"/>
                                        </p:tgtEl>
                                      </p:cBhvr>
                                    </p:animEffect>
                                  </p:childTnLst>
                                </p:cTn>
                              </p:par>
                              <p:par>
                                <p:cTn id="76" presetID="42" presetClass="entr" presetSubtype="0" fill="hold" grpId="0" nodeType="withEffect">
                                  <p:stCondLst>
                                    <p:cond delay="2500"/>
                                  </p:stCondLst>
                                  <p:childTnLst>
                                    <p:set>
                                      <p:cBhvr>
                                        <p:cTn id="77" dur="1" fill="hold">
                                          <p:stCondLst>
                                            <p:cond delay="0"/>
                                          </p:stCondLst>
                                        </p:cTn>
                                        <p:tgtEl>
                                          <p:spTgt spid="85"/>
                                        </p:tgtEl>
                                        <p:attrNameLst>
                                          <p:attrName>style.visibility</p:attrName>
                                        </p:attrNameLst>
                                      </p:cBhvr>
                                      <p:to>
                                        <p:strVal val="visible"/>
                                      </p:to>
                                    </p:set>
                                    <p:animEffect transition="in" filter="fade">
                                      <p:cBhvr>
                                        <p:cTn id="78" dur="500"/>
                                        <p:tgtEl>
                                          <p:spTgt spid="85"/>
                                        </p:tgtEl>
                                      </p:cBhvr>
                                    </p:animEffect>
                                    <p:anim calcmode="lin" valueType="num">
                                      <p:cBhvr>
                                        <p:cTn id="79" dur="500" fill="hold"/>
                                        <p:tgtEl>
                                          <p:spTgt spid="85"/>
                                        </p:tgtEl>
                                        <p:attrNameLst>
                                          <p:attrName>ppt_x</p:attrName>
                                        </p:attrNameLst>
                                      </p:cBhvr>
                                      <p:tavLst>
                                        <p:tav tm="0">
                                          <p:val>
                                            <p:strVal val="#ppt_x"/>
                                          </p:val>
                                        </p:tav>
                                        <p:tav tm="100000">
                                          <p:val>
                                            <p:strVal val="#ppt_x"/>
                                          </p:val>
                                        </p:tav>
                                      </p:tavLst>
                                    </p:anim>
                                    <p:anim calcmode="lin" valueType="num">
                                      <p:cBhvr>
                                        <p:cTn id="80" dur="500" fill="hold"/>
                                        <p:tgtEl>
                                          <p:spTgt spid="85"/>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par>
                                <p:cTn id="84" presetID="10" presetClass="entr" presetSubtype="0" fill="hold" grpId="0" nodeType="withEffect">
                                  <p:stCondLst>
                                    <p:cond delay="350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500"/>
                                        <p:tgtEl>
                                          <p:spTgt spid="82"/>
                                        </p:tgtEl>
                                      </p:cBhvr>
                                    </p:animEffect>
                                  </p:childTnLst>
                                </p:cTn>
                              </p:par>
                              <p:par>
                                <p:cTn id="87" presetID="10" presetClass="entr" presetSubtype="0" fill="hold" grpId="0" nodeType="withEffect">
                                  <p:stCondLst>
                                    <p:cond delay="4000"/>
                                  </p:stCondLst>
                                  <p:childTnLst>
                                    <p:set>
                                      <p:cBhvr>
                                        <p:cTn id="88" dur="1" fill="hold">
                                          <p:stCondLst>
                                            <p:cond delay="0"/>
                                          </p:stCondLst>
                                        </p:cTn>
                                        <p:tgtEl>
                                          <p:spTgt spid="83"/>
                                        </p:tgtEl>
                                        <p:attrNameLst>
                                          <p:attrName>style.visibility</p:attrName>
                                        </p:attrNameLst>
                                      </p:cBhvr>
                                      <p:to>
                                        <p:strVal val="visible"/>
                                      </p:to>
                                    </p:set>
                                    <p:animEffect transition="in" filter="fade">
                                      <p:cBhvr>
                                        <p:cTn id="89" dur="500"/>
                                        <p:tgtEl>
                                          <p:spTgt spid="83"/>
                                        </p:tgtEl>
                                      </p:cBhvr>
                                    </p:animEffect>
                                  </p:childTnLst>
                                </p:cTn>
                              </p:par>
                              <p:par>
                                <p:cTn id="90" presetID="10" presetClass="entr" presetSubtype="0" fill="hold" grpId="0" nodeType="withEffect">
                                  <p:stCondLst>
                                    <p:cond delay="4500"/>
                                  </p:stCondLst>
                                  <p:childTnLst>
                                    <p:set>
                                      <p:cBhvr>
                                        <p:cTn id="91" dur="1" fill="hold">
                                          <p:stCondLst>
                                            <p:cond delay="0"/>
                                          </p:stCondLst>
                                        </p:cTn>
                                        <p:tgtEl>
                                          <p:spTgt spid="84"/>
                                        </p:tgtEl>
                                        <p:attrNameLst>
                                          <p:attrName>style.visibility</p:attrName>
                                        </p:attrNameLst>
                                      </p:cBhvr>
                                      <p:to>
                                        <p:strVal val="visible"/>
                                      </p:to>
                                    </p:set>
                                    <p:animEffect transition="in" filter="fade">
                                      <p:cBhvr>
                                        <p:cTn id="92" dur="500"/>
                                        <p:tgtEl>
                                          <p:spTgt spid="84"/>
                                        </p:tgtEl>
                                      </p:cBhvr>
                                    </p:animEffect>
                                  </p:childTnLst>
                                </p:cTn>
                              </p:par>
                              <p:par>
                                <p:cTn id="93" presetID="42" presetClass="entr" presetSubtype="0" fill="hold" grpId="0" nodeType="withEffect">
                                  <p:stCondLst>
                                    <p:cond delay="3000"/>
                                  </p:stCondLst>
                                  <p:childTnLst>
                                    <p:set>
                                      <p:cBhvr>
                                        <p:cTn id="94" dur="1" fill="hold">
                                          <p:stCondLst>
                                            <p:cond delay="0"/>
                                          </p:stCondLst>
                                        </p:cTn>
                                        <p:tgtEl>
                                          <p:spTgt spid="86"/>
                                        </p:tgtEl>
                                        <p:attrNameLst>
                                          <p:attrName>style.visibility</p:attrName>
                                        </p:attrNameLst>
                                      </p:cBhvr>
                                      <p:to>
                                        <p:strVal val="visible"/>
                                      </p:to>
                                    </p:set>
                                    <p:animEffect transition="in" filter="fade">
                                      <p:cBhvr>
                                        <p:cTn id="95" dur="500"/>
                                        <p:tgtEl>
                                          <p:spTgt spid="86"/>
                                        </p:tgtEl>
                                      </p:cBhvr>
                                    </p:animEffect>
                                    <p:anim calcmode="lin" valueType="num">
                                      <p:cBhvr>
                                        <p:cTn id="96" dur="500" fill="hold"/>
                                        <p:tgtEl>
                                          <p:spTgt spid="86"/>
                                        </p:tgtEl>
                                        <p:attrNameLst>
                                          <p:attrName>ppt_x</p:attrName>
                                        </p:attrNameLst>
                                      </p:cBhvr>
                                      <p:tavLst>
                                        <p:tav tm="0">
                                          <p:val>
                                            <p:strVal val="#ppt_x"/>
                                          </p:val>
                                        </p:tav>
                                        <p:tav tm="100000">
                                          <p:val>
                                            <p:strVal val="#ppt_x"/>
                                          </p:val>
                                        </p:tav>
                                      </p:tavLst>
                                    </p:anim>
                                    <p:anim calcmode="lin" valueType="num">
                                      <p:cBhvr>
                                        <p:cTn id="97" dur="500" fill="hold"/>
                                        <p:tgtEl>
                                          <p:spTgt spid="8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3500"/>
                                  </p:stCondLst>
                                  <p:childTnLst>
                                    <p:set>
                                      <p:cBhvr>
                                        <p:cTn id="99" dur="1" fill="hold">
                                          <p:stCondLst>
                                            <p:cond delay="0"/>
                                          </p:stCondLst>
                                        </p:cTn>
                                        <p:tgtEl>
                                          <p:spTgt spid="87"/>
                                        </p:tgtEl>
                                        <p:attrNameLst>
                                          <p:attrName>style.visibility</p:attrName>
                                        </p:attrNameLst>
                                      </p:cBhvr>
                                      <p:to>
                                        <p:strVal val="visible"/>
                                      </p:to>
                                    </p:set>
                                    <p:animEffect transition="in" filter="fade">
                                      <p:cBhvr>
                                        <p:cTn id="100" dur="500"/>
                                        <p:tgtEl>
                                          <p:spTgt spid="87"/>
                                        </p:tgtEl>
                                      </p:cBhvr>
                                    </p:animEffect>
                                    <p:anim calcmode="lin" valueType="num">
                                      <p:cBhvr>
                                        <p:cTn id="101" dur="500" fill="hold"/>
                                        <p:tgtEl>
                                          <p:spTgt spid="87"/>
                                        </p:tgtEl>
                                        <p:attrNameLst>
                                          <p:attrName>ppt_x</p:attrName>
                                        </p:attrNameLst>
                                      </p:cBhvr>
                                      <p:tavLst>
                                        <p:tav tm="0">
                                          <p:val>
                                            <p:strVal val="#ppt_x"/>
                                          </p:val>
                                        </p:tav>
                                        <p:tav tm="100000">
                                          <p:val>
                                            <p:strVal val="#ppt_x"/>
                                          </p:val>
                                        </p:tav>
                                      </p:tavLst>
                                    </p:anim>
                                    <p:anim calcmode="lin" valueType="num">
                                      <p:cBhvr>
                                        <p:cTn id="102" dur="500" fill="hold"/>
                                        <p:tgtEl>
                                          <p:spTgt spid="8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4000"/>
                                  </p:stCondLst>
                                  <p:childTnLst>
                                    <p:set>
                                      <p:cBhvr>
                                        <p:cTn id="104" dur="1" fill="hold">
                                          <p:stCondLst>
                                            <p:cond delay="0"/>
                                          </p:stCondLst>
                                        </p:cTn>
                                        <p:tgtEl>
                                          <p:spTgt spid="88"/>
                                        </p:tgtEl>
                                        <p:attrNameLst>
                                          <p:attrName>style.visibility</p:attrName>
                                        </p:attrNameLst>
                                      </p:cBhvr>
                                      <p:to>
                                        <p:strVal val="visible"/>
                                      </p:to>
                                    </p:set>
                                    <p:animEffect transition="in" filter="fade">
                                      <p:cBhvr>
                                        <p:cTn id="105" dur="500"/>
                                        <p:tgtEl>
                                          <p:spTgt spid="88"/>
                                        </p:tgtEl>
                                      </p:cBhvr>
                                    </p:animEffect>
                                    <p:anim calcmode="lin" valueType="num">
                                      <p:cBhvr>
                                        <p:cTn id="106" dur="500" fill="hold"/>
                                        <p:tgtEl>
                                          <p:spTgt spid="88"/>
                                        </p:tgtEl>
                                        <p:attrNameLst>
                                          <p:attrName>ppt_x</p:attrName>
                                        </p:attrNameLst>
                                      </p:cBhvr>
                                      <p:tavLst>
                                        <p:tav tm="0">
                                          <p:val>
                                            <p:strVal val="#ppt_x"/>
                                          </p:val>
                                        </p:tav>
                                        <p:tav tm="100000">
                                          <p:val>
                                            <p:strVal val="#ppt_x"/>
                                          </p:val>
                                        </p:tav>
                                      </p:tavLst>
                                    </p:anim>
                                    <p:anim calcmode="lin" valueType="num">
                                      <p:cBhvr>
                                        <p:cTn id="107" dur="500" fill="hold"/>
                                        <p:tgtEl>
                                          <p:spTgt spid="8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500"/>
                                  </p:stCondLst>
                                  <p:childTnLst>
                                    <p:set>
                                      <p:cBhvr>
                                        <p:cTn id="109" dur="1" fill="hold">
                                          <p:stCondLst>
                                            <p:cond delay="0"/>
                                          </p:stCondLst>
                                        </p:cTn>
                                        <p:tgtEl>
                                          <p:spTgt spid="89"/>
                                        </p:tgtEl>
                                        <p:attrNameLst>
                                          <p:attrName>style.visibility</p:attrName>
                                        </p:attrNameLst>
                                      </p:cBhvr>
                                      <p:to>
                                        <p:strVal val="visible"/>
                                      </p:to>
                                    </p:set>
                                    <p:animEffect transition="in" filter="fade">
                                      <p:cBhvr>
                                        <p:cTn id="110" dur="500"/>
                                        <p:tgtEl>
                                          <p:spTgt spid="89"/>
                                        </p:tgtEl>
                                      </p:cBhvr>
                                    </p:animEffect>
                                    <p:anim calcmode="lin" valueType="num">
                                      <p:cBhvr>
                                        <p:cTn id="111" dur="500" fill="hold"/>
                                        <p:tgtEl>
                                          <p:spTgt spid="89"/>
                                        </p:tgtEl>
                                        <p:attrNameLst>
                                          <p:attrName>ppt_x</p:attrName>
                                        </p:attrNameLst>
                                      </p:cBhvr>
                                      <p:tavLst>
                                        <p:tav tm="0">
                                          <p:val>
                                            <p:strVal val="#ppt_x"/>
                                          </p:val>
                                        </p:tav>
                                        <p:tav tm="100000">
                                          <p:val>
                                            <p:strVal val="#ppt_x"/>
                                          </p:val>
                                        </p:tav>
                                      </p:tavLst>
                                    </p:anim>
                                    <p:anim calcmode="lin" valueType="num">
                                      <p:cBhvr>
                                        <p:cTn id="112" dur="500" fill="hold"/>
                                        <p:tgtEl>
                                          <p:spTgt spid="89"/>
                                        </p:tgtEl>
                                        <p:attrNameLst>
                                          <p:attrName>ppt_y</p:attrName>
                                        </p:attrNameLst>
                                      </p:cBhvr>
                                      <p:tavLst>
                                        <p:tav tm="0">
                                          <p:val>
                                            <p:strVal val="#ppt_y+.1"/>
                                          </p:val>
                                        </p:tav>
                                        <p:tav tm="100000">
                                          <p:val>
                                            <p:strVal val="#ppt_y"/>
                                          </p:val>
                                        </p:tav>
                                      </p:tavLst>
                                    </p:anim>
                                  </p:child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90"/>
                                        </p:tgtEl>
                                        <p:attrNameLst>
                                          <p:attrName>style.visibility</p:attrName>
                                        </p:attrNameLst>
                                      </p:cBhvr>
                                      <p:to>
                                        <p:strVal val="visible"/>
                                      </p:to>
                                    </p:set>
                                    <p:animEffect transition="in" filter="fade">
                                      <p:cBhvr>
                                        <p:cTn id="116" dur="1000"/>
                                        <p:tgtEl>
                                          <p:spTgt spid="90"/>
                                        </p:tgtEl>
                                      </p:cBhvr>
                                    </p:animEffect>
                                    <p:anim calcmode="lin" valueType="num">
                                      <p:cBhvr>
                                        <p:cTn id="117" dur="1000" fill="hold"/>
                                        <p:tgtEl>
                                          <p:spTgt spid="90"/>
                                        </p:tgtEl>
                                        <p:attrNameLst>
                                          <p:attrName>ppt_x</p:attrName>
                                        </p:attrNameLst>
                                      </p:cBhvr>
                                      <p:tavLst>
                                        <p:tav tm="0">
                                          <p:val>
                                            <p:strVal val="#ppt_x"/>
                                          </p:val>
                                        </p:tav>
                                        <p:tav tm="100000">
                                          <p:val>
                                            <p:strVal val="#ppt_x"/>
                                          </p:val>
                                        </p:tav>
                                      </p:tavLst>
                                    </p:anim>
                                    <p:anim calcmode="lin" valueType="num">
                                      <p:cBhvr>
                                        <p:cTn id="118"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1" grpId="0" animBg="1"/>
      <p:bldP spid="65"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6621" y="3078886"/>
            <a:ext cx="12225243" cy="2194723"/>
          </a:xfrm>
          <a:custGeom>
            <a:avLst/>
            <a:gdLst>
              <a:gd name="connsiteX0" fmla="*/ 0 w 9170126"/>
              <a:gd name="connsiteY0" fmla="*/ 26126 h 1711235"/>
              <a:gd name="connsiteX1" fmla="*/ 3213463 w 9170126"/>
              <a:gd name="connsiteY1" fmla="*/ 1711235 h 1711235"/>
              <a:gd name="connsiteX2" fmla="*/ 7994469 w 9170126"/>
              <a:gd name="connsiteY2" fmla="*/ 326572 h 1711235"/>
              <a:gd name="connsiteX3" fmla="*/ 9170126 w 9170126"/>
              <a:gd name="connsiteY3" fmla="*/ 0 h 1711235"/>
              <a:gd name="connsiteX0-1" fmla="*/ 0 w 9170126"/>
              <a:gd name="connsiteY0-2" fmla="*/ 26126 h 1712821"/>
              <a:gd name="connsiteX1-3" fmla="*/ 3213463 w 9170126"/>
              <a:gd name="connsiteY1-4" fmla="*/ 1711235 h 1712821"/>
              <a:gd name="connsiteX2-5" fmla="*/ 7994469 w 9170126"/>
              <a:gd name="connsiteY2-6" fmla="*/ 326572 h 1712821"/>
              <a:gd name="connsiteX3-7" fmla="*/ 9170126 w 9170126"/>
              <a:gd name="connsiteY3-8" fmla="*/ 0 h 1712821"/>
              <a:gd name="connsiteX0-9" fmla="*/ 0 w 9170126"/>
              <a:gd name="connsiteY0-10" fmla="*/ 26126 h 1712821"/>
              <a:gd name="connsiteX1-11" fmla="*/ 3213463 w 9170126"/>
              <a:gd name="connsiteY1-12" fmla="*/ 1711235 h 1712821"/>
              <a:gd name="connsiteX2-13" fmla="*/ 7994469 w 9170126"/>
              <a:gd name="connsiteY2-14" fmla="*/ 326572 h 1712821"/>
              <a:gd name="connsiteX3-15" fmla="*/ 9170126 w 9170126"/>
              <a:gd name="connsiteY3-16" fmla="*/ 0 h 1712821"/>
              <a:gd name="connsiteX0-17" fmla="*/ 0 w 9170126"/>
              <a:gd name="connsiteY0-18" fmla="*/ 26126 h 1711869"/>
              <a:gd name="connsiteX1-19" fmla="*/ 3213463 w 9170126"/>
              <a:gd name="connsiteY1-20" fmla="*/ 1711235 h 1711869"/>
              <a:gd name="connsiteX2-21" fmla="*/ 7067006 w 9170126"/>
              <a:gd name="connsiteY2-22" fmla="*/ 222069 h 1711869"/>
              <a:gd name="connsiteX3-23" fmla="*/ 9170126 w 9170126"/>
              <a:gd name="connsiteY3-24" fmla="*/ 0 h 1711869"/>
              <a:gd name="connsiteX0-25" fmla="*/ 0 w 9170126"/>
              <a:gd name="connsiteY0-26" fmla="*/ 26126 h 1711779"/>
              <a:gd name="connsiteX1-27" fmla="*/ 3213463 w 9170126"/>
              <a:gd name="connsiteY1-28" fmla="*/ 1711235 h 1711779"/>
              <a:gd name="connsiteX2-29" fmla="*/ 7067006 w 9170126"/>
              <a:gd name="connsiteY2-30" fmla="*/ 222069 h 1711779"/>
              <a:gd name="connsiteX3-31" fmla="*/ 9170126 w 9170126"/>
              <a:gd name="connsiteY3-32" fmla="*/ 0 h 1711779"/>
              <a:gd name="connsiteX0-33" fmla="*/ 0 w 9170126"/>
              <a:gd name="connsiteY0-34" fmla="*/ 26126 h 1711882"/>
              <a:gd name="connsiteX1-35" fmla="*/ 3213463 w 9170126"/>
              <a:gd name="connsiteY1-36" fmla="*/ 1711235 h 1711882"/>
              <a:gd name="connsiteX2-37" fmla="*/ 7067006 w 9170126"/>
              <a:gd name="connsiteY2-38" fmla="*/ 222069 h 1711882"/>
              <a:gd name="connsiteX3-39" fmla="*/ 9170126 w 9170126"/>
              <a:gd name="connsiteY3-40" fmla="*/ 0 h 1711882"/>
              <a:gd name="connsiteX0-41" fmla="*/ 0 w 9170126"/>
              <a:gd name="connsiteY0-42" fmla="*/ 26126 h 1711882"/>
              <a:gd name="connsiteX1-43" fmla="*/ 3213463 w 9170126"/>
              <a:gd name="connsiteY1-44" fmla="*/ 1711235 h 1711882"/>
              <a:gd name="connsiteX2-45" fmla="*/ 7223760 w 9170126"/>
              <a:gd name="connsiteY2-46" fmla="*/ 222069 h 1711882"/>
              <a:gd name="connsiteX3-47" fmla="*/ 9170126 w 9170126"/>
              <a:gd name="connsiteY3-48" fmla="*/ 0 h 1711882"/>
              <a:gd name="connsiteX0-49" fmla="*/ 0 w 9170126"/>
              <a:gd name="connsiteY0-50" fmla="*/ 26126 h 1711882"/>
              <a:gd name="connsiteX1-51" fmla="*/ 3213463 w 9170126"/>
              <a:gd name="connsiteY1-52" fmla="*/ 1711235 h 1711882"/>
              <a:gd name="connsiteX2-53" fmla="*/ 7223760 w 9170126"/>
              <a:gd name="connsiteY2-54" fmla="*/ 222069 h 1711882"/>
              <a:gd name="connsiteX3-55" fmla="*/ 9170126 w 9170126"/>
              <a:gd name="connsiteY3-56" fmla="*/ 0 h 1711882"/>
              <a:gd name="connsiteX0-57" fmla="*/ 0 w 9170126"/>
              <a:gd name="connsiteY0-58" fmla="*/ 26126 h 1607414"/>
              <a:gd name="connsiteX1-59" fmla="*/ 3396343 w 9170126"/>
              <a:gd name="connsiteY1-60" fmla="*/ 1606732 h 1607414"/>
              <a:gd name="connsiteX2-61" fmla="*/ 7223760 w 9170126"/>
              <a:gd name="connsiteY2-62" fmla="*/ 222069 h 1607414"/>
              <a:gd name="connsiteX3-63" fmla="*/ 9170126 w 9170126"/>
              <a:gd name="connsiteY3-64" fmla="*/ 0 h 1607414"/>
              <a:gd name="connsiteX0-65" fmla="*/ 0 w 9170126"/>
              <a:gd name="connsiteY0-66" fmla="*/ 82588 h 1663876"/>
              <a:gd name="connsiteX1-67" fmla="*/ 3396343 w 9170126"/>
              <a:gd name="connsiteY1-68" fmla="*/ 1663194 h 1663876"/>
              <a:gd name="connsiteX2-69" fmla="*/ 7223760 w 9170126"/>
              <a:gd name="connsiteY2-70" fmla="*/ 278531 h 1663876"/>
              <a:gd name="connsiteX3-71" fmla="*/ 9170126 w 9170126"/>
              <a:gd name="connsiteY3-72" fmla="*/ 56462 h 1663876"/>
              <a:gd name="connsiteX0-73" fmla="*/ 0 w 9170126"/>
              <a:gd name="connsiteY0-74" fmla="*/ 45999 h 1634659"/>
              <a:gd name="connsiteX1-75" fmla="*/ 3396343 w 9170126"/>
              <a:gd name="connsiteY1-76" fmla="*/ 1626605 h 1634659"/>
              <a:gd name="connsiteX2-77" fmla="*/ 6505303 w 9170126"/>
              <a:gd name="connsiteY2-78" fmla="*/ 633828 h 1634659"/>
              <a:gd name="connsiteX3-79" fmla="*/ 9170126 w 9170126"/>
              <a:gd name="connsiteY3-80" fmla="*/ 19873 h 1634659"/>
              <a:gd name="connsiteX0-81" fmla="*/ 0 w 9170126"/>
              <a:gd name="connsiteY0-82" fmla="*/ 55214 h 1646042"/>
              <a:gd name="connsiteX1-83" fmla="*/ 3396343 w 9170126"/>
              <a:gd name="connsiteY1-84" fmla="*/ 1635820 h 1646042"/>
              <a:gd name="connsiteX2-85" fmla="*/ 6505303 w 9170126"/>
              <a:gd name="connsiteY2-86" fmla="*/ 643043 h 1646042"/>
              <a:gd name="connsiteX3-87" fmla="*/ 9170126 w 9170126"/>
              <a:gd name="connsiteY3-88" fmla="*/ 29088 h 1646042"/>
            </a:gdLst>
            <a:ahLst/>
            <a:cxnLst>
              <a:cxn ang="0">
                <a:pos x="connsiteX0-1" y="connsiteY0-2"/>
              </a:cxn>
              <a:cxn ang="0">
                <a:pos x="connsiteX1-3" y="connsiteY1-4"/>
              </a:cxn>
              <a:cxn ang="0">
                <a:pos x="connsiteX2-5" y="connsiteY2-6"/>
              </a:cxn>
              <a:cxn ang="0">
                <a:pos x="connsiteX3-7" y="connsiteY3-8"/>
              </a:cxn>
            </a:cxnLst>
            <a:rect l="l" t="t" r="r" b="b"/>
            <a:pathLst>
              <a:path w="9170126" h="1646042">
                <a:moveTo>
                  <a:pt x="0" y="55214"/>
                </a:moveTo>
                <a:cubicBezTo>
                  <a:pt x="875211" y="969614"/>
                  <a:pt x="2312126" y="1537849"/>
                  <a:pt x="3396343" y="1635820"/>
                </a:cubicBezTo>
                <a:cubicBezTo>
                  <a:pt x="4480560" y="1733792"/>
                  <a:pt x="5634446" y="1106775"/>
                  <a:pt x="6505303" y="643043"/>
                </a:cubicBezTo>
                <a:cubicBezTo>
                  <a:pt x="7376160" y="179311"/>
                  <a:pt x="8508275" y="-92832"/>
                  <a:pt x="9170126" y="29088"/>
                </a:cubicBezTo>
              </a:path>
            </a:pathLst>
          </a:cu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latin typeface="+mj-ea"/>
              <a:ea typeface="+mj-ea"/>
            </a:endParaRPr>
          </a:p>
        </p:txBody>
      </p:sp>
      <p:sp>
        <p:nvSpPr>
          <p:cNvPr id="3" name="任意多边形 2"/>
          <p:cNvSpPr/>
          <p:nvPr/>
        </p:nvSpPr>
        <p:spPr>
          <a:xfrm>
            <a:off x="796" y="1473279"/>
            <a:ext cx="12225242" cy="4074501"/>
          </a:xfrm>
          <a:custGeom>
            <a:avLst/>
            <a:gdLst>
              <a:gd name="connsiteX0" fmla="*/ 0 w 9157063"/>
              <a:gd name="connsiteY0" fmla="*/ 130629 h 3095898"/>
              <a:gd name="connsiteX1" fmla="*/ 2286000 w 9157063"/>
              <a:gd name="connsiteY1" fmla="*/ 0 h 3095898"/>
              <a:gd name="connsiteX2" fmla="*/ 5329646 w 9157063"/>
              <a:gd name="connsiteY2" fmla="*/ 2155372 h 3095898"/>
              <a:gd name="connsiteX3" fmla="*/ 9157063 w 9157063"/>
              <a:gd name="connsiteY3" fmla="*/ 3095898 h 3095898"/>
              <a:gd name="connsiteX0-1" fmla="*/ 0 w 9157063"/>
              <a:gd name="connsiteY0-2" fmla="*/ 130629 h 3095898"/>
              <a:gd name="connsiteX1-3" fmla="*/ 2286000 w 9157063"/>
              <a:gd name="connsiteY1-4" fmla="*/ 0 h 3095898"/>
              <a:gd name="connsiteX2-5" fmla="*/ 5329646 w 9157063"/>
              <a:gd name="connsiteY2-6" fmla="*/ 2155372 h 3095898"/>
              <a:gd name="connsiteX3-7" fmla="*/ 9157063 w 9157063"/>
              <a:gd name="connsiteY3-8" fmla="*/ 3095898 h 3095898"/>
              <a:gd name="connsiteX0-9" fmla="*/ 0 w 9157063"/>
              <a:gd name="connsiteY0-10" fmla="*/ 259961 h 3225230"/>
              <a:gd name="connsiteX1-11" fmla="*/ 2286000 w 9157063"/>
              <a:gd name="connsiteY1-12" fmla="*/ 129332 h 3225230"/>
              <a:gd name="connsiteX2-13" fmla="*/ 5329646 w 9157063"/>
              <a:gd name="connsiteY2-14" fmla="*/ 2284704 h 3225230"/>
              <a:gd name="connsiteX3-15" fmla="*/ 9157063 w 9157063"/>
              <a:gd name="connsiteY3-16" fmla="*/ 3225230 h 3225230"/>
              <a:gd name="connsiteX0-17" fmla="*/ 0 w 9157063"/>
              <a:gd name="connsiteY0-18" fmla="*/ 259961 h 3225230"/>
              <a:gd name="connsiteX1-19" fmla="*/ 2286000 w 9157063"/>
              <a:gd name="connsiteY1-20" fmla="*/ 129332 h 3225230"/>
              <a:gd name="connsiteX2-21" fmla="*/ 5329646 w 9157063"/>
              <a:gd name="connsiteY2-22" fmla="*/ 2284704 h 3225230"/>
              <a:gd name="connsiteX3-23" fmla="*/ 9157063 w 9157063"/>
              <a:gd name="connsiteY3-24" fmla="*/ 3225230 h 3225230"/>
              <a:gd name="connsiteX0-25" fmla="*/ 0 w 9157063"/>
              <a:gd name="connsiteY0-26" fmla="*/ 259961 h 3227547"/>
              <a:gd name="connsiteX1-27" fmla="*/ 2286000 w 9157063"/>
              <a:gd name="connsiteY1-28" fmla="*/ 129332 h 3227547"/>
              <a:gd name="connsiteX2-29" fmla="*/ 5329646 w 9157063"/>
              <a:gd name="connsiteY2-30" fmla="*/ 2284704 h 3227547"/>
              <a:gd name="connsiteX3-31" fmla="*/ 9157063 w 9157063"/>
              <a:gd name="connsiteY3-32" fmla="*/ 3225230 h 3227547"/>
              <a:gd name="connsiteX0-33" fmla="*/ 0 w 9157063"/>
              <a:gd name="connsiteY0-34" fmla="*/ 141919 h 3109392"/>
              <a:gd name="connsiteX1-35" fmla="*/ 2756263 w 9157063"/>
              <a:gd name="connsiteY1-36" fmla="*/ 168045 h 3109392"/>
              <a:gd name="connsiteX2-37" fmla="*/ 5329646 w 9157063"/>
              <a:gd name="connsiteY2-38" fmla="*/ 2166662 h 3109392"/>
              <a:gd name="connsiteX3-39" fmla="*/ 9157063 w 9157063"/>
              <a:gd name="connsiteY3-40" fmla="*/ 3107188 h 3109392"/>
              <a:gd name="connsiteX0-41" fmla="*/ 0 w 9157063"/>
              <a:gd name="connsiteY0-42" fmla="*/ 189830 h 3157303"/>
              <a:gd name="connsiteX1-43" fmla="*/ 2756263 w 9157063"/>
              <a:gd name="connsiteY1-44" fmla="*/ 215956 h 3157303"/>
              <a:gd name="connsiteX2-45" fmla="*/ 5329646 w 9157063"/>
              <a:gd name="connsiteY2-46" fmla="*/ 2214573 h 3157303"/>
              <a:gd name="connsiteX3-47" fmla="*/ 9157063 w 9157063"/>
              <a:gd name="connsiteY3-48" fmla="*/ 3155099 h 3157303"/>
              <a:gd name="connsiteX0-49" fmla="*/ 0 w 9104811"/>
              <a:gd name="connsiteY0-50" fmla="*/ 391083 h 3045048"/>
              <a:gd name="connsiteX1-51" fmla="*/ 2704011 w 9104811"/>
              <a:gd name="connsiteY1-52" fmla="*/ 103701 h 3045048"/>
              <a:gd name="connsiteX2-53" fmla="*/ 5277394 w 9104811"/>
              <a:gd name="connsiteY2-54" fmla="*/ 2102318 h 3045048"/>
              <a:gd name="connsiteX3-55" fmla="*/ 9104811 w 9104811"/>
              <a:gd name="connsiteY3-56" fmla="*/ 3042844 h 3045048"/>
              <a:gd name="connsiteX0-57" fmla="*/ 0 w 9170125"/>
              <a:gd name="connsiteY0-58" fmla="*/ 401085 h 3041987"/>
              <a:gd name="connsiteX1-59" fmla="*/ 2769325 w 9170125"/>
              <a:gd name="connsiteY1-60" fmla="*/ 100640 h 3041987"/>
              <a:gd name="connsiteX2-61" fmla="*/ 5342708 w 9170125"/>
              <a:gd name="connsiteY2-62" fmla="*/ 2099257 h 3041987"/>
              <a:gd name="connsiteX3-63" fmla="*/ 9170125 w 9170125"/>
              <a:gd name="connsiteY3-64" fmla="*/ 3039783 h 3041987"/>
              <a:gd name="connsiteX0-65" fmla="*/ 0 w 9170125"/>
              <a:gd name="connsiteY0-66" fmla="*/ 401085 h 3041987"/>
              <a:gd name="connsiteX1-67" fmla="*/ 2677885 w 9170125"/>
              <a:gd name="connsiteY1-68" fmla="*/ 100640 h 3041987"/>
              <a:gd name="connsiteX2-69" fmla="*/ 5342708 w 9170125"/>
              <a:gd name="connsiteY2-70" fmla="*/ 2099257 h 3041987"/>
              <a:gd name="connsiteX3-71" fmla="*/ 9170125 w 9170125"/>
              <a:gd name="connsiteY3-72" fmla="*/ 3039783 h 3041987"/>
              <a:gd name="connsiteX0-73" fmla="*/ 0 w 9170125"/>
              <a:gd name="connsiteY0-74" fmla="*/ 468432 h 3109334"/>
              <a:gd name="connsiteX1-75" fmla="*/ 2677885 w 9170125"/>
              <a:gd name="connsiteY1-76" fmla="*/ 167987 h 3109334"/>
              <a:gd name="connsiteX2-77" fmla="*/ 5342708 w 9170125"/>
              <a:gd name="connsiteY2-78" fmla="*/ 2166604 h 3109334"/>
              <a:gd name="connsiteX3-79" fmla="*/ 9170125 w 9170125"/>
              <a:gd name="connsiteY3-80" fmla="*/ 3107130 h 3109334"/>
              <a:gd name="connsiteX0-81" fmla="*/ 0 w 9170125"/>
              <a:gd name="connsiteY0-82" fmla="*/ 406629 h 3047531"/>
              <a:gd name="connsiteX1-83" fmla="*/ 2677885 w 9170125"/>
              <a:gd name="connsiteY1-84" fmla="*/ 106184 h 3047531"/>
              <a:gd name="connsiteX2-85" fmla="*/ 5342708 w 9170125"/>
              <a:gd name="connsiteY2-86" fmla="*/ 2104801 h 3047531"/>
              <a:gd name="connsiteX3-87" fmla="*/ 9170125 w 9170125"/>
              <a:gd name="connsiteY3-88" fmla="*/ 3045327 h 3047531"/>
              <a:gd name="connsiteX0-89" fmla="*/ 0 w 9170125"/>
              <a:gd name="connsiteY0-90" fmla="*/ 414045 h 3056100"/>
              <a:gd name="connsiteX1-91" fmla="*/ 2677885 w 9170125"/>
              <a:gd name="connsiteY1-92" fmla="*/ 113600 h 3056100"/>
              <a:gd name="connsiteX2-93" fmla="*/ 5564777 w 9170125"/>
              <a:gd name="connsiteY2-94" fmla="*/ 2295097 h 3056100"/>
              <a:gd name="connsiteX3-95" fmla="*/ 9170125 w 9170125"/>
              <a:gd name="connsiteY3-96" fmla="*/ 3052743 h 3056100"/>
              <a:gd name="connsiteX0-97" fmla="*/ 0 w 9170125"/>
              <a:gd name="connsiteY0-98" fmla="*/ 414045 h 3061846"/>
              <a:gd name="connsiteX1-99" fmla="*/ 2677885 w 9170125"/>
              <a:gd name="connsiteY1-100" fmla="*/ 113600 h 3061846"/>
              <a:gd name="connsiteX2-101" fmla="*/ 5564777 w 9170125"/>
              <a:gd name="connsiteY2-102" fmla="*/ 2295097 h 3061846"/>
              <a:gd name="connsiteX3-103" fmla="*/ 9170125 w 9170125"/>
              <a:gd name="connsiteY3-104" fmla="*/ 3052743 h 3061846"/>
              <a:gd name="connsiteX0-105" fmla="*/ 0 w 9170125"/>
              <a:gd name="connsiteY0-106" fmla="*/ 410334 h 3055876"/>
              <a:gd name="connsiteX1-107" fmla="*/ 2677885 w 9170125"/>
              <a:gd name="connsiteY1-108" fmla="*/ 109889 h 3055876"/>
              <a:gd name="connsiteX2-109" fmla="*/ 5747657 w 9170125"/>
              <a:gd name="connsiteY2-110" fmla="*/ 2239135 h 3055876"/>
              <a:gd name="connsiteX3-111" fmla="*/ 9170125 w 9170125"/>
              <a:gd name="connsiteY3-112" fmla="*/ 3049032 h 3055876"/>
            </a:gdLst>
            <a:ahLst/>
            <a:cxnLst>
              <a:cxn ang="0">
                <a:pos x="connsiteX0-1" y="connsiteY0-2"/>
              </a:cxn>
              <a:cxn ang="0">
                <a:pos x="connsiteX1-3" y="connsiteY1-4"/>
              </a:cxn>
              <a:cxn ang="0">
                <a:pos x="connsiteX2-5" y="connsiteY2-6"/>
              </a:cxn>
              <a:cxn ang="0">
                <a:pos x="connsiteX3-7" y="connsiteY3-8"/>
              </a:cxn>
            </a:cxnLst>
            <a:rect l="l" t="t" r="r" b="b"/>
            <a:pathLst>
              <a:path w="9170125" h="3055876">
                <a:moveTo>
                  <a:pt x="0" y="410334"/>
                </a:moveTo>
                <a:cubicBezTo>
                  <a:pt x="500742" y="210037"/>
                  <a:pt x="1719942" y="-194911"/>
                  <a:pt x="2677885" y="109889"/>
                </a:cubicBezTo>
                <a:cubicBezTo>
                  <a:pt x="3635828" y="414689"/>
                  <a:pt x="4116977" y="1501084"/>
                  <a:pt x="5747657" y="2239135"/>
                </a:cubicBezTo>
                <a:cubicBezTo>
                  <a:pt x="7378337" y="2977186"/>
                  <a:pt x="8181701" y="3088220"/>
                  <a:pt x="9170125" y="3049032"/>
                </a:cubicBezTo>
              </a:path>
            </a:pathLst>
          </a:cu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latin typeface="+mj-ea"/>
              <a:ea typeface="+mj-ea"/>
            </a:endParaRPr>
          </a:p>
        </p:txBody>
      </p:sp>
      <p:sp>
        <p:nvSpPr>
          <p:cNvPr id="4" name="任意多边形 3"/>
          <p:cNvSpPr/>
          <p:nvPr/>
        </p:nvSpPr>
        <p:spPr>
          <a:xfrm>
            <a:off x="-34036" y="1709307"/>
            <a:ext cx="12225243" cy="2836569"/>
          </a:xfrm>
          <a:custGeom>
            <a:avLst/>
            <a:gdLst>
              <a:gd name="connsiteX0" fmla="*/ 0 w 9170126"/>
              <a:gd name="connsiteY0" fmla="*/ 2011680 h 2011680"/>
              <a:gd name="connsiteX1" fmla="*/ 3187337 w 9170126"/>
              <a:gd name="connsiteY1" fmla="*/ 78377 h 2011680"/>
              <a:gd name="connsiteX2" fmla="*/ 6544492 w 9170126"/>
              <a:gd name="connsiteY2" fmla="*/ 0 h 2011680"/>
              <a:gd name="connsiteX3" fmla="*/ 9170126 w 9170126"/>
              <a:gd name="connsiteY3" fmla="*/ 757645 h 2011680"/>
              <a:gd name="connsiteX0-1" fmla="*/ 0 w 9170126"/>
              <a:gd name="connsiteY0-2" fmla="*/ 2141544 h 2141544"/>
              <a:gd name="connsiteX1-3" fmla="*/ 3187337 w 9170126"/>
              <a:gd name="connsiteY1-4" fmla="*/ 208241 h 2141544"/>
              <a:gd name="connsiteX2-5" fmla="*/ 6544492 w 9170126"/>
              <a:gd name="connsiteY2-6" fmla="*/ 129864 h 2141544"/>
              <a:gd name="connsiteX3-7" fmla="*/ 9170126 w 9170126"/>
              <a:gd name="connsiteY3-8" fmla="*/ 887509 h 2141544"/>
              <a:gd name="connsiteX0-9" fmla="*/ 0 w 9170126"/>
              <a:gd name="connsiteY0-10" fmla="*/ 2141544 h 2141544"/>
              <a:gd name="connsiteX1-11" fmla="*/ 3187337 w 9170126"/>
              <a:gd name="connsiteY1-12" fmla="*/ 208241 h 2141544"/>
              <a:gd name="connsiteX2-13" fmla="*/ 6544492 w 9170126"/>
              <a:gd name="connsiteY2-14" fmla="*/ 129864 h 2141544"/>
              <a:gd name="connsiteX3-15" fmla="*/ 9170126 w 9170126"/>
              <a:gd name="connsiteY3-16" fmla="*/ 887509 h 2141544"/>
              <a:gd name="connsiteX0-17" fmla="*/ 0 w 9170126"/>
              <a:gd name="connsiteY0-18" fmla="*/ 2141544 h 2141544"/>
              <a:gd name="connsiteX1-19" fmla="*/ 3187337 w 9170126"/>
              <a:gd name="connsiteY1-20" fmla="*/ 208241 h 2141544"/>
              <a:gd name="connsiteX2-21" fmla="*/ 6544492 w 9170126"/>
              <a:gd name="connsiteY2-22" fmla="*/ 129864 h 2141544"/>
              <a:gd name="connsiteX3-23" fmla="*/ 9170126 w 9170126"/>
              <a:gd name="connsiteY3-24" fmla="*/ 887509 h 2141544"/>
              <a:gd name="connsiteX0-25" fmla="*/ 0 w 9170126"/>
              <a:gd name="connsiteY0-26" fmla="*/ 2141544 h 2141544"/>
              <a:gd name="connsiteX1-27" fmla="*/ 3187337 w 9170126"/>
              <a:gd name="connsiteY1-28" fmla="*/ 208241 h 2141544"/>
              <a:gd name="connsiteX2-29" fmla="*/ 6544492 w 9170126"/>
              <a:gd name="connsiteY2-30" fmla="*/ 129864 h 2141544"/>
              <a:gd name="connsiteX3-31" fmla="*/ 9170126 w 9170126"/>
              <a:gd name="connsiteY3-32" fmla="*/ 887509 h 2141544"/>
              <a:gd name="connsiteX0-33" fmla="*/ 0 w 9170126"/>
              <a:gd name="connsiteY0-34" fmla="*/ 2141544 h 2141544"/>
              <a:gd name="connsiteX1-35" fmla="*/ 3187337 w 9170126"/>
              <a:gd name="connsiteY1-36" fmla="*/ 208241 h 2141544"/>
              <a:gd name="connsiteX2-37" fmla="*/ 6544492 w 9170126"/>
              <a:gd name="connsiteY2-38" fmla="*/ 129864 h 2141544"/>
              <a:gd name="connsiteX3-39" fmla="*/ 9170126 w 9170126"/>
              <a:gd name="connsiteY3-40" fmla="*/ 887509 h 2141544"/>
              <a:gd name="connsiteX0-41" fmla="*/ 0 w 9170126"/>
              <a:gd name="connsiteY0-42" fmla="*/ 2141544 h 2141544"/>
              <a:gd name="connsiteX1-43" fmla="*/ 3187337 w 9170126"/>
              <a:gd name="connsiteY1-44" fmla="*/ 208241 h 2141544"/>
              <a:gd name="connsiteX2-45" fmla="*/ 6544492 w 9170126"/>
              <a:gd name="connsiteY2-46" fmla="*/ 129864 h 2141544"/>
              <a:gd name="connsiteX3-47" fmla="*/ 9170126 w 9170126"/>
              <a:gd name="connsiteY3-48" fmla="*/ 887509 h 2141544"/>
              <a:gd name="connsiteX0-49" fmla="*/ 0 w 9170126"/>
              <a:gd name="connsiteY0-50" fmla="*/ 2141544 h 2141544"/>
              <a:gd name="connsiteX1-51" fmla="*/ 3187337 w 9170126"/>
              <a:gd name="connsiteY1-52" fmla="*/ 208241 h 2141544"/>
              <a:gd name="connsiteX2-53" fmla="*/ 6544492 w 9170126"/>
              <a:gd name="connsiteY2-54" fmla="*/ 129864 h 2141544"/>
              <a:gd name="connsiteX3-55" fmla="*/ 9170126 w 9170126"/>
              <a:gd name="connsiteY3-56" fmla="*/ 887509 h 2141544"/>
              <a:gd name="connsiteX0-57" fmla="*/ 0 w 9170126"/>
              <a:gd name="connsiteY0-58" fmla="*/ 2170260 h 2170260"/>
              <a:gd name="connsiteX1-59" fmla="*/ 3187337 w 9170126"/>
              <a:gd name="connsiteY1-60" fmla="*/ 236957 h 2170260"/>
              <a:gd name="connsiteX2-61" fmla="*/ 6531429 w 9170126"/>
              <a:gd name="connsiteY2-62" fmla="*/ 106328 h 2170260"/>
              <a:gd name="connsiteX3-63" fmla="*/ 9170126 w 9170126"/>
              <a:gd name="connsiteY3-64" fmla="*/ 916225 h 2170260"/>
              <a:gd name="connsiteX0-65" fmla="*/ 0 w 9170126"/>
              <a:gd name="connsiteY0-66" fmla="*/ 2155389 h 2155389"/>
              <a:gd name="connsiteX1-67" fmla="*/ 3187337 w 9170126"/>
              <a:gd name="connsiteY1-68" fmla="*/ 222086 h 2155389"/>
              <a:gd name="connsiteX2-69" fmla="*/ 6531429 w 9170126"/>
              <a:gd name="connsiteY2-70" fmla="*/ 91457 h 2155389"/>
              <a:gd name="connsiteX3-71" fmla="*/ 9170126 w 9170126"/>
              <a:gd name="connsiteY3-72" fmla="*/ 901354 h 2155389"/>
              <a:gd name="connsiteX0-73" fmla="*/ 0 w 9170126"/>
              <a:gd name="connsiteY0-74" fmla="*/ 2127427 h 2127427"/>
              <a:gd name="connsiteX1-75" fmla="*/ 2834640 w 9170126"/>
              <a:gd name="connsiteY1-76" fmla="*/ 285564 h 2127427"/>
              <a:gd name="connsiteX2-77" fmla="*/ 6531429 w 9170126"/>
              <a:gd name="connsiteY2-78" fmla="*/ 63495 h 2127427"/>
              <a:gd name="connsiteX3-79" fmla="*/ 9170126 w 9170126"/>
              <a:gd name="connsiteY3-80" fmla="*/ 873392 h 2127427"/>
              <a:gd name="connsiteX0-81" fmla="*/ 0 w 9170126"/>
              <a:gd name="connsiteY0-82" fmla="*/ 2127427 h 2127427"/>
              <a:gd name="connsiteX1-83" fmla="*/ 2834640 w 9170126"/>
              <a:gd name="connsiteY1-84" fmla="*/ 285564 h 2127427"/>
              <a:gd name="connsiteX2-85" fmla="*/ 6531429 w 9170126"/>
              <a:gd name="connsiteY2-86" fmla="*/ 63495 h 2127427"/>
              <a:gd name="connsiteX3-87" fmla="*/ 9170126 w 9170126"/>
              <a:gd name="connsiteY3-88" fmla="*/ 873392 h 2127427"/>
              <a:gd name="connsiteX0-89" fmla="*/ 0 w 9170126"/>
              <a:gd name="connsiteY0-90" fmla="*/ 2127427 h 2127427"/>
              <a:gd name="connsiteX1-91" fmla="*/ 2834640 w 9170126"/>
              <a:gd name="connsiteY1-92" fmla="*/ 285564 h 2127427"/>
              <a:gd name="connsiteX2-93" fmla="*/ 6531429 w 9170126"/>
              <a:gd name="connsiteY2-94" fmla="*/ 63495 h 2127427"/>
              <a:gd name="connsiteX3-95" fmla="*/ 9170126 w 9170126"/>
              <a:gd name="connsiteY3-96" fmla="*/ 873392 h 2127427"/>
            </a:gdLst>
            <a:ahLst/>
            <a:cxnLst>
              <a:cxn ang="0">
                <a:pos x="connsiteX0-1" y="connsiteY0-2"/>
              </a:cxn>
              <a:cxn ang="0">
                <a:pos x="connsiteX1-3" y="connsiteY1-4"/>
              </a:cxn>
              <a:cxn ang="0">
                <a:pos x="connsiteX2-5" y="connsiteY2-6"/>
              </a:cxn>
              <a:cxn ang="0">
                <a:pos x="connsiteX3-7" y="connsiteY3-8"/>
              </a:cxn>
            </a:cxnLst>
            <a:rect l="l" t="t" r="r" b="b"/>
            <a:pathLst>
              <a:path w="9170126" h="2127427">
                <a:moveTo>
                  <a:pt x="0" y="2127427"/>
                </a:moveTo>
                <a:cubicBezTo>
                  <a:pt x="291737" y="1757313"/>
                  <a:pt x="1746069" y="629553"/>
                  <a:pt x="2834640" y="285564"/>
                </a:cubicBezTo>
                <a:cubicBezTo>
                  <a:pt x="3923211" y="-58425"/>
                  <a:pt x="5475515" y="-34476"/>
                  <a:pt x="6531429" y="63495"/>
                </a:cubicBezTo>
                <a:cubicBezTo>
                  <a:pt x="7587343" y="161466"/>
                  <a:pt x="8477795" y="516341"/>
                  <a:pt x="9170126" y="873392"/>
                </a:cubicBezTo>
              </a:path>
            </a:pathLst>
          </a:cu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latin typeface="+mj-ea"/>
              <a:ea typeface="+mj-ea"/>
            </a:endParaRPr>
          </a:p>
        </p:txBody>
      </p:sp>
      <p:sp>
        <p:nvSpPr>
          <p:cNvPr id="5" name="椭圆 4"/>
          <p:cNvSpPr/>
          <p:nvPr/>
        </p:nvSpPr>
        <p:spPr>
          <a:xfrm>
            <a:off x="4145534" y="1863633"/>
            <a:ext cx="208981" cy="209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j-ea"/>
              <a:ea typeface="+mj-ea"/>
            </a:endParaRPr>
          </a:p>
        </p:txBody>
      </p:sp>
      <p:sp>
        <p:nvSpPr>
          <p:cNvPr id="6" name="椭圆 5"/>
          <p:cNvSpPr/>
          <p:nvPr/>
        </p:nvSpPr>
        <p:spPr>
          <a:xfrm>
            <a:off x="7576265" y="4371701"/>
            <a:ext cx="208981" cy="2090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latin typeface="+mj-ea"/>
              <a:ea typeface="+mj-ea"/>
            </a:endParaRPr>
          </a:p>
        </p:txBody>
      </p:sp>
      <p:grpSp>
        <p:nvGrpSpPr>
          <p:cNvPr id="7" name="组合 6"/>
          <p:cNvGrpSpPr/>
          <p:nvPr/>
        </p:nvGrpSpPr>
        <p:grpSpPr>
          <a:xfrm>
            <a:off x="1744077" y="1865709"/>
            <a:ext cx="1269211" cy="1631478"/>
            <a:chOff x="1551160" y="1411658"/>
            <a:chExt cx="952032" cy="1223608"/>
          </a:xfrm>
        </p:grpSpPr>
        <p:sp>
          <p:nvSpPr>
            <p:cNvPr id="8" name="椭圆 7"/>
            <p:cNvSpPr/>
            <p:nvPr/>
          </p:nvSpPr>
          <p:spPr>
            <a:xfrm>
              <a:off x="1551160" y="1411658"/>
              <a:ext cx="952032" cy="952032"/>
            </a:xfrm>
            <a:prstGeom prst="ellipse">
              <a:avLst/>
            </a:prstGeom>
            <a:blipFill>
              <a:blip r:embed="rId2"/>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j-ea"/>
                <a:ea typeface="+mj-ea"/>
              </a:endParaRPr>
            </a:p>
          </p:txBody>
        </p:sp>
        <p:sp>
          <p:nvSpPr>
            <p:cNvPr id="9" name="TextBox 8"/>
            <p:cNvSpPr txBox="1"/>
            <p:nvPr/>
          </p:nvSpPr>
          <p:spPr>
            <a:xfrm>
              <a:off x="1804009" y="2381351"/>
              <a:ext cx="446334" cy="253915"/>
            </a:xfrm>
            <a:prstGeom prst="rect">
              <a:avLst/>
            </a:prstGeom>
            <a:noFill/>
          </p:spPr>
          <p:txBody>
            <a:bodyPr wrap="none" rtlCol="0">
              <a:spAutoFit/>
            </a:bodyPr>
            <a:lstStyle/>
            <a:p>
              <a:r>
                <a:rPr lang="zh-CN" altLang="en-US" sz="1600" dirty="0">
                  <a:latin typeface="+mj-ea"/>
                  <a:ea typeface="+mj-ea"/>
                </a:rPr>
                <a:t>Text</a:t>
              </a:r>
            </a:p>
          </p:txBody>
        </p:sp>
      </p:grpSp>
      <p:grpSp>
        <p:nvGrpSpPr>
          <p:cNvPr id="10" name="组合 9"/>
          <p:cNvGrpSpPr/>
          <p:nvPr/>
        </p:nvGrpSpPr>
        <p:grpSpPr>
          <a:xfrm>
            <a:off x="5164580" y="2369970"/>
            <a:ext cx="1620749" cy="2085945"/>
            <a:chOff x="1419316" y="1279814"/>
            <a:chExt cx="1215720" cy="1564459"/>
          </a:xfrm>
        </p:grpSpPr>
        <p:sp>
          <p:nvSpPr>
            <p:cNvPr id="11" name="椭圆 10"/>
            <p:cNvSpPr/>
            <p:nvPr/>
          </p:nvSpPr>
          <p:spPr>
            <a:xfrm>
              <a:off x="1419316" y="1279814"/>
              <a:ext cx="1215720" cy="1215720"/>
            </a:xfrm>
            <a:prstGeom prst="ellipse">
              <a:avLst/>
            </a:prstGeom>
            <a:blipFill>
              <a:blip r:embed="rId2"/>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j-ea"/>
                <a:ea typeface="+mj-ea"/>
              </a:endParaRPr>
            </a:p>
          </p:txBody>
        </p:sp>
        <p:sp>
          <p:nvSpPr>
            <p:cNvPr id="12" name="TextBox 11"/>
            <p:cNvSpPr txBox="1"/>
            <p:nvPr/>
          </p:nvSpPr>
          <p:spPr>
            <a:xfrm>
              <a:off x="1804009" y="2590357"/>
              <a:ext cx="446334" cy="253916"/>
            </a:xfrm>
            <a:prstGeom prst="rect">
              <a:avLst/>
            </a:prstGeom>
            <a:noFill/>
          </p:spPr>
          <p:txBody>
            <a:bodyPr wrap="none" rtlCol="0">
              <a:spAutoFit/>
            </a:bodyPr>
            <a:lstStyle/>
            <a:p>
              <a:r>
                <a:rPr lang="zh-CN" altLang="en-US" sz="1600" dirty="0">
                  <a:latin typeface="+mj-ea"/>
                  <a:ea typeface="+mj-ea"/>
                </a:rPr>
                <a:t>Text</a:t>
              </a:r>
            </a:p>
          </p:txBody>
        </p:sp>
      </p:grpSp>
      <p:grpSp>
        <p:nvGrpSpPr>
          <p:cNvPr id="13" name="组合 12"/>
          <p:cNvGrpSpPr/>
          <p:nvPr/>
        </p:nvGrpSpPr>
        <p:grpSpPr>
          <a:xfrm>
            <a:off x="2031927" y="3955987"/>
            <a:ext cx="1823965" cy="2239818"/>
            <a:chOff x="1343100" y="1203598"/>
            <a:chExt cx="1368152" cy="1679863"/>
          </a:xfrm>
        </p:grpSpPr>
        <p:sp>
          <p:nvSpPr>
            <p:cNvPr id="14" name="椭圆 13"/>
            <p:cNvSpPr/>
            <p:nvPr/>
          </p:nvSpPr>
          <p:spPr>
            <a:xfrm>
              <a:off x="1343100" y="1203598"/>
              <a:ext cx="1368152" cy="1368152"/>
            </a:xfrm>
            <a:prstGeom prst="ellipse">
              <a:avLst/>
            </a:prstGeom>
            <a:blipFill>
              <a:blip r:embed="rId2"/>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j-ea"/>
                <a:ea typeface="+mj-ea"/>
              </a:endParaRPr>
            </a:p>
          </p:txBody>
        </p:sp>
        <p:sp>
          <p:nvSpPr>
            <p:cNvPr id="15" name="TextBox 14"/>
            <p:cNvSpPr txBox="1"/>
            <p:nvPr/>
          </p:nvSpPr>
          <p:spPr>
            <a:xfrm>
              <a:off x="1804009" y="2629546"/>
              <a:ext cx="446334" cy="253915"/>
            </a:xfrm>
            <a:prstGeom prst="rect">
              <a:avLst/>
            </a:prstGeom>
            <a:noFill/>
          </p:spPr>
          <p:txBody>
            <a:bodyPr wrap="none" rtlCol="0">
              <a:spAutoFit/>
            </a:bodyPr>
            <a:lstStyle/>
            <a:p>
              <a:r>
                <a:rPr lang="zh-CN" altLang="en-US" sz="1600" dirty="0">
                  <a:latin typeface="+mj-ea"/>
                  <a:ea typeface="+mj-ea"/>
                </a:rPr>
                <a:t>Text</a:t>
              </a:r>
            </a:p>
          </p:txBody>
        </p:sp>
      </p:grpSp>
      <p:grpSp>
        <p:nvGrpSpPr>
          <p:cNvPr id="16" name="组合 15"/>
          <p:cNvGrpSpPr/>
          <p:nvPr/>
        </p:nvGrpSpPr>
        <p:grpSpPr>
          <a:xfrm>
            <a:off x="8929861" y="1357372"/>
            <a:ext cx="1202793" cy="1580849"/>
            <a:chOff x="1576070" y="1436568"/>
            <a:chExt cx="902212" cy="1185637"/>
          </a:xfrm>
        </p:grpSpPr>
        <p:sp>
          <p:nvSpPr>
            <p:cNvPr id="17" name="椭圆 16"/>
            <p:cNvSpPr/>
            <p:nvPr/>
          </p:nvSpPr>
          <p:spPr>
            <a:xfrm>
              <a:off x="1576070" y="1436568"/>
              <a:ext cx="902212" cy="902212"/>
            </a:xfrm>
            <a:prstGeom prst="ellipse">
              <a:avLst/>
            </a:prstGeom>
            <a:blipFill>
              <a:blip r:embed="rId3"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j-ea"/>
                <a:ea typeface="+mj-ea"/>
              </a:endParaRPr>
            </a:p>
          </p:txBody>
        </p:sp>
        <p:sp>
          <p:nvSpPr>
            <p:cNvPr id="18" name="TextBox 17"/>
            <p:cNvSpPr txBox="1"/>
            <p:nvPr/>
          </p:nvSpPr>
          <p:spPr>
            <a:xfrm>
              <a:off x="1772959" y="2368289"/>
              <a:ext cx="446334" cy="253916"/>
            </a:xfrm>
            <a:prstGeom prst="rect">
              <a:avLst/>
            </a:prstGeom>
            <a:noFill/>
          </p:spPr>
          <p:txBody>
            <a:bodyPr wrap="none" rtlCol="0">
              <a:spAutoFit/>
            </a:bodyPr>
            <a:lstStyle/>
            <a:p>
              <a:r>
                <a:rPr lang="zh-CN" altLang="en-US" sz="1600" dirty="0">
                  <a:latin typeface="+mj-ea"/>
                  <a:ea typeface="+mj-ea"/>
                </a:rPr>
                <a:t>Text</a:t>
              </a:r>
            </a:p>
          </p:txBody>
        </p:sp>
      </p:grpSp>
      <p:grpSp>
        <p:nvGrpSpPr>
          <p:cNvPr id="19" name="组合 18"/>
          <p:cNvGrpSpPr/>
          <p:nvPr/>
        </p:nvGrpSpPr>
        <p:grpSpPr>
          <a:xfrm>
            <a:off x="9077829" y="4155658"/>
            <a:ext cx="1823965" cy="2239818"/>
            <a:chOff x="1343100" y="1203598"/>
            <a:chExt cx="1368152" cy="1679863"/>
          </a:xfrm>
        </p:grpSpPr>
        <p:sp>
          <p:nvSpPr>
            <p:cNvPr id="20" name="椭圆 19"/>
            <p:cNvSpPr/>
            <p:nvPr/>
          </p:nvSpPr>
          <p:spPr>
            <a:xfrm>
              <a:off x="1343100" y="1203598"/>
              <a:ext cx="1368152" cy="1368152"/>
            </a:xfrm>
            <a:prstGeom prst="ellipse">
              <a:avLst/>
            </a:prstGeom>
            <a:blipFill>
              <a:blip r:embed="rId2"/>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j-ea"/>
                <a:ea typeface="+mj-ea"/>
              </a:endParaRPr>
            </a:p>
          </p:txBody>
        </p:sp>
        <p:sp>
          <p:nvSpPr>
            <p:cNvPr id="21" name="TextBox 20"/>
            <p:cNvSpPr txBox="1"/>
            <p:nvPr/>
          </p:nvSpPr>
          <p:spPr>
            <a:xfrm>
              <a:off x="1804009" y="2629546"/>
              <a:ext cx="446334" cy="253915"/>
            </a:xfrm>
            <a:prstGeom prst="rect">
              <a:avLst/>
            </a:prstGeom>
            <a:noFill/>
          </p:spPr>
          <p:txBody>
            <a:bodyPr wrap="none" rtlCol="0">
              <a:spAutoFit/>
            </a:bodyPr>
            <a:lstStyle/>
            <a:p>
              <a:r>
                <a:rPr lang="zh-CN" altLang="en-US" sz="1600" dirty="0">
                  <a:latin typeface="+mj-ea"/>
                  <a:ea typeface="+mj-ea"/>
                </a:rPr>
                <a:t>Text</a:t>
              </a:r>
            </a:p>
          </p:txBody>
        </p:sp>
      </p:grpSp>
      <p:sp>
        <p:nvSpPr>
          <p:cNvPr id="22" name="矩形 21"/>
          <p:cNvSpPr/>
          <p:nvPr/>
        </p:nvSpPr>
        <p:spPr>
          <a:xfrm>
            <a:off x="4738914" y="4985001"/>
            <a:ext cx="4254471" cy="1161844"/>
          </a:xfrm>
          <a:prstGeom prst="rect">
            <a:avLst/>
          </a:prstGeom>
        </p:spPr>
        <p:txBody>
          <a:bodyPr wrap="square" lIns="121908" tIns="60954" rIns="121908" bIns="60954">
            <a:spAutoFit/>
          </a:bodyPr>
          <a:lstStyle/>
          <a:p>
            <a:pPr algn="r">
              <a:lnSpc>
                <a:spcPts val="2665"/>
              </a:lnSpc>
            </a:pPr>
            <a:r>
              <a:rPr lang="zh-CN" altLang="en-US" sz="1600" dirty="0">
                <a:solidFill>
                  <a:schemeClr val="tx1">
                    <a:lumMod val="50000"/>
                    <a:lumOff val="50000"/>
                  </a:schemeClr>
                </a:solidFill>
                <a:latin typeface="+mj-ea"/>
                <a:ea typeface="+mj-ea"/>
                <a:cs typeface="华文黑体" pitchFamily="2" charset="-122"/>
              </a:rPr>
              <a:t>Your content hits here, or by copying your text, select paste in this box and choose to keep only text.</a:t>
            </a:r>
            <a:endParaRPr lang="en-US" altLang="zh-CN" sz="1600" dirty="0">
              <a:latin typeface="+mj-ea"/>
              <a:ea typeface="+mj-ea"/>
            </a:endParaRPr>
          </a:p>
        </p:txBody>
      </p:sp>
      <p:sp>
        <p:nvSpPr>
          <p:cNvPr id="23" name="标题 22"/>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8" fill="hold" grpId="0"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par>
                                <p:cTn id="14" presetID="53" presetClass="entr" presetSubtype="16" fill="hold" grpId="0" nodeType="withEffect">
                                  <p:stCondLst>
                                    <p:cond delay="70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7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10" presetClass="entr" presetSubtype="0" fill="hold" nodeType="withEffect">
                                  <p:stCondLst>
                                    <p:cond delay="11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par>
                                <p:cTn id="27" presetID="10" presetClass="entr" presetSubtype="0" fill="hold" nodeType="withEffect">
                                  <p:stCondLst>
                                    <p:cond delay="1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10" presetClass="entr" presetSubtype="0"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10" presetClass="entr" presetSubtype="0" fill="hold" nodeType="withEffect">
                                  <p:stCondLst>
                                    <p:cond delay="1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par>
                                <p:cTn id="36" presetID="10" presetClass="entr" presetSubtype="0" fill="hold" nodeType="withEffect">
                                  <p:stCondLst>
                                    <p:cond delay="16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cTn>
                              </p:par>
                              <p:par>
                                <p:cTn id="39" presetID="22" presetClass="entr" presetSubtype="2" fill="hold" grpId="0" nodeType="withEffect">
                                  <p:stCondLst>
                                    <p:cond delay="260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6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364911" y="1851579"/>
            <a:ext cx="4487228" cy="4073048"/>
            <a:chOff x="1022759" y="1388376"/>
            <a:chExt cx="3366298" cy="3055582"/>
          </a:xfrm>
        </p:grpSpPr>
        <p:sp>
          <p:nvSpPr>
            <p:cNvPr id="9" name="平行四边形 10"/>
            <p:cNvSpPr/>
            <p:nvPr/>
          </p:nvSpPr>
          <p:spPr>
            <a:xfrm flipH="1">
              <a:off x="1022760" y="3576934"/>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pitchFamily="34" charset="-122"/>
                <a:ea typeface="微软雅黑" panose="020B0503020204020204" pitchFamily="34" charset="-122"/>
              </a:endParaRPr>
            </a:p>
          </p:txBody>
        </p:sp>
        <p:sp>
          <p:nvSpPr>
            <p:cNvPr id="10" name="平行四边形 10"/>
            <p:cNvSpPr/>
            <p:nvPr/>
          </p:nvSpPr>
          <p:spPr>
            <a:xfrm flipH="1">
              <a:off x="1022760" y="1904388"/>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pitchFamily="34" charset="-122"/>
                <a:ea typeface="微软雅黑" panose="020B0503020204020204" pitchFamily="34" charset="-122"/>
              </a:endParaRPr>
            </a:p>
          </p:txBody>
        </p:sp>
        <p:sp>
          <p:nvSpPr>
            <p:cNvPr id="11" name="平行四边形 10"/>
            <p:cNvSpPr/>
            <p:nvPr/>
          </p:nvSpPr>
          <p:spPr>
            <a:xfrm flipH="1">
              <a:off x="1022760" y="2739912"/>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pitchFamily="34" charset="-122"/>
                <a:ea typeface="微软雅黑" panose="020B0503020204020204" pitchFamily="34" charset="-122"/>
              </a:endParaRPr>
            </a:p>
          </p:txBody>
        </p:sp>
        <p:sp>
          <p:nvSpPr>
            <p:cNvPr id="12" name="矩形 11"/>
            <p:cNvSpPr/>
            <p:nvPr/>
          </p:nvSpPr>
          <p:spPr>
            <a:xfrm>
              <a:off x="1504301" y="3056421"/>
              <a:ext cx="2868254" cy="5505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pitchFamily="34" charset="-122"/>
                  <a:ea typeface="微软雅黑" panose="020B0503020204020204" pitchFamily="34" charset="-122"/>
                </a:rPr>
                <a:t>Text title</a:t>
              </a:r>
            </a:p>
          </p:txBody>
        </p:sp>
        <p:sp>
          <p:nvSpPr>
            <p:cNvPr id="13" name="矩形 12"/>
            <p:cNvSpPr/>
            <p:nvPr/>
          </p:nvSpPr>
          <p:spPr>
            <a:xfrm>
              <a:off x="1504301" y="2219397"/>
              <a:ext cx="2868254" cy="5520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pitchFamily="34" charset="-122"/>
                  <a:ea typeface="微软雅黑" panose="020B0503020204020204" pitchFamily="34" charset="-122"/>
                </a:rPr>
                <a:t>Text title</a:t>
              </a:r>
            </a:p>
          </p:txBody>
        </p:sp>
        <p:sp>
          <p:nvSpPr>
            <p:cNvPr id="14" name="任意多边形 13"/>
            <p:cNvSpPr/>
            <p:nvPr/>
          </p:nvSpPr>
          <p:spPr>
            <a:xfrm>
              <a:off x="1022759" y="1740884"/>
              <a:ext cx="3366298" cy="499513"/>
            </a:xfrm>
            <a:custGeom>
              <a:avLst/>
              <a:gdLst>
                <a:gd name="connsiteX0" fmla="*/ 1587500 w 2540000"/>
                <a:gd name="connsiteY0" fmla="*/ 0 h 355600"/>
                <a:gd name="connsiteX1" fmla="*/ 2540000 w 2540000"/>
                <a:gd name="connsiteY1" fmla="*/ 355600 h 355600"/>
                <a:gd name="connsiteX2" fmla="*/ 609600 w 2540000"/>
                <a:gd name="connsiteY2" fmla="*/ 342900 h 355600"/>
                <a:gd name="connsiteX3" fmla="*/ 0 w 2540000"/>
                <a:gd name="connsiteY3" fmla="*/ 152400 h 355600"/>
                <a:gd name="connsiteX4" fmla="*/ 1701800 w 2540000"/>
                <a:gd name="connsiteY4" fmla="*/ 25400 h 355600"/>
                <a:gd name="connsiteX5" fmla="*/ 1701800 w 2540000"/>
                <a:gd name="connsiteY5" fmla="*/ 25400 h 355600"/>
                <a:gd name="connsiteX6" fmla="*/ 1701800 w 2540000"/>
                <a:gd name="connsiteY6" fmla="*/ 25400 h 355600"/>
                <a:gd name="connsiteX0-1" fmla="*/ 1492250 w 2540000"/>
                <a:gd name="connsiteY0-2" fmla="*/ 19050 h 330200"/>
                <a:gd name="connsiteX1-3" fmla="*/ 2540000 w 2540000"/>
                <a:gd name="connsiteY1-4" fmla="*/ 330200 h 330200"/>
                <a:gd name="connsiteX2-5" fmla="*/ 609600 w 2540000"/>
                <a:gd name="connsiteY2-6" fmla="*/ 317500 h 330200"/>
                <a:gd name="connsiteX3-7" fmla="*/ 0 w 2540000"/>
                <a:gd name="connsiteY3-8" fmla="*/ 127000 h 330200"/>
                <a:gd name="connsiteX4-9" fmla="*/ 1701800 w 2540000"/>
                <a:gd name="connsiteY4-10" fmla="*/ 0 h 330200"/>
                <a:gd name="connsiteX5-11" fmla="*/ 1701800 w 2540000"/>
                <a:gd name="connsiteY5-12" fmla="*/ 0 h 330200"/>
                <a:gd name="connsiteX6-13" fmla="*/ 1701800 w 2540000"/>
                <a:gd name="connsiteY6-14" fmla="*/ 0 h 330200"/>
                <a:gd name="connsiteX0-15" fmla="*/ 1492250 w 2540000"/>
                <a:gd name="connsiteY0-16" fmla="*/ 19050 h 330200"/>
                <a:gd name="connsiteX1-17" fmla="*/ 2540000 w 2540000"/>
                <a:gd name="connsiteY1-18" fmla="*/ 330200 h 330200"/>
                <a:gd name="connsiteX2-19" fmla="*/ 609600 w 2540000"/>
                <a:gd name="connsiteY2-20" fmla="*/ 317500 h 330200"/>
                <a:gd name="connsiteX3-21" fmla="*/ 0 w 2540000"/>
                <a:gd name="connsiteY3-22" fmla="*/ 127000 h 330200"/>
                <a:gd name="connsiteX4-23" fmla="*/ 1701800 w 2540000"/>
                <a:gd name="connsiteY4-24" fmla="*/ 0 h 330200"/>
                <a:gd name="connsiteX5-25" fmla="*/ 1701800 w 2540000"/>
                <a:gd name="connsiteY5-26" fmla="*/ 0 h 330200"/>
                <a:gd name="connsiteX6-27" fmla="*/ 1504950 w 2540000"/>
                <a:gd name="connsiteY6-28" fmla="*/ 25400 h 330200"/>
                <a:gd name="connsiteX0-29" fmla="*/ 1492250 w 2540000"/>
                <a:gd name="connsiteY0-30" fmla="*/ 19050 h 330200"/>
                <a:gd name="connsiteX1-31" fmla="*/ 2540000 w 2540000"/>
                <a:gd name="connsiteY1-32" fmla="*/ 330200 h 330200"/>
                <a:gd name="connsiteX2-33" fmla="*/ 609600 w 2540000"/>
                <a:gd name="connsiteY2-34" fmla="*/ 317500 h 330200"/>
                <a:gd name="connsiteX3-35" fmla="*/ 0 w 2540000"/>
                <a:gd name="connsiteY3-36" fmla="*/ 127000 h 330200"/>
                <a:gd name="connsiteX4-37" fmla="*/ 1701800 w 2540000"/>
                <a:gd name="connsiteY4-38" fmla="*/ 0 h 330200"/>
                <a:gd name="connsiteX5-39" fmla="*/ 1504950 w 2540000"/>
                <a:gd name="connsiteY5-40" fmla="*/ 25400 h 330200"/>
                <a:gd name="connsiteX0-41" fmla="*/ 1492250 w 2540000"/>
                <a:gd name="connsiteY0-42" fmla="*/ 0 h 311150"/>
                <a:gd name="connsiteX1-43" fmla="*/ 2540000 w 2540000"/>
                <a:gd name="connsiteY1-44" fmla="*/ 311150 h 311150"/>
                <a:gd name="connsiteX2-45" fmla="*/ 609600 w 2540000"/>
                <a:gd name="connsiteY2-46" fmla="*/ 298450 h 311150"/>
                <a:gd name="connsiteX3-47" fmla="*/ 0 w 2540000"/>
                <a:gd name="connsiteY3-48" fmla="*/ 107950 h 311150"/>
                <a:gd name="connsiteX4-49" fmla="*/ 1504950 w 2540000"/>
                <a:gd name="connsiteY4-50" fmla="*/ 6350 h 311150"/>
                <a:gd name="connsiteX0-51" fmla="*/ 1479550 w 2527300"/>
                <a:gd name="connsiteY0-52" fmla="*/ 0 h 311150"/>
                <a:gd name="connsiteX1-53" fmla="*/ 2527300 w 2527300"/>
                <a:gd name="connsiteY1-54" fmla="*/ 311150 h 311150"/>
                <a:gd name="connsiteX2-55" fmla="*/ 596900 w 2527300"/>
                <a:gd name="connsiteY2-56" fmla="*/ 298450 h 311150"/>
                <a:gd name="connsiteX3-57" fmla="*/ 0 w 2527300"/>
                <a:gd name="connsiteY3-58" fmla="*/ 114300 h 311150"/>
                <a:gd name="connsiteX4-59" fmla="*/ 1492250 w 2527300"/>
                <a:gd name="connsiteY4-60" fmla="*/ 6350 h 311150"/>
                <a:gd name="connsiteX0-61" fmla="*/ 1479550 w 2527300"/>
                <a:gd name="connsiteY0-62" fmla="*/ 0 h 311150"/>
                <a:gd name="connsiteX1-63" fmla="*/ 2527300 w 2527300"/>
                <a:gd name="connsiteY1-64" fmla="*/ 311150 h 311150"/>
                <a:gd name="connsiteX2-65" fmla="*/ 596900 w 2527300"/>
                <a:gd name="connsiteY2-66" fmla="*/ 298450 h 311150"/>
                <a:gd name="connsiteX3-67" fmla="*/ 0 w 2527300"/>
                <a:gd name="connsiteY3-68" fmla="*/ 114300 h 311150"/>
                <a:gd name="connsiteX4-69" fmla="*/ 1492250 w 2527300"/>
                <a:gd name="connsiteY4-70" fmla="*/ 6350 h 311150"/>
                <a:gd name="connsiteX5-71" fmla="*/ 1479550 w 2527300"/>
                <a:gd name="connsiteY5-72" fmla="*/ 0 h 311150"/>
                <a:gd name="connsiteX0-73" fmla="*/ 0 w 2527300"/>
                <a:gd name="connsiteY0-74" fmla="*/ 114300 h 311150"/>
                <a:gd name="connsiteX1-75" fmla="*/ 1492250 w 2527300"/>
                <a:gd name="connsiteY1-76" fmla="*/ 6350 h 311150"/>
                <a:gd name="connsiteX2-77" fmla="*/ 1479550 w 2527300"/>
                <a:gd name="connsiteY2-78" fmla="*/ 0 h 311150"/>
                <a:gd name="connsiteX3-79" fmla="*/ 2527300 w 2527300"/>
                <a:gd name="connsiteY3-80" fmla="*/ 311150 h 311150"/>
                <a:gd name="connsiteX4-81" fmla="*/ 596900 w 2527300"/>
                <a:gd name="connsiteY4-82" fmla="*/ 298450 h 311150"/>
                <a:gd name="connsiteX5-83" fmla="*/ 91440 w 2527300"/>
                <a:gd name="connsiteY5-84" fmla="*/ 205740 h 311150"/>
                <a:gd name="connsiteX0-85" fmla="*/ 0 w 2527300"/>
                <a:gd name="connsiteY0-86" fmla="*/ 114300 h 311150"/>
                <a:gd name="connsiteX1-87" fmla="*/ 1492250 w 2527300"/>
                <a:gd name="connsiteY1-88" fmla="*/ 6350 h 311150"/>
                <a:gd name="connsiteX2-89" fmla="*/ 1479550 w 2527300"/>
                <a:gd name="connsiteY2-90" fmla="*/ 0 h 311150"/>
                <a:gd name="connsiteX3-91" fmla="*/ 2527300 w 2527300"/>
                <a:gd name="connsiteY3-92" fmla="*/ 311150 h 311150"/>
                <a:gd name="connsiteX4-93" fmla="*/ 596900 w 2527300"/>
                <a:gd name="connsiteY4-94" fmla="*/ 298450 h 311150"/>
                <a:gd name="connsiteX5-95" fmla="*/ 21590 w 2527300"/>
                <a:gd name="connsiteY5-96" fmla="*/ 135890 h 311150"/>
                <a:gd name="connsiteX0-97" fmla="*/ 0 w 2517775"/>
                <a:gd name="connsiteY0-98" fmla="*/ 114300 h 311150"/>
                <a:gd name="connsiteX1-99" fmla="*/ 1482725 w 2517775"/>
                <a:gd name="connsiteY1-100" fmla="*/ 6350 h 311150"/>
                <a:gd name="connsiteX2-101" fmla="*/ 1470025 w 2517775"/>
                <a:gd name="connsiteY2-102" fmla="*/ 0 h 311150"/>
                <a:gd name="connsiteX3-103" fmla="*/ 2517775 w 2517775"/>
                <a:gd name="connsiteY3-104" fmla="*/ 311150 h 311150"/>
                <a:gd name="connsiteX4-105" fmla="*/ 587375 w 2517775"/>
                <a:gd name="connsiteY4-106" fmla="*/ 298450 h 311150"/>
                <a:gd name="connsiteX5-107" fmla="*/ 12065 w 2517775"/>
                <a:gd name="connsiteY5-108" fmla="*/ 135890 h 311150"/>
                <a:gd name="connsiteX0-109" fmla="*/ 0 w 2517775"/>
                <a:gd name="connsiteY0-110" fmla="*/ 114300 h 311150"/>
                <a:gd name="connsiteX1-111" fmla="*/ 1482725 w 2517775"/>
                <a:gd name="connsiteY1-112" fmla="*/ 6350 h 311150"/>
                <a:gd name="connsiteX2-113" fmla="*/ 1470025 w 2517775"/>
                <a:gd name="connsiteY2-114" fmla="*/ 0 h 311150"/>
                <a:gd name="connsiteX3-115" fmla="*/ 2517775 w 2517775"/>
                <a:gd name="connsiteY3-116" fmla="*/ 311150 h 311150"/>
                <a:gd name="connsiteX4-117" fmla="*/ 587375 w 2517775"/>
                <a:gd name="connsiteY4-118" fmla="*/ 298450 h 311150"/>
                <a:gd name="connsiteX5-119" fmla="*/ 2540 w 2517775"/>
                <a:gd name="connsiteY5-120" fmla="*/ 119221 h 31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17775" h="311150">
                  <a:moveTo>
                    <a:pt x="0" y="114300"/>
                  </a:moveTo>
                  <a:lnTo>
                    <a:pt x="1482725" y="6350"/>
                  </a:lnTo>
                  <a:lnTo>
                    <a:pt x="1470025" y="0"/>
                  </a:lnTo>
                  <a:lnTo>
                    <a:pt x="2517775" y="311150"/>
                  </a:lnTo>
                  <a:lnTo>
                    <a:pt x="587375" y="298450"/>
                  </a:lnTo>
                  <a:lnTo>
                    <a:pt x="2540" y="11922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anose="020B0503020204020204" pitchFamily="34" charset="-122"/>
                <a:ea typeface="微软雅黑" panose="020B0503020204020204" pitchFamily="34" charset="-122"/>
              </a:endParaRPr>
            </a:p>
          </p:txBody>
        </p:sp>
        <p:sp>
          <p:nvSpPr>
            <p:cNvPr id="15" name="矩形 14"/>
            <p:cNvSpPr/>
            <p:nvPr/>
          </p:nvSpPr>
          <p:spPr>
            <a:xfrm>
              <a:off x="1504301" y="1388376"/>
              <a:ext cx="2868254" cy="5505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pitchFamily="34" charset="-122"/>
                  <a:ea typeface="微软雅黑" panose="020B0503020204020204" pitchFamily="34" charset="-122"/>
                </a:rPr>
                <a:t>Text title</a:t>
              </a:r>
            </a:p>
          </p:txBody>
        </p:sp>
        <p:sp>
          <p:nvSpPr>
            <p:cNvPr id="16" name="矩形 15"/>
            <p:cNvSpPr/>
            <p:nvPr/>
          </p:nvSpPr>
          <p:spPr>
            <a:xfrm>
              <a:off x="1504301" y="3891942"/>
              <a:ext cx="2868254" cy="5520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3200" dirty="0">
                  <a:latin typeface="微软雅黑" panose="020B0503020204020204" pitchFamily="34" charset="-122"/>
                  <a:ea typeface="微软雅黑" panose="020B0503020204020204" pitchFamily="34" charset="-122"/>
                </a:rPr>
                <a:t>Text title</a:t>
              </a:r>
            </a:p>
          </p:txBody>
        </p:sp>
        <p:sp>
          <p:nvSpPr>
            <p:cNvPr id="17" name="矩形 16"/>
            <p:cNvSpPr/>
            <p:nvPr/>
          </p:nvSpPr>
          <p:spPr>
            <a:xfrm>
              <a:off x="1022759" y="3056421"/>
              <a:ext cx="481542" cy="55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pitchFamily="34" charset="-122"/>
                  <a:ea typeface="微软雅黑" panose="020B0503020204020204" pitchFamily="34" charset="-122"/>
                  <a:cs typeface="Verdana" panose="020B0604030504040204" pitchFamily="34" charset="0"/>
                </a:rPr>
                <a:t>C</a:t>
              </a:r>
              <a:endParaRPr lang="zh-CN" altLang="en-US" sz="3465"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8" name="矩形 17"/>
            <p:cNvSpPr/>
            <p:nvPr/>
          </p:nvSpPr>
          <p:spPr>
            <a:xfrm>
              <a:off x="1022759" y="2219397"/>
              <a:ext cx="481542" cy="552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pitchFamily="34" charset="-122"/>
                  <a:ea typeface="微软雅黑" panose="020B0503020204020204" pitchFamily="34" charset="-122"/>
                  <a:cs typeface="Verdana" panose="020B0604030504040204" pitchFamily="34" charset="0"/>
                </a:rPr>
                <a:t>B</a:t>
              </a:r>
              <a:endParaRPr lang="zh-CN" altLang="en-US" sz="3465"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19" name="矩形 18"/>
            <p:cNvSpPr/>
            <p:nvPr/>
          </p:nvSpPr>
          <p:spPr>
            <a:xfrm>
              <a:off x="1022759" y="1388376"/>
              <a:ext cx="481542" cy="550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pitchFamily="34" charset="-122"/>
                  <a:ea typeface="微软雅黑" panose="020B0503020204020204" pitchFamily="34" charset="-122"/>
                  <a:cs typeface="Verdana" panose="020B0604030504040204" pitchFamily="34" charset="0"/>
                </a:rPr>
                <a:t>A</a:t>
              </a:r>
              <a:endParaRPr lang="zh-CN" altLang="en-US" sz="3465" dirty="0">
                <a:latin typeface="微软雅黑" panose="020B0503020204020204" pitchFamily="34" charset="-122"/>
                <a:ea typeface="微软雅黑" panose="020B0503020204020204" pitchFamily="34" charset="-122"/>
                <a:cs typeface="Verdana" panose="020B0604030504040204" pitchFamily="34" charset="0"/>
              </a:endParaRPr>
            </a:p>
          </p:txBody>
        </p:sp>
        <p:sp>
          <p:nvSpPr>
            <p:cNvPr id="20" name="矩形 19"/>
            <p:cNvSpPr/>
            <p:nvPr/>
          </p:nvSpPr>
          <p:spPr>
            <a:xfrm>
              <a:off x="1022759" y="3891942"/>
              <a:ext cx="481542" cy="552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anose="020B0503020204020204" pitchFamily="34" charset="-122"/>
                  <a:ea typeface="微软雅黑" panose="020B0503020204020204" pitchFamily="34" charset="-122"/>
                  <a:cs typeface="Verdana" panose="020B0604030504040204" pitchFamily="34" charset="0"/>
                </a:rPr>
                <a:t>D</a:t>
              </a:r>
              <a:endParaRPr lang="zh-CN" altLang="en-US" sz="3465" dirty="0">
                <a:latin typeface="微软雅黑" panose="020B0503020204020204" pitchFamily="34" charset="-122"/>
                <a:ea typeface="微软雅黑" panose="020B0503020204020204" pitchFamily="34" charset="-122"/>
                <a:cs typeface="Verdana" panose="020B0604030504040204" pitchFamily="34" charset="0"/>
              </a:endParaRPr>
            </a:p>
          </p:txBody>
        </p:sp>
      </p:grpSp>
      <p:sp>
        <p:nvSpPr>
          <p:cNvPr id="21" name="文本框 3"/>
          <p:cNvSpPr txBox="1"/>
          <p:nvPr/>
        </p:nvSpPr>
        <p:spPr>
          <a:xfrm>
            <a:off x="5852143" y="1851579"/>
            <a:ext cx="5381914" cy="733828"/>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Add the appropriate text as needed, and a page of text is best not to exceed</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appropriate text as needed</a:t>
            </a:r>
          </a:p>
        </p:txBody>
      </p:sp>
      <p:sp>
        <p:nvSpPr>
          <p:cNvPr id="22" name="文本框 22"/>
          <p:cNvSpPr txBox="1"/>
          <p:nvPr/>
        </p:nvSpPr>
        <p:spPr>
          <a:xfrm>
            <a:off x="5852143" y="2951322"/>
            <a:ext cx="5381914" cy="733828"/>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Add the appropriate text as needed, and a page of text is best not to exceed</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appropriate text as needed</a:t>
            </a:r>
          </a:p>
        </p:txBody>
      </p:sp>
      <p:sp>
        <p:nvSpPr>
          <p:cNvPr id="23" name="文本框 23"/>
          <p:cNvSpPr txBox="1"/>
          <p:nvPr/>
        </p:nvSpPr>
        <p:spPr>
          <a:xfrm>
            <a:off x="5852143" y="4053063"/>
            <a:ext cx="5381914" cy="733830"/>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Add the appropriate text as needed, and a page of text is best not to exceed</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appropriate text as needed</a:t>
            </a:r>
          </a:p>
        </p:txBody>
      </p:sp>
      <p:sp>
        <p:nvSpPr>
          <p:cNvPr id="24" name="文本框 24"/>
          <p:cNvSpPr txBox="1"/>
          <p:nvPr/>
        </p:nvSpPr>
        <p:spPr>
          <a:xfrm>
            <a:off x="5852143" y="5172802"/>
            <a:ext cx="5381914" cy="733830"/>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Add the appropriate text as needed, and a page of text is best not to exceed</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appropriate text as needed</a:t>
            </a:r>
          </a:p>
        </p:txBody>
      </p:sp>
      <p:sp>
        <p:nvSpPr>
          <p:cNvPr id="25" name="标题 24"/>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095"/>
          <p:cNvSpPr txBox="1">
            <a:spLocks noChangeArrowheads="1"/>
          </p:cNvSpPr>
          <p:nvPr/>
        </p:nvSpPr>
        <p:spPr bwMode="auto">
          <a:xfrm>
            <a:off x="7315200" y="1484527"/>
            <a:ext cx="40046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en-US" altLang="zh-CN" sz="4400" b="1" dirty="0">
                <a:solidFill>
                  <a:srgbClr val="AA447D"/>
                </a:solidFill>
              </a:rPr>
              <a:t>CONTENTS</a:t>
            </a:r>
          </a:p>
        </p:txBody>
      </p:sp>
      <p:grpSp>
        <p:nvGrpSpPr>
          <p:cNvPr id="11" name="组合 10"/>
          <p:cNvGrpSpPr/>
          <p:nvPr/>
        </p:nvGrpSpPr>
        <p:grpSpPr>
          <a:xfrm>
            <a:off x="2110911" y="2554964"/>
            <a:ext cx="4580467" cy="902876"/>
            <a:chOff x="4540250" y="1274763"/>
            <a:chExt cx="3435350" cy="677157"/>
          </a:xfrm>
        </p:grpSpPr>
        <p:sp>
          <p:nvSpPr>
            <p:cNvPr id="12" name="矩形 3114"/>
            <p:cNvSpPr>
              <a:spLocks noChangeArrowheads="1"/>
            </p:cNvSpPr>
            <p:nvPr/>
          </p:nvSpPr>
          <p:spPr bwMode="auto">
            <a:xfrm>
              <a:off x="5383213" y="1339850"/>
              <a:ext cx="2592387" cy="5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dirty="0">
                  <a:solidFill>
                    <a:srgbClr val="61723E"/>
                  </a:solidFill>
                </a:rPr>
                <a:t>Insert Header Topic here</a:t>
              </a:r>
            </a:p>
            <a:p>
              <a:pPr eaLnBrk="1" hangingPunct="1"/>
              <a:r>
                <a:rPr lang="en-US" altLang="zh-CN" sz="1065" dirty="0">
                  <a:solidFill>
                    <a:srgbClr val="61723E"/>
                  </a:solidFill>
                </a:rPr>
                <a:t>We have many PowerPoint templates-has been specifically designed to help anyone s is stepping into the world of Po WerPoint for the very.</a:t>
              </a:r>
            </a:p>
          </p:txBody>
        </p:sp>
        <p:sp>
          <p:nvSpPr>
            <p:cNvPr id="13" name="矩形 3115"/>
            <p:cNvSpPr>
              <a:spLocks noChangeArrowheads="1"/>
            </p:cNvSpPr>
            <p:nvPr/>
          </p:nvSpPr>
          <p:spPr bwMode="auto">
            <a:xfrm>
              <a:off x="4540250" y="1274763"/>
              <a:ext cx="647700" cy="67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5865">
                  <a:solidFill>
                    <a:srgbClr val="61723E"/>
                  </a:solidFill>
                </a:rPr>
                <a:t>01</a:t>
              </a:r>
            </a:p>
          </p:txBody>
        </p:sp>
        <p:sp>
          <p:nvSpPr>
            <p:cNvPr id="14" name="直接连接符 3116"/>
            <p:cNvSpPr>
              <a:spLocks noChangeShapeType="1"/>
            </p:cNvSpPr>
            <p:nvPr/>
          </p:nvSpPr>
          <p:spPr bwMode="auto">
            <a:xfrm>
              <a:off x="5232400" y="1382713"/>
              <a:ext cx="0" cy="488950"/>
            </a:xfrm>
            <a:prstGeom prst="line">
              <a:avLst/>
            </a:prstGeom>
            <a:noFill/>
            <a:ln w="6350">
              <a:solidFill>
                <a:srgbClr val="3C4571"/>
              </a:solidFill>
              <a:round/>
            </a:ln>
            <a:extLst>
              <a:ext uri="{909E8E84-426E-40DD-AFC4-6F175D3DCCD1}">
                <a14:hiddenFill xmlns:a14="http://schemas.microsoft.com/office/drawing/2010/main">
                  <a:noFill/>
                </a14:hiddenFill>
              </a:ext>
            </a:extLst>
          </p:spPr>
          <p:txBody>
            <a:bodyPr/>
            <a:lstStyle/>
            <a:p>
              <a:endParaRPr lang="zh-CN" altLang="en-US" sz="2400">
                <a:solidFill>
                  <a:srgbClr val="61723E"/>
                </a:solidFill>
              </a:endParaRPr>
            </a:p>
          </p:txBody>
        </p:sp>
      </p:grpSp>
      <p:grpSp>
        <p:nvGrpSpPr>
          <p:cNvPr id="15" name="组合 14"/>
          <p:cNvGrpSpPr/>
          <p:nvPr/>
        </p:nvGrpSpPr>
        <p:grpSpPr>
          <a:xfrm>
            <a:off x="6892461" y="2554964"/>
            <a:ext cx="4580467" cy="902876"/>
            <a:chOff x="4540250" y="2157413"/>
            <a:chExt cx="3435350" cy="677157"/>
          </a:xfrm>
        </p:grpSpPr>
        <p:sp>
          <p:nvSpPr>
            <p:cNvPr id="16" name="矩形 3117"/>
            <p:cNvSpPr>
              <a:spLocks noChangeArrowheads="1"/>
            </p:cNvSpPr>
            <p:nvPr/>
          </p:nvSpPr>
          <p:spPr bwMode="auto">
            <a:xfrm>
              <a:off x="5383213" y="2222500"/>
              <a:ext cx="2592387" cy="5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a:solidFill>
                    <a:srgbClr val="61723E"/>
                  </a:solidFill>
                </a:rPr>
                <a:t>Insert Header Topic here</a:t>
              </a:r>
            </a:p>
            <a:p>
              <a:pPr eaLnBrk="1" hangingPunct="1"/>
              <a:r>
                <a:rPr lang="en-US" altLang="zh-CN" sz="1065">
                  <a:solidFill>
                    <a:srgbClr val="61723E"/>
                  </a:solidFill>
                </a:rPr>
                <a:t>We have many PowerPoint templates-has been specifically designed to help anyone s is stepping into the world of Po WerPoint for the very.</a:t>
              </a:r>
            </a:p>
          </p:txBody>
        </p:sp>
        <p:sp>
          <p:nvSpPr>
            <p:cNvPr id="17" name="矩形 3118"/>
            <p:cNvSpPr>
              <a:spLocks noChangeArrowheads="1"/>
            </p:cNvSpPr>
            <p:nvPr/>
          </p:nvSpPr>
          <p:spPr bwMode="auto">
            <a:xfrm>
              <a:off x="4540250" y="2157413"/>
              <a:ext cx="647700" cy="67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5865">
                  <a:solidFill>
                    <a:srgbClr val="61723E"/>
                  </a:solidFill>
                </a:rPr>
                <a:t>02</a:t>
              </a:r>
            </a:p>
          </p:txBody>
        </p:sp>
        <p:sp>
          <p:nvSpPr>
            <p:cNvPr id="18" name="直接连接符 3119"/>
            <p:cNvSpPr>
              <a:spLocks noChangeShapeType="1"/>
            </p:cNvSpPr>
            <p:nvPr/>
          </p:nvSpPr>
          <p:spPr bwMode="auto">
            <a:xfrm>
              <a:off x="5232400" y="2265363"/>
              <a:ext cx="0" cy="488950"/>
            </a:xfrm>
            <a:prstGeom prst="line">
              <a:avLst/>
            </a:prstGeom>
            <a:noFill/>
            <a:ln w="6350">
              <a:solidFill>
                <a:srgbClr val="3C4571"/>
              </a:solidFill>
              <a:round/>
            </a:ln>
            <a:extLst>
              <a:ext uri="{909E8E84-426E-40DD-AFC4-6F175D3DCCD1}">
                <a14:hiddenFill xmlns:a14="http://schemas.microsoft.com/office/drawing/2010/main">
                  <a:noFill/>
                </a14:hiddenFill>
              </a:ext>
            </a:extLst>
          </p:spPr>
          <p:txBody>
            <a:bodyPr/>
            <a:lstStyle/>
            <a:p>
              <a:endParaRPr lang="zh-CN" altLang="en-US" sz="2400">
                <a:solidFill>
                  <a:srgbClr val="61723E"/>
                </a:solidFill>
              </a:endParaRPr>
            </a:p>
          </p:txBody>
        </p:sp>
      </p:grpSp>
      <p:grpSp>
        <p:nvGrpSpPr>
          <p:cNvPr id="19" name="组合 18"/>
          <p:cNvGrpSpPr/>
          <p:nvPr/>
        </p:nvGrpSpPr>
        <p:grpSpPr>
          <a:xfrm>
            <a:off x="2110911" y="3641138"/>
            <a:ext cx="4580467" cy="902876"/>
            <a:chOff x="4540250" y="3059113"/>
            <a:chExt cx="3435350" cy="677157"/>
          </a:xfrm>
        </p:grpSpPr>
        <p:sp>
          <p:nvSpPr>
            <p:cNvPr id="20" name="矩形 3120"/>
            <p:cNvSpPr>
              <a:spLocks noChangeArrowheads="1"/>
            </p:cNvSpPr>
            <p:nvPr/>
          </p:nvSpPr>
          <p:spPr bwMode="auto">
            <a:xfrm>
              <a:off x="5383213" y="3124200"/>
              <a:ext cx="2592387" cy="5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a:solidFill>
                    <a:srgbClr val="61723E"/>
                  </a:solidFill>
                </a:rPr>
                <a:t>Insert Header Topic here</a:t>
              </a:r>
            </a:p>
            <a:p>
              <a:pPr eaLnBrk="1" hangingPunct="1"/>
              <a:r>
                <a:rPr lang="en-US" altLang="zh-CN" sz="1065">
                  <a:solidFill>
                    <a:srgbClr val="61723E"/>
                  </a:solidFill>
                </a:rPr>
                <a:t>We have many PowerPoint templates-has been specifically designed to help anyone s is stepping into the world of Po WerPoint for the very.</a:t>
              </a:r>
            </a:p>
          </p:txBody>
        </p:sp>
        <p:sp>
          <p:nvSpPr>
            <p:cNvPr id="21" name="矩形 3121"/>
            <p:cNvSpPr>
              <a:spLocks noChangeArrowheads="1"/>
            </p:cNvSpPr>
            <p:nvPr/>
          </p:nvSpPr>
          <p:spPr bwMode="auto">
            <a:xfrm>
              <a:off x="4540250" y="3059113"/>
              <a:ext cx="647700" cy="67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5865">
                  <a:solidFill>
                    <a:srgbClr val="61723E"/>
                  </a:solidFill>
                </a:rPr>
                <a:t>03</a:t>
              </a:r>
            </a:p>
          </p:txBody>
        </p:sp>
        <p:sp>
          <p:nvSpPr>
            <p:cNvPr id="22" name="直接连接符 3122"/>
            <p:cNvSpPr>
              <a:spLocks noChangeShapeType="1"/>
            </p:cNvSpPr>
            <p:nvPr/>
          </p:nvSpPr>
          <p:spPr bwMode="auto">
            <a:xfrm>
              <a:off x="5232400" y="3167063"/>
              <a:ext cx="0" cy="488950"/>
            </a:xfrm>
            <a:prstGeom prst="line">
              <a:avLst/>
            </a:prstGeom>
            <a:noFill/>
            <a:ln w="6350">
              <a:solidFill>
                <a:srgbClr val="3C4571"/>
              </a:solidFill>
              <a:round/>
            </a:ln>
            <a:extLst>
              <a:ext uri="{909E8E84-426E-40DD-AFC4-6F175D3DCCD1}">
                <a14:hiddenFill xmlns:a14="http://schemas.microsoft.com/office/drawing/2010/main">
                  <a:noFill/>
                </a14:hiddenFill>
              </a:ext>
            </a:extLst>
          </p:spPr>
          <p:txBody>
            <a:bodyPr/>
            <a:lstStyle/>
            <a:p>
              <a:endParaRPr lang="zh-CN" altLang="en-US" sz="2400">
                <a:solidFill>
                  <a:srgbClr val="61723E"/>
                </a:solidFill>
              </a:endParaRPr>
            </a:p>
          </p:txBody>
        </p:sp>
      </p:grpSp>
      <p:grpSp>
        <p:nvGrpSpPr>
          <p:cNvPr id="23" name="组合 22"/>
          <p:cNvGrpSpPr/>
          <p:nvPr/>
        </p:nvGrpSpPr>
        <p:grpSpPr>
          <a:xfrm>
            <a:off x="6892461" y="3641138"/>
            <a:ext cx="4580467" cy="902876"/>
            <a:chOff x="4540250" y="3948113"/>
            <a:chExt cx="3435350" cy="677157"/>
          </a:xfrm>
        </p:grpSpPr>
        <p:sp>
          <p:nvSpPr>
            <p:cNvPr id="24" name="矩形 3123"/>
            <p:cNvSpPr>
              <a:spLocks noChangeArrowheads="1"/>
            </p:cNvSpPr>
            <p:nvPr/>
          </p:nvSpPr>
          <p:spPr bwMode="auto">
            <a:xfrm>
              <a:off x="5383213" y="4013200"/>
              <a:ext cx="2592387" cy="5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a:solidFill>
                    <a:srgbClr val="61723E"/>
                  </a:solidFill>
                </a:rPr>
                <a:t>Insert Header Topic here</a:t>
              </a:r>
            </a:p>
            <a:p>
              <a:pPr eaLnBrk="1" hangingPunct="1"/>
              <a:r>
                <a:rPr lang="en-US" altLang="zh-CN" sz="1065">
                  <a:solidFill>
                    <a:srgbClr val="61723E"/>
                  </a:solidFill>
                </a:rPr>
                <a:t>We have many PowerPoint templates-has been specifically designed to help anyone s is stepping into the world of Po WerPoint for the very.</a:t>
              </a:r>
            </a:p>
          </p:txBody>
        </p:sp>
        <p:sp>
          <p:nvSpPr>
            <p:cNvPr id="25" name="矩形 3124"/>
            <p:cNvSpPr>
              <a:spLocks noChangeArrowheads="1"/>
            </p:cNvSpPr>
            <p:nvPr/>
          </p:nvSpPr>
          <p:spPr bwMode="auto">
            <a:xfrm>
              <a:off x="4540250" y="3948113"/>
              <a:ext cx="647700" cy="67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5865">
                  <a:solidFill>
                    <a:srgbClr val="61723E"/>
                  </a:solidFill>
                </a:rPr>
                <a:t>04</a:t>
              </a:r>
            </a:p>
          </p:txBody>
        </p:sp>
        <p:sp>
          <p:nvSpPr>
            <p:cNvPr id="26" name="直接连接符 3125"/>
            <p:cNvSpPr>
              <a:spLocks noChangeShapeType="1"/>
            </p:cNvSpPr>
            <p:nvPr/>
          </p:nvSpPr>
          <p:spPr bwMode="auto">
            <a:xfrm>
              <a:off x="5232400" y="4056063"/>
              <a:ext cx="0" cy="488950"/>
            </a:xfrm>
            <a:prstGeom prst="line">
              <a:avLst/>
            </a:prstGeom>
            <a:noFill/>
            <a:ln w="6350">
              <a:solidFill>
                <a:srgbClr val="3C4571"/>
              </a:solidFill>
              <a:round/>
            </a:ln>
            <a:extLst>
              <a:ext uri="{909E8E84-426E-40DD-AFC4-6F175D3DCCD1}">
                <a14:hiddenFill xmlns:a14="http://schemas.microsoft.com/office/drawing/2010/main">
                  <a:noFill/>
                </a14:hiddenFill>
              </a:ext>
            </a:extLst>
          </p:spPr>
          <p:txBody>
            <a:bodyPr/>
            <a:lstStyle/>
            <a:p>
              <a:endParaRPr lang="zh-CN" altLang="en-US" sz="2400">
                <a:solidFill>
                  <a:srgbClr val="61723E"/>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no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330">
              <a:lnSpc>
                <a:spcPct val="90000"/>
              </a:lnSpc>
              <a:spcAft>
                <a:spcPct val="35000"/>
              </a:spcAft>
              <a:defRPr/>
            </a:pPr>
            <a:endParaRPr lang="zh-CN" altLang="en-US" sz="6800"/>
          </a:p>
        </p:txBody>
      </p:sp>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F5F5F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330">
              <a:lnSpc>
                <a:spcPct val="90000"/>
              </a:lnSpc>
              <a:spcAft>
                <a:spcPct val="35000"/>
              </a:spcAft>
              <a:defRPr/>
            </a:pPr>
            <a:endParaRPr lang="zh-CN" altLang="en-US" sz="6800"/>
          </a:p>
        </p:txBody>
      </p:sp>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F5F5F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330">
              <a:lnSpc>
                <a:spcPct val="90000"/>
              </a:lnSpc>
              <a:spcAft>
                <a:spcPct val="35000"/>
              </a:spcAft>
              <a:defRPr/>
            </a:pPr>
            <a:endParaRPr lang="zh-CN" altLang="en-US" sz="6800"/>
          </a:p>
        </p:txBody>
      </p:sp>
      <p:sp>
        <p:nvSpPr>
          <p:cNvPr id="5" name="任意多边形 4"/>
          <p:cNvSpPr/>
          <p:nvPr/>
        </p:nvSpPr>
        <p:spPr bwMode="auto">
          <a:xfrm>
            <a:off x="8158778" y="2541381"/>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2965">
              <a:lnSpc>
                <a:spcPct val="90000"/>
              </a:lnSpc>
              <a:spcAft>
                <a:spcPct val="35000"/>
              </a:spcAft>
              <a:defRPr/>
            </a:pPr>
            <a:endParaRPr lang="zh-CN" altLang="en-US" sz="4800"/>
          </a:p>
        </p:txBody>
      </p:sp>
      <p:sp>
        <p:nvSpPr>
          <p:cNvPr id="6" name="任意多边形 5"/>
          <p:cNvSpPr/>
          <p:nvPr/>
        </p:nvSpPr>
        <p:spPr bwMode="auto">
          <a:xfrm>
            <a:off x="8843397" y="4093674"/>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2965">
              <a:lnSpc>
                <a:spcPct val="90000"/>
              </a:lnSpc>
              <a:spcAft>
                <a:spcPct val="35000"/>
              </a:spcAft>
              <a:defRPr/>
            </a:pPr>
            <a:endParaRPr lang="zh-CN" altLang="en-US" sz="4800"/>
          </a:p>
        </p:txBody>
      </p:sp>
      <p:sp>
        <p:nvSpPr>
          <p:cNvPr id="7" name="TextBox 6"/>
          <p:cNvSpPr txBox="1"/>
          <p:nvPr/>
        </p:nvSpPr>
        <p:spPr>
          <a:xfrm>
            <a:off x="1776646" y="1773495"/>
            <a:ext cx="6360453" cy="649962"/>
          </a:xfrm>
          <a:prstGeom prst="rect">
            <a:avLst/>
          </a:prstGeom>
          <a:noFill/>
        </p:spPr>
        <p:txBody>
          <a:bodyPr wrap="square" lIns="91416" tIns="45708" rIns="91416" bIns="45708"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p>
        </p:txBody>
      </p:sp>
      <p:sp>
        <p:nvSpPr>
          <p:cNvPr id="8" name="TextBox 7"/>
          <p:cNvSpPr txBox="1"/>
          <p:nvPr/>
        </p:nvSpPr>
        <p:spPr>
          <a:xfrm>
            <a:off x="2352560" y="3309266"/>
            <a:ext cx="6360453" cy="649962"/>
          </a:xfrm>
          <a:prstGeom prst="rect">
            <a:avLst/>
          </a:prstGeom>
          <a:noFill/>
        </p:spPr>
        <p:txBody>
          <a:bodyPr wrap="square" lIns="91416" tIns="45708" rIns="91416" bIns="45708"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p>
        </p:txBody>
      </p:sp>
      <p:sp>
        <p:nvSpPr>
          <p:cNvPr id="9" name="TextBox 8"/>
          <p:cNvSpPr txBox="1"/>
          <p:nvPr/>
        </p:nvSpPr>
        <p:spPr>
          <a:xfrm>
            <a:off x="3024460" y="4879668"/>
            <a:ext cx="6360453" cy="649962"/>
          </a:xfrm>
          <a:prstGeom prst="rect">
            <a:avLst/>
          </a:prstGeom>
          <a:noFill/>
        </p:spPr>
        <p:txBody>
          <a:bodyPr wrap="square" lIns="91416" tIns="45708" rIns="91416" bIns="45708"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p>
        </p:txBody>
      </p:sp>
      <p:sp>
        <p:nvSpPr>
          <p:cNvPr id="17" name="标题 16"/>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174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240"/>
                                </p:stCondLst>
                                <p:childTnLst>
                                  <p:par>
                                    <p:cTn id="23" presetID="2" presetClass="entr" presetSubtype="1" fill="hold" grpId="0" nodeType="afterEffect" p14:presetBounceEnd="4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42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274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398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480"/>
                                </p:stCondLst>
                                <p:childTnLst>
                                  <p:par>
                                    <p:cTn id="41" presetID="2" presetClass="entr" presetSubtype="1" fill="hold" grpId="0" nodeType="afterEffect" p14:presetBounceEnd="42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42000">
                                          <p:cBhvr additive="base">
                                            <p:cTn id="43"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498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174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240"/>
                                </p:stCondLst>
                                <p:childTnLst>
                                  <p:par>
                                    <p:cTn id="23" presetID="2"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274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398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480"/>
                                </p:stCondLst>
                                <p:childTnLst>
                                  <p:par>
                                    <p:cTn id="41" presetID="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498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3091349" y="2302221"/>
            <a:ext cx="2087688" cy="1838486"/>
          </a:xfrm>
          <a:prstGeom prst="rect">
            <a:avLst/>
          </a:prstGeom>
          <a:noFill/>
        </p:spPr>
        <p:txBody>
          <a:bodyPr wrap="square" lIns="68562" tIns="34281" rIns="68562" bIns="34281" rtlCol="0">
            <a:spAutoFit/>
          </a:bodyPr>
          <a:lstStyle/>
          <a:p>
            <a:pPr marL="0" lvl="1" algn="r"/>
            <a:r>
              <a:rPr lang="en-US" altLang="zh-CN" sz="11495" dirty="0">
                <a:solidFill>
                  <a:srgbClr val="AA447D"/>
                </a:solidFill>
                <a:latin typeface="Impact MT Std" pitchFamily="34" charset="0"/>
                <a:ea typeface="微软雅黑" panose="020B0503020204020204" pitchFamily="34" charset="-122"/>
              </a:rPr>
              <a:t>03</a:t>
            </a:r>
            <a:endParaRPr lang="zh-CN" altLang="en-US" sz="8795" b="1" dirty="0">
              <a:solidFill>
                <a:srgbClr val="AA447D"/>
              </a:solidFill>
              <a:latin typeface="微软雅黑" panose="020B0503020204020204" pitchFamily="34" charset="-122"/>
              <a:ea typeface="微软雅黑" panose="020B0503020204020204" pitchFamily="34" charset="-122"/>
            </a:endParaRPr>
          </a:p>
        </p:txBody>
      </p:sp>
      <p:sp>
        <p:nvSpPr>
          <p:cNvPr id="3" name="文本框 9"/>
          <p:cNvSpPr txBox="1"/>
          <p:nvPr/>
        </p:nvSpPr>
        <p:spPr>
          <a:xfrm>
            <a:off x="5437209" y="2553456"/>
            <a:ext cx="4838084" cy="684625"/>
          </a:xfrm>
          <a:prstGeom prst="rect">
            <a:avLst/>
          </a:prstGeom>
          <a:noFill/>
        </p:spPr>
        <p:txBody>
          <a:bodyPr wrap="square" lIns="68562" tIns="34281" rIns="68562" bIns="34281" rtlCol="0">
            <a:spAutoFit/>
          </a:bodyPr>
          <a:lstStyle/>
          <a:p>
            <a:pPr marL="0" lvl="1"/>
            <a:r>
              <a:rPr lang="zh-CN" altLang="en-US" sz="4000" b="1" dirty="0">
                <a:solidFill>
                  <a:srgbClr val="61723E"/>
                </a:solidFill>
                <a:latin typeface="微软雅黑" panose="020B0503020204020204" pitchFamily="34" charset="-122"/>
                <a:ea typeface="微软雅黑" panose="020B0503020204020204" pitchFamily="34" charset="-122"/>
              </a:rPr>
              <a:t>Title bar Text</a:t>
            </a:r>
            <a:endParaRPr lang="zh-CN" altLang="en-US" sz="4400" b="1" dirty="0">
              <a:solidFill>
                <a:srgbClr val="61723E"/>
              </a:solidFill>
              <a:latin typeface="微软雅黑" panose="020B0503020204020204" pitchFamily="34" charset="-122"/>
              <a:ea typeface="微软雅黑" panose="020B0503020204020204" pitchFamily="34" charset="-122"/>
            </a:endParaRPr>
          </a:p>
        </p:txBody>
      </p:sp>
      <p:sp>
        <p:nvSpPr>
          <p:cNvPr id="4" name="TextBox 7"/>
          <p:cNvSpPr>
            <a:spLocks noChangeArrowheads="1"/>
          </p:cNvSpPr>
          <p:nvPr/>
        </p:nvSpPr>
        <p:spPr bwMode="auto">
          <a:xfrm>
            <a:off x="5509199" y="3310070"/>
            <a:ext cx="579743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CN" altLang="en-US" sz="1400" dirty="0">
                <a:solidFill>
                  <a:srgbClr val="3C4571"/>
                </a:solidFill>
                <a:latin typeface="微软雅黑" panose="020B0503020204020204" pitchFamily="34" charset="-122"/>
                <a:ea typeface="微软雅黑" panose="020B0503020204020204" pitchFamily="34" charset="-122"/>
                <a:sym typeface="微软雅黑" panose="020B0503020204020204" pitchFamily="34" charset="-122"/>
              </a:rPr>
              <a:t>In this input chapter details, the meaning of the topic fits the meaning of the chart, and the detailed text of the chapter is described here.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bwMode="auto">
          <a:xfrm>
            <a:off x="1222587" y="1962665"/>
            <a:ext cx="1802930" cy="1805046"/>
            <a:chOff x="1003844" y="1472285"/>
            <a:chExt cx="1352926" cy="1352926"/>
          </a:xfrm>
        </p:grpSpPr>
        <p:sp>
          <p:nvSpPr>
            <p:cNvPr id="6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solidFill>
              <a:schemeClr val="accent1"/>
            </a:solidFill>
            <a:ln>
              <a:noFill/>
            </a:ln>
          </p:spPr>
          <p:txBody>
            <a:bodyPr anchor="ctr"/>
            <a:lstStyle/>
            <a:p>
              <a:pPr>
                <a:defRPr/>
              </a:pPr>
              <a:endParaRPr lang="zh-CN" altLang="en-US" sz="3200" kern="0">
                <a:solidFill>
                  <a:schemeClr val="tx1">
                    <a:lumMod val="50000"/>
                    <a:lumOff val="50000"/>
                  </a:schemeClr>
                </a:solidFill>
              </a:endParaRPr>
            </a:p>
          </p:txBody>
        </p:sp>
        <p:sp>
          <p:nvSpPr>
            <p:cNvPr id="66" name="TextBox 65"/>
            <p:cNvSpPr txBox="1"/>
            <p:nvPr/>
          </p:nvSpPr>
          <p:spPr>
            <a:xfrm>
              <a:off x="1202335" y="1840226"/>
              <a:ext cx="667850" cy="376691"/>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35%</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1" name="组合 70"/>
          <p:cNvGrpSpPr/>
          <p:nvPr/>
        </p:nvGrpSpPr>
        <p:grpSpPr bwMode="auto">
          <a:xfrm>
            <a:off x="1008859" y="3814266"/>
            <a:ext cx="2016659" cy="2018774"/>
            <a:chOff x="827584" y="2860726"/>
            <a:chExt cx="1512620" cy="1513898"/>
          </a:xfrm>
        </p:grpSpPr>
        <p:sp>
          <p:nvSpPr>
            <p:cNvPr id="73"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solidFill>
              <a:schemeClr val="accent2"/>
            </a:solidFill>
            <a:ln>
              <a:noFill/>
            </a:ln>
          </p:spPr>
          <p:txBody>
            <a:bodyPr anchor="ctr"/>
            <a:lstStyle/>
            <a:p>
              <a:pPr>
                <a:defRPr/>
              </a:pPr>
              <a:endParaRPr lang="zh-CN" altLang="en-US" sz="3200" kern="0">
                <a:solidFill>
                  <a:schemeClr val="tx1">
                    <a:lumMod val="50000"/>
                    <a:lumOff val="50000"/>
                  </a:schemeClr>
                </a:solidFill>
              </a:endParaRPr>
            </a:p>
          </p:txBody>
        </p:sp>
        <p:sp>
          <p:nvSpPr>
            <p:cNvPr id="78" name="TextBox 77"/>
            <p:cNvSpPr txBox="1"/>
            <p:nvPr/>
          </p:nvSpPr>
          <p:spPr>
            <a:xfrm>
              <a:off x="1114871" y="3544678"/>
              <a:ext cx="667546" cy="376884"/>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50%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bwMode="auto">
          <a:xfrm>
            <a:off x="3072073" y="1679106"/>
            <a:ext cx="2088605" cy="2088605"/>
            <a:chOff x="2375123" y="1258934"/>
            <a:chExt cx="1567555" cy="1566277"/>
          </a:xfrm>
          <a:solidFill>
            <a:schemeClr val="accent3"/>
          </a:solidFill>
        </p:grpSpPr>
        <p:sp>
          <p:nvSpPr>
            <p:cNvPr id="80"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solidFill>
              <a:schemeClr val="accent4"/>
            </a:solidFill>
            <a:ln>
              <a:noFill/>
            </a:ln>
          </p:spPr>
          <p:txBody>
            <a:bodyPr anchor="ctr"/>
            <a:lstStyle/>
            <a:p>
              <a:pPr>
                <a:defRPr/>
              </a:pPr>
              <a:endParaRPr lang="zh-CN" altLang="en-US" sz="3200" kern="0">
                <a:solidFill>
                  <a:schemeClr val="tx1">
                    <a:lumMod val="50000"/>
                    <a:lumOff val="50000"/>
                  </a:schemeClr>
                </a:solidFill>
              </a:endParaRPr>
            </a:p>
          </p:txBody>
        </p:sp>
        <p:sp>
          <p:nvSpPr>
            <p:cNvPr id="81" name="TextBox 80"/>
            <p:cNvSpPr txBox="1"/>
            <p:nvPr/>
          </p:nvSpPr>
          <p:spPr>
            <a:xfrm>
              <a:off x="2931391" y="1735799"/>
              <a:ext cx="667960" cy="376887"/>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50%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bwMode="auto">
          <a:xfrm>
            <a:off x="3072071" y="3814265"/>
            <a:ext cx="2302334" cy="2302334"/>
            <a:chOff x="2376067" y="2860726"/>
            <a:chExt cx="1727248" cy="1727248"/>
          </a:xfrm>
        </p:grpSpPr>
        <p:sp>
          <p:nvSpPr>
            <p:cNvPr id="83"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solidFill>
              <a:schemeClr val="accent1"/>
            </a:solidFill>
            <a:ln>
              <a:noFill/>
            </a:ln>
          </p:spPr>
          <p:txBody>
            <a:bodyPr anchor="ctr"/>
            <a:lstStyle/>
            <a:p>
              <a:pPr>
                <a:defRPr/>
              </a:pPr>
              <a:endParaRPr lang="zh-CN" altLang="en-US" sz="3200" kern="0">
                <a:solidFill>
                  <a:schemeClr val="tx1">
                    <a:lumMod val="50000"/>
                    <a:lumOff val="50000"/>
                  </a:schemeClr>
                </a:solidFill>
              </a:endParaRPr>
            </a:p>
          </p:txBody>
        </p:sp>
        <p:sp>
          <p:nvSpPr>
            <p:cNvPr id="84" name="TextBox 83"/>
            <p:cNvSpPr txBox="1"/>
            <p:nvPr/>
          </p:nvSpPr>
          <p:spPr>
            <a:xfrm>
              <a:off x="3038072" y="3683044"/>
              <a:ext cx="667683" cy="377038"/>
            </a:xfrm>
            <a:prstGeom prst="rect">
              <a:avLst/>
            </a:prstGeom>
            <a:noFill/>
          </p:spPr>
          <p:txBody>
            <a:bodyPr wrap="none">
              <a:spAutoFit/>
            </a:bodyPr>
            <a:lstStyle/>
            <a:p>
              <a:pPr>
                <a:defRPr/>
              </a:pPr>
              <a:r>
                <a:rPr lang="en-US" altLang="zh-CN" sz="2665" kern="0"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zh-CN" altLang="en-US" sz="26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bwMode="auto">
          <a:xfrm>
            <a:off x="6102348" y="2082061"/>
            <a:ext cx="668692" cy="675041"/>
            <a:chOff x="4929188" y="1303338"/>
            <a:chExt cx="501650" cy="506412"/>
          </a:xfrm>
        </p:grpSpPr>
        <p:sp>
          <p:nvSpPr>
            <p:cNvPr id="86"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chemeClr val="accent1"/>
            </a:solidFill>
            <a:ln>
              <a:noFill/>
            </a:ln>
          </p:spPr>
          <p:txBody>
            <a:bodyPr/>
            <a:lstStyle/>
            <a:p>
              <a:pPr>
                <a:defRPr/>
              </a:pPr>
              <a:endParaRPr lang="zh-CN" altLang="en-US" sz="3200" kern="0">
                <a:solidFill>
                  <a:sysClr val="windowText" lastClr="000000"/>
                </a:solidFill>
              </a:endParaRPr>
            </a:p>
          </p:txBody>
        </p:sp>
        <p:sp>
          <p:nvSpPr>
            <p:cNvPr id="87" name="Freeform 7"/>
            <p:cNvSpPr/>
            <p:nvPr/>
          </p:nvSpPr>
          <p:spPr bwMode="auto">
            <a:xfrm>
              <a:off x="4995863" y="1358901"/>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88"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89" name="组合 88"/>
          <p:cNvGrpSpPr/>
          <p:nvPr/>
        </p:nvGrpSpPr>
        <p:grpSpPr bwMode="auto">
          <a:xfrm>
            <a:off x="6096000" y="3048101"/>
            <a:ext cx="675040" cy="675041"/>
            <a:chOff x="1339850" y="2163763"/>
            <a:chExt cx="506413" cy="506412"/>
          </a:xfrm>
        </p:grpSpPr>
        <p:sp>
          <p:nvSpPr>
            <p:cNvPr id="90"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chemeClr val="accent2"/>
            </a:solidFill>
            <a:ln>
              <a:noFill/>
            </a:ln>
          </p:spPr>
          <p:txBody>
            <a:bodyPr/>
            <a:lstStyle/>
            <a:p>
              <a:pPr>
                <a:defRPr/>
              </a:pPr>
              <a:endParaRPr lang="zh-CN" altLang="en-US" sz="3200" kern="0">
                <a:solidFill>
                  <a:sysClr val="windowText" lastClr="000000"/>
                </a:solidFill>
              </a:endParaRPr>
            </a:p>
          </p:txBody>
        </p:sp>
        <p:sp>
          <p:nvSpPr>
            <p:cNvPr id="91" name="Freeform 14"/>
            <p:cNvSpPr/>
            <p:nvPr/>
          </p:nvSpPr>
          <p:spPr bwMode="auto">
            <a:xfrm>
              <a:off x="1500187" y="2276476"/>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2" name="Freeform 15"/>
            <p:cNvSpPr>
              <a:spLocks noEditPoints="1"/>
            </p:cNvSpPr>
            <p:nvPr/>
          </p:nvSpPr>
          <p:spPr bwMode="auto">
            <a:xfrm>
              <a:off x="1447800" y="2276476"/>
              <a:ext cx="288926" cy="277811"/>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3" name="Oval 16"/>
            <p:cNvSpPr>
              <a:spLocks noChangeArrowheads="1"/>
            </p:cNvSpPr>
            <p:nvPr/>
          </p:nvSpPr>
          <p:spPr bwMode="auto">
            <a:xfrm>
              <a:off x="1549400" y="2419350"/>
              <a:ext cx="82550" cy="82550"/>
            </a:xfrm>
            <a:prstGeom prst="ellipse">
              <a:avLst/>
            </a:pr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94" name="组合 93"/>
          <p:cNvGrpSpPr/>
          <p:nvPr/>
        </p:nvGrpSpPr>
        <p:grpSpPr bwMode="auto">
          <a:xfrm>
            <a:off x="6102348" y="4017613"/>
            <a:ext cx="668692" cy="675041"/>
            <a:chOff x="5093055" y="2766720"/>
            <a:chExt cx="501650" cy="506413"/>
          </a:xfrm>
        </p:grpSpPr>
        <p:sp>
          <p:nvSpPr>
            <p:cNvPr id="95" name="Freeform 21"/>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chemeClr val="accent3"/>
            </a:solidFill>
            <a:ln>
              <a:noFill/>
            </a:ln>
          </p:spPr>
          <p:txBody>
            <a:bodyPr/>
            <a:lstStyle/>
            <a:p>
              <a:pPr>
                <a:defRPr/>
              </a:pPr>
              <a:endParaRPr lang="zh-CN" altLang="en-US" sz="3200" kern="0">
                <a:solidFill>
                  <a:sysClr val="windowText" lastClr="000000"/>
                </a:solidFill>
              </a:endParaRPr>
            </a:p>
          </p:txBody>
        </p:sp>
        <p:sp>
          <p:nvSpPr>
            <p:cNvPr id="96" name="Oval 22"/>
            <p:cNvSpPr>
              <a:spLocks noChangeArrowheads="1"/>
            </p:cNvSpPr>
            <p:nvPr/>
          </p:nvSpPr>
          <p:spPr bwMode="auto">
            <a:xfrm>
              <a:off x="5201005" y="3069933"/>
              <a:ext cx="98425" cy="98425"/>
            </a:xfrm>
            <a:prstGeom prst="ellipse">
              <a:avLst/>
            </a:prstGeom>
            <a:solidFill>
              <a:srgbClr val="ECECEB"/>
            </a:solidFill>
            <a:ln>
              <a:noFill/>
            </a:ln>
          </p:spPr>
          <p:txBody>
            <a:bodyPr/>
            <a:lstStyle/>
            <a:p>
              <a:pPr>
                <a:defRPr/>
              </a:pPr>
              <a:endParaRPr lang="zh-CN" altLang="en-US" sz="3200" kern="0">
                <a:solidFill>
                  <a:sysClr val="windowText" lastClr="000000"/>
                </a:solidFill>
              </a:endParaRPr>
            </a:p>
          </p:txBody>
        </p:sp>
        <p:sp>
          <p:nvSpPr>
            <p:cNvPr id="97" name="Freeform 23"/>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sp>
          <p:nvSpPr>
            <p:cNvPr id="98" name="Freeform 24"/>
            <p:cNvSpPr/>
            <p:nvPr/>
          </p:nvSpPr>
          <p:spPr bwMode="auto">
            <a:xfrm>
              <a:off x="5212118" y="2871495"/>
              <a:ext cx="277812"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grpSp>
        <p:nvGrpSpPr>
          <p:cNvPr id="99" name="组合 98"/>
          <p:cNvGrpSpPr/>
          <p:nvPr/>
        </p:nvGrpSpPr>
        <p:grpSpPr bwMode="auto">
          <a:xfrm>
            <a:off x="6096000" y="4964773"/>
            <a:ext cx="675040" cy="675041"/>
            <a:chOff x="6137274" y="1900165"/>
            <a:chExt cx="506413" cy="506412"/>
          </a:xfrm>
        </p:grpSpPr>
        <p:sp>
          <p:nvSpPr>
            <p:cNvPr id="100" name="Freeform 29"/>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chemeClr val="accent5"/>
            </a:solidFill>
            <a:ln>
              <a:noFill/>
            </a:ln>
          </p:spPr>
          <p:txBody>
            <a:bodyPr/>
            <a:lstStyle/>
            <a:p>
              <a:pPr>
                <a:defRPr/>
              </a:pPr>
              <a:endParaRPr lang="zh-CN" altLang="en-US" sz="3200" kern="0">
                <a:solidFill>
                  <a:sysClr val="windowText" lastClr="000000"/>
                </a:solidFill>
              </a:endParaRPr>
            </a:p>
          </p:txBody>
        </p:sp>
        <p:sp>
          <p:nvSpPr>
            <p:cNvPr id="101" name="Freeform 30"/>
            <p:cNvSpPr>
              <a:spLocks noEditPoints="1"/>
            </p:cNvSpPr>
            <p:nvPr/>
          </p:nvSpPr>
          <p:spPr bwMode="auto">
            <a:xfrm>
              <a:off x="6208711" y="1979540"/>
              <a:ext cx="327026"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p:spPr>
          <p:txBody>
            <a:bodyPr/>
            <a:lstStyle/>
            <a:p>
              <a:pPr>
                <a:defRPr/>
              </a:pPr>
              <a:endParaRPr lang="zh-CN" altLang="en-US" sz="3200" kern="0">
                <a:solidFill>
                  <a:sysClr val="windowText" lastClr="000000"/>
                </a:solidFill>
              </a:endParaRPr>
            </a:p>
          </p:txBody>
        </p:sp>
      </p:grpSp>
      <p:sp>
        <p:nvSpPr>
          <p:cNvPr id="102" name="Text Box 11"/>
          <p:cNvSpPr txBox="1">
            <a:spLocks noChangeArrowheads="1"/>
          </p:cNvSpPr>
          <p:nvPr/>
        </p:nvSpPr>
        <p:spPr bwMode="auto">
          <a:xfrm>
            <a:off x="6963607" y="1982602"/>
            <a:ext cx="4196256" cy="503215"/>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Text Box 11"/>
          <p:cNvSpPr txBox="1">
            <a:spLocks noChangeArrowheads="1"/>
          </p:cNvSpPr>
          <p:nvPr/>
        </p:nvSpPr>
        <p:spPr bwMode="auto">
          <a:xfrm>
            <a:off x="6963607" y="2993080"/>
            <a:ext cx="4196256" cy="503215"/>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4" name="Text Box 11"/>
          <p:cNvSpPr txBox="1">
            <a:spLocks noChangeArrowheads="1"/>
          </p:cNvSpPr>
          <p:nvPr/>
        </p:nvSpPr>
        <p:spPr bwMode="auto">
          <a:xfrm>
            <a:off x="6963607" y="4004914"/>
            <a:ext cx="4196256" cy="503215"/>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5" name="Text Box 11"/>
          <p:cNvSpPr txBox="1">
            <a:spLocks noChangeArrowheads="1"/>
          </p:cNvSpPr>
          <p:nvPr/>
        </p:nvSpPr>
        <p:spPr bwMode="auto">
          <a:xfrm>
            <a:off x="6963607" y="4996513"/>
            <a:ext cx="4196256" cy="503215"/>
          </a:xfrm>
          <a:prstGeom prst="rect">
            <a:avLst/>
          </a:prstGeom>
          <a:noFill/>
          <a:ln w="9525">
            <a:noFill/>
            <a:miter lim="800000"/>
          </a:ln>
        </p:spPr>
        <p:txBody>
          <a:bodyPr>
            <a:spAutoFit/>
          </a:bodyPr>
          <a:lstStyle/>
          <a:p>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endPar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0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300" fill="hold"/>
                                        <p:tgtEl>
                                          <p:spTgt spid="64"/>
                                        </p:tgtEl>
                                        <p:attrNameLst>
                                          <p:attrName>ppt_x</p:attrName>
                                        </p:attrNameLst>
                                      </p:cBhvr>
                                      <p:tavLst>
                                        <p:tav tm="0">
                                          <p:val>
                                            <p:strVal val="0-#ppt_w/2"/>
                                          </p:val>
                                        </p:tav>
                                        <p:tav tm="100000">
                                          <p:val>
                                            <p:strVal val="#ppt_x"/>
                                          </p:val>
                                        </p:tav>
                                      </p:tavLst>
                                    </p:anim>
                                    <p:anim calcmode="lin" valueType="num">
                                      <p:cBhvr additive="base">
                                        <p:cTn id="8" dur="3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decel="6660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300" fill="hold"/>
                                        <p:tgtEl>
                                          <p:spTgt spid="71"/>
                                        </p:tgtEl>
                                        <p:attrNameLst>
                                          <p:attrName>ppt_x</p:attrName>
                                        </p:attrNameLst>
                                      </p:cBhvr>
                                      <p:tavLst>
                                        <p:tav tm="0">
                                          <p:val>
                                            <p:strVal val="0-#ppt_w/2"/>
                                          </p:val>
                                        </p:tav>
                                        <p:tav tm="100000">
                                          <p:val>
                                            <p:strVal val="#ppt_x"/>
                                          </p:val>
                                        </p:tav>
                                      </p:tavLst>
                                    </p:anim>
                                    <p:anim calcmode="lin" valueType="num">
                                      <p:cBhvr additive="base">
                                        <p:cTn id="13" dur="30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decel="66600" fill="hold"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300" fill="hold"/>
                                        <p:tgtEl>
                                          <p:spTgt spid="79"/>
                                        </p:tgtEl>
                                        <p:attrNameLst>
                                          <p:attrName>ppt_x</p:attrName>
                                        </p:attrNameLst>
                                      </p:cBhvr>
                                      <p:tavLst>
                                        <p:tav tm="0">
                                          <p:val>
                                            <p:strVal val="1+#ppt_w/2"/>
                                          </p:val>
                                        </p:tav>
                                        <p:tav tm="100000">
                                          <p:val>
                                            <p:strVal val="#ppt_x"/>
                                          </p:val>
                                        </p:tav>
                                      </p:tavLst>
                                    </p:anim>
                                    <p:anim calcmode="lin" valueType="num">
                                      <p:cBhvr additive="base">
                                        <p:cTn id="18" dur="300" fill="hold"/>
                                        <p:tgtEl>
                                          <p:spTgt spid="7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decel="6660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300" fill="hold"/>
                                        <p:tgtEl>
                                          <p:spTgt spid="82"/>
                                        </p:tgtEl>
                                        <p:attrNameLst>
                                          <p:attrName>ppt_x</p:attrName>
                                        </p:attrNameLst>
                                      </p:cBhvr>
                                      <p:tavLst>
                                        <p:tav tm="0">
                                          <p:val>
                                            <p:strVal val="1+#ppt_w/2"/>
                                          </p:val>
                                        </p:tav>
                                        <p:tav tm="100000">
                                          <p:val>
                                            <p:strVal val="#ppt_x"/>
                                          </p:val>
                                        </p:tav>
                                      </p:tavLst>
                                    </p:anim>
                                    <p:anim calcmode="lin" valueType="num">
                                      <p:cBhvr additive="base">
                                        <p:cTn id="23" dur="300" fill="hold"/>
                                        <p:tgtEl>
                                          <p:spTgt spid="8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500" fill="hold"/>
                                        <p:tgtEl>
                                          <p:spTgt spid="85"/>
                                        </p:tgtEl>
                                        <p:attrNameLst>
                                          <p:attrName>ppt_w</p:attrName>
                                        </p:attrNameLst>
                                      </p:cBhvr>
                                      <p:tavLst>
                                        <p:tav tm="0">
                                          <p:val>
                                            <p:fltVal val="0"/>
                                          </p:val>
                                        </p:tav>
                                        <p:tav tm="100000">
                                          <p:val>
                                            <p:strVal val="#ppt_w"/>
                                          </p:val>
                                        </p:tav>
                                      </p:tavLst>
                                    </p:anim>
                                    <p:anim calcmode="lin" valueType="num">
                                      <p:cBhvr>
                                        <p:cTn id="28" dur="500" fill="hold"/>
                                        <p:tgtEl>
                                          <p:spTgt spid="85"/>
                                        </p:tgtEl>
                                        <p:attrNameLst>
                                          <p:attrName>ppt_h</p:attrName>
                                        </p:attrNameLst>
                                      </p:cBhvr>
                                      <p:tavLst>
                                        <p:tav tm="0">
                                          <p:val>
                                            <p:fltVal val="0"/>
                                          </p:val>
                                        </p:tav>
                                        <p:tav tm="100000">
                                          <p:val>
                                            <p:strVal val="#ppt_h"/>
                                          </p:val>
                                        </p:tav>
                                      </p:tavLst>
                                    </p:anim>
                                    <p:animEffect transition="in" filter="fade">
                                      <p:cBhvr>
                                        <p:cTn id="29" dur="500"/>
                                        <p:tgtEl>
                                          <p:spTgt spid="85"/>
                                        </p:tgtEl>
                                      </p:cBhvr>
                                    </p:animEffect>
                                  </p:childTnLst>
                                </p:cTn>
                              </p:par>
                              <p:par>
                                <p:cTn id="30" presetID="53" presetClass="entr" presetSubtype="16" fill="hold" nodeType="with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p:cTn id="32" dur="500" fill="hold"/>
                                        <p:tgtEl>
                                          <p:spTgt spid="89"/>
                                        </p:tgtEl>
                                        <p:attrNameLst>
                                          <p:attrName>ppt_w</p:attrName>
                                        </p:attrNameLst>
                                      </p:cBhvr>
                                      <p:tavLst>
                                        <p:tav tm="0">
                                          <p:val>
                                            <p:fltVal val="0"/>
                                          </p:val>
                                        </p:tav>
                                        <p:tav tm="100000">
                                          <p:val>
                                            <p:strVal val="#ppt_w"/>
                                          </p:val>
                                        </p:tav>
                                      </p:tavLst>
                                    </p:anim>
                                    <p:anim calcmode="lin" valueType="num">
                                      <p:cBhvr>
                                        <p:cTn id="33" dur="500" fill="hold"/>
                                        <p:tgtEl>
                                          <p:spTgt spid="89"/>
                                        </p:tgtEl>
                                        <p:attrNameLst>
                                          <p:attrName>ppt_h</p:attrName>
                                        </p:attrNameLst>
                                      </p:cBhvr>
                                      <p:tavLst>
                                        <p:tav tm="0">
                                          <p:val>
                                            <p:fltVal val="0"/>
                                          </p:val>
                                        </p:tav>
                                        <p:tav tm="100000">
                                          <p:val>
                                            <p:strVal val="#ppt_h"/>
                                          </p:val>
                                        </p:tav>
                                      </p:tavLst>
                                    </p:anim>
                                    <p:animEffect transition="in" filter="fade">
                                      <p:cBhvr>
                                        <p:cTn id="34" dur="500"/>
                                        <p:tgtEl>
                                          <p:spTgt spid="89"/>
                                        </p:tgtEl>
                                      </p:cBhvr>
                                    </p:animEffect>
                                  </p:childTnLst>
                                </p:cTn>
                              </p:par>
                              <p:par>
                                <p:cTn id="35" presetID="53" presetClass="entr" presetSubtype="16"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p:cTn id="37" dur="500" fill="hold"/>
                                        <p:tgtEl>
                                          <p:spTgt spid="94"/>
                                        </p:tgtEl>
                                        <p:attrNameLst>
                                          <p:attrName>ppt_w</p:attrName>
                                        </p:attrNameLst>
                                      </p:cBhvr>
                                      <p:tavLst>
                                        <p:tav tm="0">
                                          <p:val>
                                            <p:fltVal val="0"/>
                                          </p:val>
                                        </p:tav>
                                        <p:tav tm="100000">
                                          <p:val>
                                            <p:strVal val="#ppt_w"/>
                                          </p:val>
                                        </p:tav>
                                      </p:tavLst>
                                    </p:anim>
                                    <p:anim calcmode="lin" valueType="num">
                                      <p:cBhvr>
                                        <p:cTn id="38" dur="500" fill="hold"/>
                                        <p:tgtEl>
                                          <p:spTgt spid="94"/>
                                        </p:tgtEl>
                                        <p:attrNameLst>
                                          <p:attrName>ppt_h</p:attrName>
                                        </p:attrNameLst>
                                      </p:cBhvr>
                                      <p:tavLst>
                                        <p:tav tm="0">
                                          <p:val>
                                            <p:fltVal val="0"/>
                                          </p:val>
                                        </p:tav>
                                        <p:tav tm="100000">
                                          <p:val>
                                            <p:strVal val="#ppt_h"/>
                                          </p:val>
                                        </p:tav>
                                      </p:tavLst>
                                    </p:anim>
                                    <p:animEffect transition="in" filter="fade">
                                      <p:cBhvr>
                                        <p:cTn id="39" dur="500"/>
                                        <p:tgtEl>
                                          <p:spTgt spid="94"/>
                                        </p:tgtEl>
                                      </p:cBhvr>
                                    </p:animEffect>
                                  </p:childTnLst>
                                </p:cTn>
                              </p:par>
                              <p:par>
                                <p:cTn id="40" presetID="53" presetClass="entr" presetSubtype="16"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 calcmode="lin" valueType="num">
                                      <p:cBhvr>
                                        <p:cTn id="42" dur="500" fill="hold"/>
                                        <p:tgtEl>
                                          <p:spTgt spid="99"/>
                                        </p:tgtEl>
                                        <p:attrNameLst>
                                          <p:attrName>ppt_w</p:attrName>
                                        </p:attrNameLst>
                                      </p:cBhvr>
                                      <p:tavLst>
                                        <p:tav tm="0">
                                          <p:val>
                                            <p:fltVal val="0"/>
                                          </p:val>
                                        </p:tav>
                                        <p:tav tm="100000">
                                          <p:val>
                                            <p:strVal val="#ppt_w"/>
                                          </p:val>
                                        </p:tav>
                                      </p:tavLst>
                                    </p:anim>
                                    <p:anim calcmode="lin" valueType="num">
                                      <p:cBhvr>
                                        <p:cTn id="43" dur="500" fill="hold"/>
                                        <p:tgtEl>
                                          <p:spTgt spid="99"/>
                                        </p:tgtEl>
                                        <p:attrNameLst>
                                          <p:attrName>ppt_h</p:attrName>
                                        </p:attrNameLst>
                                      </p:cBhvr>
                                      <p:tavLst>
                                        <p:tav tm="0">
                                          <p:val>
                                            <p:fltVal val="0"/>
                                          </p:val>
                                        </p:tav>
                                        <p:tav tm="100000">
                                          <p:val>
                                            <p:strVal val="#ppt_h"/>
                                          </p:val>
                                        </p:tav>
                                      </p:tavLst>
                                    </p:anim>
                                    <p:animEffect transition="in" filter="fade">
                                      <p:cBhvr>
                                        <p:cTn id="44" dur="500"/>
                                        <p:tgtEl>
                                          <p:spTgt spid="99"/>
                                        </p:tgtEl>
                                      </p:cBhvr>
                                    </p:animEffect>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102"/>
                                        </p:tgtEl>
                                        <p:attrNameLst>
                                          <p:attrName>style.visibility</p:attrName>
                                        </p:attrNameLst>
                                      </p:cBhvr>
                                      <p:to>
                                        <p:strVal val="visible"/>
                                      </p:to>
                                    </p:set>
                                    <p:anim calcmode="lin" valueType="num">
                                      <p:cBhvr additive="base">
                                        <p:cTn id="48" dur="300" fill="hold"/>
                                        <p:tgtEl>
                                          <p:spTgt spid="102"/>
                                        </p:tgtEl>
                                        <p:attrNameLst>
                                          <p:attrName>ppt_x</p:attrName>
                                        </p:attrNameLst>
                                      </p:cBhvr>
                                      <p:tavLst>
                                        <p:tav tm="0">
                                          <p:val>
                                            <p:strVal val="1+#ppt_w/2"/>
                                          </p:val>
                                        </p:tav>
                                        <p:tav tm="100000">
                                          <p:val>
                                            <p:strVal val="#ppt_x"/>
                                          </p:val>
                                        </p:tav>
                                      </p:tavLst>
                                    </p:anim>
                                    <p:anim calcmode="lin" valueType="num">
                                      <p:cBhvr additive="base">
                                        <p:cTn id="49" dur="300" fill="hold"/>
                                        <p:tgtEl>
                                          <p:spTgt spid="102"/>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additive="base">
                                        <p:cTn id="53" dur="300" fill="hold"/>
                                        <p:tgtEl>
                                          <p:spTgt spid="103"/>
                                        </p:tgtEl>
                                        <p:attrNameLst>
                                          <p:attrName>ppt_x</p:attrName>
                                        </p:attrNameLst>
                                      </p:cBhvr>
                                      <p:tavLst>
                                        <p:tav tm="0">
                                          <p:val>
                                            <p:strVal val="1+#ppt_w/2"/>
                                          </p:val>
                                        </p:tav>
                                        <p:tav tm="100000">
                                          <p:val>
                                            <p:strVal val="#ppt_x"/>
                                          </p:val>
                                        </p:tav>
                                      </p:tavLst>
                                    </p:anim>
                                    <p:anim calcmode="lin" valueType="num">
                                      <p:cBhvr additive="base">
                                        <p:cTn id="54" dur="300" fill="hold"/>
                                        <p:tgtEl>
                                          <p:spTgt spid="103"/>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 presetClass="entr" presetSubtype="2" fill="hold" grpId="0"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300" fill="hold"/>
                                        <p:tgtEl>
                                          <p:spTgt spid="104"/>
                                        </p:tgtEl>
                                        <p:attrNameLst>
                                          <p:attrName>ppt_x</p:attrName>
                                        </p:attrNameLst>
                                      </p:cBhvr>
                                      <p:tavLst>
                                        <p:tav tm="0">
                                          <p:val>
                                            <p:strVal val="1+#ppt_w/2"/>
                                          </p:val>
                                        </p:tav>
                                        <p:tav tm="100000">
                                          <p:val>
                                            <p:strVal val="#ppt_x"/>
                                          </p:val>
                                        </p:tav>
                                      </p:tavLst>
                                    </p:anim>
                                    <p:anim calcmode="lin" valueType="num">
                                      <p:cBhvr additive="base">
                                        <p:cTn id="59" dur="300" fill="hold"/>
                                        <p:tgtEl>
                                          <p:spTgt spid="104"/>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2" presetClass="entr" presetSubtype="2" fill="hold" grpId="0" nodeType="afterEffect">
                                  <p:stCondLst>
                                    <p:cond delay="0"/>
                                  </p:stCondLst>
                                  <p:childTnLst>
                                    <p:set>
                                      <p:cBhvr>
                                        <p:cTn id="62" dur="1" fill="hold">
                                          <p:stCondLst>
                                            <p:cond delay="0"/>
                                          </p:stCondLst>
                                        </p:cTn>
                                        <p:tgtEl>
                                          <p:spTgt spid="105"/>
                                        </p:tgtEl>
                                        <p:attrNameLst>
                                          <p:attrName>style.visibility</p:attrName>
                                        </p:attrNameLst>
                                      </p:cBhvr>
                                      <p:to>
                                        <p:strVal val="visible"/>
                                      </p:to>
                                    </p:set>
                                    <p:anim calcmode="lin" valueType="num">
                                      <p:cBhvr additive="base">
                                        <p:cTn id="63" dur="300" fill="hold"/>
                                        <p:tgtEl>
                                          <p:spTgt spid="105"/>
                                        </p:tgtEl>
                                        <p:attrNameLst>
                                          <p:attrName>ppt_x</p:attrName>
                                        </p:attrNameLst>
                                      </p:cBhvr>
                                      <p:tavLst>
                                        <p:tav tm="0">
                                          <p:val>
                                            <p:strVal val="1+#ppt_w/2"/>
                                          </p:val>
                                        </p:tav>
                                        <p:tav tm="100000">
                                          <p:val>
                                            <p:strVal val="#ppt_x"/>
                                          </p:val>
                                        </p:tav>
                                      </p:tavLst>
                                    </p:anim>
                                    <p:anim calcmode="lin" valueType="num">
                                      <p:cBhvr additive="base">
                                        <p:cTn id="64" dur="3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84697" y="1817142"/>
            <a:ext cx="8307161" cy="4025527"/>
          </a:xfrm>
          <a:prstGeom prst="rect">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3200"/>
          </a:p>
        </p:txBody>
      </p:sp>
      <p:sp>
        <p:nvSpPr>
          <p:cNvPr id="3" name="椭圆 2"/>
          <p:cNvSpPr/>
          <p:nvPr/>
        </p:nvSpPr>
        <p:spPr>
          <a:xfrm>
            <a:off x="1136155" y="3017740"/>
            <a:ext cx="1617359" cy="16243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2000">
                <a:latin typeface="微软雅黑" panose="020B0503020204020204" pitchFamily="34" charset="-122"/>
                <a:ea typeface="微软雅黑" panose="020B0503020204020204" pitchFamily="34" charset="-122"/>
              </a:rPr>
              <a:t>Click Add Text</a:t>
            </a:r>
          </a:p>
        </p:txBody>
      </p:sp>
      <p:sp>
        <p:nvSpPr>
          <p:cNvPr id="4" name="椭圆 3"/>
          <p:cNvSpPr/>
          <p:nvPr/>
        </p:nvSpPr>
        <p:spPr>
          <a:xfrm>
            <a:off x="9443315" y="3017740"/>
            <a:ext cx="1617359" cy="16243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2000">
                <a:latin typeface="微软雅黑" panose="020B0503020204020204" pitchFamily="34" charset="-122"/>
                <a:ea typeface="微软雅黑" panose="020B0503020204020204" pitchFamily="34" charset="-122"/>
              </a:rPr>
              <a:t>Click Add Text</a:t>
            </a:r>
          </a:p>
        </p:txBody>
      </p:sp>
      <p:sp>
        <p:nvSpPr>
          <p:cNvPr id="5" name="矩形 4"/>
          <p:cNvSpPr/>
          <p:nvPr/>
        </p:nvSpPr>
        <p:spPr>
          <a:xfrm>
            <a:off x="5345555" y="3008624"/>
            <a:ext cx="1825312" cy="418545"/>
          </a:xfrm>
          <a:prstGeom prst="rect">
            <a:avLst/>
          </a:prstGeom>
        </p:spPr>
        <p:txBody>
          <a:bodyPr wrap="none" lIns="89442" tIns="44720" rIns="89442" bIns="44720">
            <a:spAutoFit/>
          </a:bodyPr>
          <a:lstStyle/>
          <a:p>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Click Add Title</a:t>
            </a:r>
            <a:endParaRPr lang="zh-CN" altLang="en-US" sz="2135" dirty="0">
              <a:solidFill>
                <a:schemeClr val="tx1">
                  <a:lumMod val="50000"/>
                  <a:lumOff val="50000"/>
                </a:schemeClr>
              </a:solidFill>
            </a:endParaRPr>
          </a:p>
        </p:txBody>
      </p:sp>
      <p:sp>
        <p:nvSpPr>
          <p:cNvPr id="6" name="矩形 5"/>
          <p:cNvSpPr/>
          <p:nvPr/>
        </p:nvSpPr>
        <p:spPr>
          <a:xfrm>
            <a:off x="5345555" y="4288959"/>
            <a:ext cx="1825312" cy="418545"/>
          </a:xfrm>
          <a:prstGeom prst="rect">
            <a:avLst/>
          </a:prstGeom>
        </p:spPr>
        <p:txBody>
          <a:bodyPr wrap="none" lIns="89442" tIns="44720" rIns="89442" bIns="44720">
            <a:spAutoFit/>
          </a:bodyPr>
          <a:lstStyle/>
          <a:p>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Click Add Title</a:t>
            </a:r>
            <a:endParaRPr lang="zh-CN" altLang="en-US" sz="2135">
              <a:solidFill>
                <a:schemeClr val="tx1">
                  <a:lumMod val="50000"/>
                  <a:lumOff val="50000"/>
                </a:schemeClr>
              </a:solidFill>
            </a:endParaRPr>
          </a:p>
        </p:txBody>
      </p:sp>
      <p:sp>
        <p:nvSpPr>
          <p:cNvPr id="7" name="上箭头 6"/>
          <p:cNvSpPr/>
          <p:nvPr/>
        </p:nvSpPr>
        <p:spPr>
          <a:xfrm>
            <a:off x="5399918" y="2201018"/>
            <a:ext cx="1476718" cy="706233"/>
          </a:xfrm>
          <a:prstGeom prst="upArrow">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3200">
              <a:solidFill>
                <a:schemeClr val="tx1">
                  <a:lumMod val="50000"/>
                  <a:lumOff val="50000"/>
                </a:schemeClr>
              </a:solidFill>
            </a:endParaRPr>
          </a:p>
        </p:txBody>
      </p:sp>
      <p:sp>
        <p:nvSpPr>
          <p:cNvPr id="8" name="上箭头 7"/>
          <p:cNvSpPr/>
          <p:nvPr/>
        </p:nvSpPr>
        <p:spPr>
          <a:xfrm flipV="1">
            <a:off x="5399918" y="4783322"/>
            <a:ext cx="1476718" cy="706233"/>
          </a:xfrm>
          <a:prstGeom prst="upArrow">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3200"/>
          </a:p>
        </p:txBody>
      </p:sp>
      <p:sp>
        <p:nvSpPr>
          <p:cNvPr id="9" name="矩形 8"/>
          <p:cNvSpPr/>
          <p:nvPr/>
        </p:nvSpPr>
        <p:spPr>
          <a:xfrm>
            <a:off x="3861749" y="5630801"/>
            <a:ext cx="4430157" cy="4237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2135">
                <a:latin typeface="微软雅黑" panose="020B0503020204020204" pitchFamily="34" charset="-122"/>
                <a:ea typeface="微软雅黑" panose="020B0503020204020204" pitchFamily="34" charset="-122"/>
              </a:rPr>
              <a:t>Click Add Text</a:t>
            </a:r>
          </a:p>
        </p:txBody>
      </p:sp>
      <p:sp>
        <p:nvSpPr>
          <p:cNvPr id="10" name="矩形 9"/>
          <p:cNvSpPr/>
          <p:nvPr/>
        </p:nvSpPr>
        <p:spPr>
          <a:xfrm>
            <a:off x="3861749" y="1605273"/>
            <a:ext cx="4430157" cy="423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2135" dirty="0">
                <a:latin typeface="微软雅黑" panose="020B0503020204020204" pitchFamily="34" charset="-122"/>
                <a:ea typeface="微软雅黑" panose="020B0503020204020204" pitchFamily="34" charset="-122"/>
              </a:rPr>
              <a:t>Click Add Text</a:t>
            </a:r>
          </a:p>
        </p:txBody>
      </p:sp>
      <p:sp>
        <p:nvSpPr>
          <p:cNvPr id="11" name="五边形 2"/>
          <p:cNvSpPr/>
          <p:nvPr/>
        </p:nvSpPr>
        <p:spPr>
          <a:xfrm>
            <a:off x="3246370" y="3882875"/>
            <a:ext cx="5783816" cy="317805"/>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3200">
              <a:solidFill>
                <a:schemeClr val="tx1">
                  <a:lumMod val="50000"/>
                  <a:lumOff val="50000"/>
                </a:schemeClr>
              </a:solidFill>
            </a:endParaRPr>
          </a:p>
        </p:txBody>
      </p:sp>
      <p:sp>
        <p:nvSpPr>
          <p:cNvPr id="12" name="五边形 2"/>
          <p:cNvSpPr/>
          <p:nvPr/>
        </p:nvSpPr>
        <p:spPr>
          <a:xfrm flipH="1">
            <a:off x="3246370" y="3459135"/>
            <a:ext cx="5783816" cy="317805"/>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3200">
              <a:solidFill>
                <a:schemeClr val="tx1">
                  <a:lumMod val="50000"/>
                  <a:lumOff val="50000"/>
                </a:schemeClr>
              </a:solidFill>
            </a:endParaRPr>
          </a:p>
        </p:txBody>
      </p:sp>
      <p:sp>
        <p:nvSpPr>
          <p:cNvPr id="20" name="标题 19"/>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par>
                          <p:cTn id="40" fill="hold">
                            <p:stCondLst>
                              <p:cond delay="2500"/>
                            </p:stCondLst>
                            <p:childTnLst>
                              <p:par>
                                <p:cTn id="41" presetID="16" presetClass="entr" presetSubtype="37"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outVertical)">
                                      <p:cBhvr>
                                        <p:cTn id="43" dur="500"/>
                                        <p:tgtEl>
                                          <p:spTgt spid="10"/>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outVertical)">
                                      <p:cBhvr>
                                        <p:cTn id="46" dur="500"/>
                                        <p:tgtEl>
                                          <p:spTgt spid="9"/>
                                        </p:tgtEl>
                                      </p:cBhvr>
                                    </p:animEffect>
                                  </p:childTnLst>
                                </p:cTn>
                              </p:par>
                            </p:childTnLst>
                          </p:cTn>
                        </p:par>
                        <p:par>
                          <p:cTn id="47" fill="hold">
                            <p:stCondLst>
                              <p:cond delay="3000"/>
                            </p:stCondLst>
                            <p:childTnLst>
                              <p:par>
                                <p:cTn id="48" presetID="16" presetClass="entr" presetSubtype="37"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out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6070609" y="2122914"/>
            <a:ext cx="5819976" cy="3362455"/>
            <a:chOff x="4552949" y="1591929"/>
            <a:chExt cx="4366119" cy="2522498"/>
          </a:xfrm>
        </p:grpSpPr>
        <p:pic>
          <p:nvPicPr>
            <p:cNvPr id="3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164247" flipV="1">
              <a:off x="7212990" y="3259838"/>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7" r="7205" b="57679"/>
            <a:stretch>
              <a:fillRect/>
            </a:stretch>
          </p:blipFill>
          <p:spPr bwMode="auto">
            <a:xfrm rot="19878225" flipV="1">
              <a:off x="8211649" y="3972668"/>
              <a:ext cx="558904" cy="6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152643" flipV="1">
              <a:off x="7672523" y="40134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2057140" flipV="1">
              <a:off x="8245135" y="311186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2057140" flipV="1">
              <a:off x="7733400" y="235719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2057140" flipV="1">
              <a:off x="7272375" y="16160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a:fillRect/>
            </a:stretch>
          </p:blipFill>
          <p:spPr bwMode="auto">
            <a:xfrm rot="8981151" flipV="1">
              <a:off x="6626991" y="1711212"/>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平行四边形 115"/>
            <p:cNvSpPr/>
            <p:nvPr/>
          </p:nvSpPr>
          <p:spPr>
            <a:xfrm rot="1200000">
              <a:off x="6825944" y="1597157"/>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8" name="平行四边形 116"/>
            <p:cNvSpPr/>
            <p:nvPr/>
          </p:nvSpPr>
          <p:spPr>
            <a:xfrm rot="16200000">
              <a:off x="6645902" y="2019619"/>
              <a:ext cx="740288" cy="477033"/>
            </a:xfrm>
            <a:prstGeom prst="parallelogram">
              <a:avLst>
                <a:gd name="adj" fmla="val 36484"/>
              </a:avLst>
            </a:prstGeom>
            <a:solidFill>
              <a:schemeClr val="accent1"/>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39" name="平行四边形 117"/>
            <p:cNvSpPr/>
            <p:nvPr/>
          </p:nvSpPr>
          <p:spPr>
            <a:xfrm rot="9071256">
              <a:off x="7074221" y="1950233"/>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0" name="五边形 118"/>
            <p:cNvSpPr/>
            <p:nvPr/>
          </p:nvSpPr>
          <p:spPr>
            <a:xfrm flipH="1">
              <a:off x="5503720" y="3371869"/>
              <a:ext cx="2227320" cy="568209"/>
            </a:xfrm>
            <a:prstGeom prst="homePlate">
              <a:avLst>
                <a:gd name="adj" fmla="val 37444"/>
              </a:avLst>
            </a:prstGeom>
            <a:solidFill>
              <a:schemeClr val="accent3"/>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panose="02030600000101010101" charset="-127"/>
              </a:endParaRPr>
            </a:p>
          </p:txBody>
        </p:sp>
        <p:sp>
          <p:nvSpPr>
            <p:cNvPr id="41" name="平行四边形 119"/>
            <p:cNvSpPr/>
            <p:nvPr/>
          </p:nvSpPr>
          <p:spPr>
            <a:xfrm rot="1200000">
              <a:off x="7302977" y="2335693"/>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2" name="平行四边形 120"/>
            <p:cNvSpPr/>
            <p:nvPr/>
          </p:nvSpPr>
          <p:spPr>
            <a:xfrm rot="16200000">
              <a:off x="7122935" y="2758157"/>
              <a:ext cx="740288" cy="477033"/>
            </a:xfrm>
            <a:prstGeom prst="parallelogram">
              <a:avLst>
                <a:gd name="adj" fmla="val 36484"/>
              </a:avLst>
            </a:prstGeom>
            <a:solidFill>
              <a:schemeClr val="accent2"/>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43" name="平行四边形 121"/>
            <p:cNvSpPr/>
            <p:nvPr/>
          </p:nvSpPr>
          <p:spPr>
            <a:xfrm rot="9071256">
              <a:off x="7551254" y="2688771"/>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4" name="平行四边形 122"/>
            <p:cNvSpPr/>
            <p:nvPr/>
          </p:nvSpPr>
          <p:spPr>
            <a:xfrm rot="1200000">
              <a:off x="7780009" y="3083302"/>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5" name="平行四边形 123"/>
            <p:cNvSpPr/>
            <p:nvPr/>
          </p:nvSpPr>
          <p:spPr>
            <a:xfrm rot="16200000">
              <a:off x="7599968" y="3505766"/>
              <a:ext cx="740288" cy="477033"/>
            </a:xfrm>
            <a:prstGeom prst="parallelogram">
              <a:avLst>
                <a:gd name="adj" fmla="val 36484"/>
              </a:avLst>
            </a:prstGeom>
            <a:solidFill>
              <a:schemeClr val="accent3"/>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46" name="平行四边形 124"/>
            <p:cNvSpPr/>
            <p:nvPr/>
          </p:nvSpPr>
          <p:spPr>
            <a:xfrm rot="9071256">
              <a:off x="8028285" y="3436379"/>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7" name="五边形 125"/>
            <p:cNvSpPr/>
            <p:nvPr/>
          </p:nvSpPr>
          <p:spPr>
            <a:xfrm flipH="1">
              <a:off x="5022115" y="2625012"/>
              <a:ext cx="2238255" cy="568209"/>
            </a:xfrm>
            <a:prstGeom prst="homePlate">
              <a:avLst>
                <a:gd name="adj" fmla="val 37444"/>
              </a:avLst>
            </a:prstGeom>
            <a:solidFill>
              <a:schemeClr val="accent2"/>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panose="02030600000101010101" charset="-127"/>
              </a:endParaRPr>
            </a:p>
          </p:txBody>
        </p:sp>
        <p:sp>
          <p:nvSpPr>
            <p:cNvPr id="48" name="五边形 126"/>
            <p:cNvSpPr/>
            <p:nvPr/>
          </p:nvSpPr>
          <p:spPr>
            <a:xfrm flipH="1">
              <a:off x="4552949" y="1883949"/>
              <a:ext cx="2227320" cy="568209"/>
            </a:xfrm>
            <a:prstGeom prst="homePlate">
              <a:avLst>
                <a:gd name="adj" fmla="val 40583"/>
              </a:avLst>
            </a:prstGeom>
            <a:solidFill>
              <a:schemeClr val="accent1"/>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panose="02030600000101010101" charset="-127"/>
              </a:endParaRPr>
            </a:p>
          </p:txBody>
        </p:sp>
        <p:sp>
          <p:nvSpPr>
            <p:cNvPr id="49" name="Freeform 89"/>
            <p:cNvSpPr>
              <a:spLocks noEditPoints="1"/>
            </p:cNvSpPr>
            <p:nvPr/>
          </p:nvSpPr>
          <p:spPr bwMode="black">
            <a:xfrm>
              <a:off x="7563794" y="2376547"/>
              <a:ext cx="422573" cy="26802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chemeClr val="accent2"/>
            </a:solidFill>
            <a:ln>
              <a:noFill/>
            </a:ln>
            <a:effectLst>
              <a:reflection blurRad="6350" stA="52000" endA="300" endPos="35000" dir="5400000" sy="-100000" algn="bl" rotWithShape="0"/>
            </a:effectLst>
          </p:spPr>
          <p:txBody>
            <a:bodyPr vert="horz" wrap="square" lIns="61719" tIns="30859" rIns="61719" bIns="30859" numCol="1" anchor="t" anchorCtr="0" compatLnSpc="1"/>
            <a:lstStyle/>
            <a:p>
              <a:endParaRPr lang="en-US" sz="1200" dirty="0"/>
            </a:p>
          </p:txBody>
        </p:sp>
        <p:sp>
          <p:nvSpPr>
            <p:cNvPr id="50" name="矩形 128"/>
            <p:cNvSpPr/>
            <p:nvPr/>
          </p:nvSpPr>
          <p:spPr>
            <a:xfrm rot="10800000">
              <a:off x="6626393" y="1888658"/>
              <a:ext cx="148050" cy="563500"/>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panose="02030600000101010101" charset="-127"/>
                <a:sym typeface="Batang" panose="02030600000101010101" charset="-127"/>
              </a:endParaRPr>
            </a:p>
          </p:txBody>
        </p:sp>
        <p:sp>
          <p:nvSpPr>
            <p:cNvPr id="51" name="矩形 129"/>
            <p:cNvSpPr/>
            <p:nvPr/>
          </p:nvSpPr>
          <p:spPr>
            <a:xfrm rot="10800000">
              <a:off x="7110671" y="2625011"/>
              <a:ext cx="148050"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panose="02030600000101010101" charset="-127"/>
                <a:sym typeface="Batang" panose="02030600000101010101" charset="-127"/>
              </a:endParaRPr>
            </a:p>
          </p:txBody>
        </p:sp>
        <p:sp>
          <p:nvSpPr>
            <p:cNvPr id="52" name="矩形 130"/>
            <p:cNvSpPr/>
            <p:nvPr/>
          </p:nvSpPr>
          <p:spPr>
            <a:xfrm rot="10800000">
              <a:off x="7377911" y="3371869"/>
              <a:ext cx="354683"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panose="02030600000101010101" charset="-127"/>
                <a:sym typeface="Batang" panose="02030600000101010101" charset="-127"/>
              </a:endParaRPr>
            </a:p>
          </p:txBody>
        </p:sp>
        <p:pic>
          <p:nvPicPr>
            <p:cNvPr id="5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a:fillRect/>
            </a:stretch>
          </p:blipFill>
          <p:spPr bwMode="auto">
            <a:xfrm rot="19878225" flipV="1">
              <a:off x="7637917" y="3214337"/>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67" r="7205" b="57679"/>
            <a:stretch>
              <a:fillRect/>
            </a:stretch>
          </p:blipFill>
          <p:spPr bwMode="auto">
            <a:xfrm rot="19878225" flipV="1">
              <a:off x="7113625" y="2493408"/>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组合 133"/>
            <p:cNvGrpSpPr>
              <a:grpSpLocks noChangeAspect="1"/>
            </p:cNvGrpSpPr>
            <p:nvPr/>
          </p:nvGrpSpPr>
          <p:grpSpPr>
            <a:xfrm>
              <a:off x="7088733" y="1591929"/>
              <a:ext cx="339976" cy="286883"/>
              <a:chOff x="2162176" y="-104775"/>
              <a:chExt cx="1655763" cy="1417638"/>
            </a:xfrm>
            <a:solidFill>
              <a:srgbClr val="3666D7"/>
            </a:solidFill>
          </p:grpSpPr>
          <p:sp>
            <p:nvSpPr>
              <p:cNvPr id="56"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solidFill>
                <a:schemeClr val="accent1"/>
              </a:solidFill>
              <a:ln>
                <a:noFill/>
              </a:ln>
              <a:effectLst>
                <a:reflection blurRad="6350" stA="52000" endA="300" endPos="35000" dir="5400000" sy="-100000" algn="bl" rotWithShape="0"/>
              </a:effectLst>
            </p:spPr>
            <p:txBody>
              <a:bodyPr vert="horz" wrap="square" lIns="82292" tIns="41145" rIns="82292" bIns="41145" numCol="1" anchor="t" anchorCtr="0" compatLnSpc="1"/>
              <a:lstStyle/>
              <a:p>
                <a:endParaRPr lang="zh-CN" altLang="en-US" sz="1200" dirty="0"/>
              </a:p>
            </p:txBody>
          </p:sp>
          <p:sp>
            <p:nvSpPr>
              <p:cNvPr id="57"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solidFill>
                <a:schemeClr val="accent1"/>
              </a:solidFill>
              <a:ln>
                <a:noFill/>
              </a:ln>
              <a:effectLst>
                <a:reflection blurRad="6350" stA="52000" endA="300" endPos="35000" dir="5400000" sy="-100000" algn="bl" rotWithShape="0"/>
              </a:effectLst>
            </p:spPr>
            <p:txBody>
              <a:bodyPr vert="horz" wrap="square" lIns="82292" tIns="41145" rIns="82292" bIns="41145" numCol="1" anchor="t" anchorCtr="0" compatLnSpc="1"/>
              <a:lstStyle/>
              <a:p>
                <a:endParaRPr lang="zh-CN" altLang="en-US" sz="1200" dirty="0"/>
              </a:p>
            </p:txBody>
          </p:sp>
        </p:grpSp>
        <p:pic>
          <p:nvPicPr>
            <p:cNvPr id="58" name="Picture 5" descr="\\MAGNUM\Projects\Microsoft\Cloud Power FY12\Design\ICONS_PNG\Increase.png"/>
            <p:cNvPicPr>
              <a:picLocks noChangeAspect="1" noChangeArrowheads="1"/>
            </p:cNvPicPr>
            <p:nvPr/>
          </p:nvPicPr>
          <p:blipFill rotWithShape="1">
            <a:blip r:embed="rId6" cstate="print">
              <a:duotone>
                <a:prstClr val="black"/>
                <a:srgbClr val="393F59">
                  <a:tint val="45000"/>
                  <a:satMod val="400000"/>
                </a:srgbClr>
              </a:duotone>
            </a:blip>
            <a:srcRect b="16251"/>
            <a:stretch>
              <a:fillRect/>
            </a:stretch>
          </p:blipFill>
          <p:spPr bwMode="auto">
            <a:xfrm>
              <a:off x="7816381" y="2782717"/>
              <a:ext cx="713153" cy="588490"/>
            </a:xfrm>
            <a:prstGeom prst="rect">
              <a:avLst/>
            </a:prstGeom>
            <a:noFill/>
            <a:effectLst>
              <a:reflection blurRad="6350" stA="52000" endA="300" endPos="35000" dir="5400000" sy="-100000" algn="bl" rotWithShape="0"/>
            </a:effectLst>
          </p:spPr>
        </p:pic>
        <p:sp>
          <p:nvSpPr>
            <p:cNvPr id="59" name="文本框 137"/>
            <p:cNvSpPr txBox="1"/>
            <p:nvPr/>
          </p:nvSpPr>
          <p:spPr>
            <a:xfrm>
              <a:off x="5007689" y="1998337"/>
              <a:ext cx="1062070" cy="346321"/>
            </a:xfrm>
            <a:prstGeom prst="rect">
              <a:avLst/>
            </a:prstGeom>
            <a:noFill/>
          </p:spPr>
          <p:txBody>
            <a:bodyPr wrap="none" lIns="91416" tIns="45708" rIns="91416" bIns="45708"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cs typeface="Tahoma" panose="020B0604030504040204" pitchFamily="34" charset="0"/>
                </a:rPr>
                <a:t>Input text</a:t>
              </a:r>
            </a:p>
          </p:txBody>
        </p:sp>
        <p:sp>
          <p:nvSpPr>
            <p:cNvPr id="60" name="文本框 138"/>
            <p:cNvSpPr txBox="1"/>
            <p:nvPr/>
          </p:nvSpPr>
          <p:spPr>
            <a:xfrm>
              <a:off x="5407901" y="2735217"/>
              <a:ext cx="1062070" cy="346321"/>
            </a:xfrm>
            <a:prstGeom prst="rect">
              <a:avLst/>
            </a:prstGeom>
            <a:noFill/>
          </p:spPr>
          <p:txBody>
            <a:bodyPr wrap="none" lIns="91416" tIns="45708" rIns="91416" bIns="45708"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cs typeface="Tahoma" panose="020B0604030504040204" pitchFamily="34" charset="0"/>
                </a:rPr>
                <a:t>Input text</a:t>
              </a:r>
            </a:p>
          </p:txBody>
        </p:sp>
        <p:sp>
          <p:nvSpPr>
            <p:cNvPr id="61" name="文本框 139"/>
            <p:cNvSpPr txBox="1"/>
            <p:nvPr/>
          </p:nvSpPr>
          <p:spPr>
            <a:xfrm>
              <a:off x="5808113" y="3472097"/>
              <a:ext cx="1062070" cy="346321"/>
            </a:xfrm>
            <a:prstGeom prst="rect">
              <a:avLst/>
            </a:prstGeom>
            <a:noFill/>
          </p:spPr>
          <p:txBody>
            <a:bodyPr wrap="none" lIns="91416" tIns="45708" rIns="91416" bIns="45708"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cs typeface="Tahoma" panose="020B0604030504040204" pitchFamily="34" charset="0"/>
                </a:rPr>
                <a:t>Input text</a:t>
              </a:r>
            </a:p>
          </p:txBody>
        </p:sp>
        <p:grpSp>
          <p:nvGrpSpPr>
            <p:cNvPr id="62" name="组合 140"/>
            <p:cNvGrpSpPr/>
            <p:nvPr/>
          </p:nvGrpSpPr>
          <p:grpSpPr>
            <a:xfrm>
              <a:off x="6901085" y="2030573"/>
              <a:ext cx="218826" cy="477753"/>
              <a:chOff x="5038767" y="1303073"/>
              <a:chExt cx="325210" cy="720403"/>
            </a:xfrm>
          </p:grpSpPr>
          <p:sp>
            <p:nvSpPr>
              <p:cNvPr id="64" name="Freeform 22"/>
              <p:cNvSpPr/>
              <p:nvPr/>
            </p:nvSpPr>
            <p:spPr bwMode="auto">
              <a:xfrm>
                <a:off x="5122540" y="1634458"/>
                <a:ext cx="100858" cy="389018"/>
              </a:xfrm>
              <a:custGeom>
                <a:avLst/>
                <a:gdLst>
                  <a:gd name="T0" fmla="*/ 14 w 21"/>
                  <a:gd name="T1" fmla="*/ 78 h 80"/>
                  <a:gd name="T2" fmla="*/ 7 w 21"/>
                  <a:gd name="T3" fmla="*/ 67 h 80"/>
                  <a:gd name="T4" fmla="*/ 7 w 21"/>
                  <a:gd name="T5" fmla="*/ 16 h 80"/>
                  <a:gd name="T6" fmla="*/ 0 w 21"/>
                  <a:gd name="T7" fmla="*/ 6 h 80"/>
                  <a:gd name="T8" fmla="*/ 7 w 21"/>
                  <a:gd name="T9" fmla="*/ 3 h 80"/>
                  <a:gd name="T10" fmla="*/ 14 w 21"/>
                  <a:gd name="T11" fmla="*/ 6 h 80"/>
                  <a:gd name="T12" fmla="*/ 21 w 21"/>
                  <a:gd name="T13" fmla="*/ 17 h 80"/>
                  <a:gd name="T14" fmla="*/ 21 w 21"/>
                  <a:gd name="T15" fmla="*/ 75 h 80"/>
                  <a:gd name="T16" fmla="*/ 14 w 21"/>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0">
                    <a:moveTo>
                      <a:pt x="14" y="78"/>
                    </a:moveTo>
                    <a:cubicBezTo>
                      <a:pt x="9" y="75"/>
                      <a:pt x="7" y="72"/>
                      <a:pt x="7" y="67"/>
                    </a:cubicBezTo>
                    <a:cubicBezTo>
                      <a:pt x="7" y="16"/>
                      <a:pt x="7" y="16"/>
                      <a:pt x="7" y="16"/>
                    </a:cubicBezTo>
                    <a:cubicBezTo>
                      <a:pt x="2" y="13"/>
                      <a:pt x="0" y="10"/>
                      <a:pt x="0" y="6"/>
                    </a:cubicBezTo>
                    <a:cubicBezTo>
                      <a:pt x="0" y="1"/>
                      <a:pt x="2" y="0"/>
                      <a:pt x="7" y="3"/>
                    </a:cubicBezTo>
                    <a:cubicBezTo>
                      <a:pt x="14" y="6"/>
                      <a:pt x="14" y="6"/>
                      <a:pt x="14" y="6"/>
                    </a:cubicBezTo>
                    <a:cubicBezTo>
                      <a:pt x="19" y="9"/>
                      <a:pt x="21" y="13"/>
                      <a:pt x="21" y="17"/>
                    </a:cubicBezTo>
                    <a:cubicBezTo>
                      <a:pt x="21" y="75"/>
                      <a:pt x="21" y="75"/>
                      <a:pt x="21" y="75"/>
                    </a:cubicBezTo>
                    <a:cubicBezTo>
                      <a:pt x="21" y="79"/>
                      <a:pt x="19" y="80"/>
                      <a:pt x="14" y="78"/>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5" name="Freeform 23"/>
              <p:cNvSpPr/>
              <p:nvPr/>
            </p:nvSpPr>
            <p:spPr bwMode="auto">
              <a:xfrm>
                <a:off x="5038767" y="1303073"/>
                <a:ext cx="47341" cy="139964"/>
              </a:xfrm>
              <a:custGeom>
                <a:avLst/>
                <a:gdLst>
                  <a:gd name="T0" fmla="*/ 0 w 10"/>
                  <a:gd name="T1" fmla="*/ 15 h 29"/>
                  <a:gd name="T2" fmla="*/ 3 w 10"/>
                  <a:gd name="T3" fmla="*/ 17 h 29"/>
                  <a:gd name="T4" fmla="*/ 4 w 10"/>
                  <a:gd name="T5" fmla="*/ 21 h 29"/>
                  <a:gd name="T6" fmla="*/ 5 w 10"/>
                  <a:gd name="T7" fmla="*/ 25 h 29"/>
                  <a:gd name="T8" fmla="*/ 7 w 10"/>
                  <a:gd name="T9" fmla="*/ 23 h 29"/>
                  <a:gd name="T10" fmla="*/ 5 w 10"/>
                  <a:gd name="T11" fmla="*/ 17 h 29"/>
                  <a:gd name="T12" fmla="*/ 2 w 10"/>
                  <a:gd name="T13" fmla="*/ 10 h 29"/>
                  <a:gd name="T14" fmla="*/ 1 w 10"/>
                  <a:gd name="T15" fmla="*/ 4 h 29"/>
                  <a:gd name="T16" fmla="*/ 2 w 10"/>
                  <a:gd name="T17" fmla="*/ 1 h 29"/>
                  <a:gd name="T18" fmla="*/ 5 w 10"/>
                  <a:gd name="T19" fmla="*/ 1 h 29"/>
                  <a:gd name="T20" fmla="*/ 9 w 10"/>
                  <a:gd name="T21" fmla="*/ 4 h 29"/>
                  <a:gd name="T22" fmla="*/ 10 w 10"/>
                  <a:gd name="T23" fmla="*/ 8 h 29"/>
                  <a:gd name="T24" fmla="*/ 10 w 10"/>
                  <a:gd name="T25" fmla="*/ 13 h 29"/>
                  <a:gd name="T26" fmla="*/ 7 w 10"/>
                  <a:gd name="T27" fmla="*/ 11 h 29"/>
                  <a:gd name="T28" fmla="*/ 7 w 10"/>
                  <a:gd name="T29" fmla="*/ 6 h 29"/>
                  <a:gd name="T30" fmla="*/ 6 w 10"/>
                  <a:gd name="T31" fmla="*/ 4 h 29"/>
                  <a:gd name="T32" fmla="*/ 4 w 10"/>
                  <a:gd name="T33" fmla="*/ 4 h 29"/>
                  <a:gd name="T34" fmla="*/ 4 w 10"/>
                  <a:gd name="T35" fmla="*/ 5 h 29"/>
                  <a:gd name="T36" fmla="*/ 6 w 10"/>
                  <a:gd name="T37" fmla="*/ 12 h 29"/>
                  <a:gd name="T38" fmla="*/ 9 w 10"/>
                  <a:gd name="T39" fmla="*/ 18 h 29"/>
                  <a:gd name="T40" fmla="*/ 10 w 10"/>
                  <a:gd name="T41" fmla="*/ 25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7"/>
                      <a:pt x="3" y="17"/>
                      <a:pt x="3" y="17"/>
                    </a:cubicBezTo>
                    <a:cubicBezTo>
                      <a:pt x="4" y="21"/>
                      <a:pt x="4" y="21"/>
                      <a:pt x="4" y="21"/>
                    </a:cubicBezTo>
                    <a:cubicBezTo>
                      <a:pt x="4" y="23"/>
                      <a:pt x="4" y="24"/>
                      <a:pt x="5" y="25"/>
                    </a:cubicBezTo>
                    <a:cubicBezTo>
                      <a:pt x="6" y="26"/>
                      <a:pt x="7" y="25"/>
                      <a:pt x="7" y="23"/>
                    </a:cubicBezTo>
                    <a:cubicBezTo>
                      <a:pt x="7" y="21"/>
                      <a:pt x="6" y="19"/>
                      <a:pt x="5" y="17"/>
                    </a:cubicBezTo>
                    <a:cubicBezTo>
                      <a:pt x="2" y="10"/>
                      <a:pt x="2" y="10"/>
                      <a:pt x="2" y="10"/>
                    </a:cubicBezTo>
                    <a:cubicBezTo>
                      <a:pt x="1" y="8"/>
                      <a:pt x="1" y="6"/>
                      <a:pt x="1" y="4"/>
                    </a:cubicBezTo>
                    <a:cubicBezTo>
                      <a:pt x="1" y="2"/>
                      <a:pt x="1" y="1"/>
                      <a:pt x="2" y="1"/>
                    </a:cubicBezTo>
                    <a:cubicBezTo>
                      <a:pt x="3" y="0"/>
                      <a:pt x="4" y="0"/>
                      <a:pt x="5" y="1"/>
                    </a:cubicBezTo>
                    <a:cubicBezTo>
                      <a:pt x="7" y="2"/>
                      <a:pt x="8" y="3"/>
                      <a:pt x="9" y="4"/>
                    </a:cubicBezTo>
                    <a:cubicBezTo>
                      <a:pt x="10" y="5"/>
                      <a:pt x="10" y="7"/>
                      <a:pt x="10" y="8"/>
                    </a:cubicBezTo>
                    <a:cubicBezTo>
                      <a:pt x="10" y="13"/>
                      <a:pt x="10" y="13"/>
                      <a:pt x="10" y="13"/>
                    </a:cubicBezTo>
                    <a:cubicBezTo>
                      <a:pt x="7" y="11"/>
                      <a:pt x="7" y="11"/>
                      <a:pt x="7" y="11"/>
                    </a:cubicBezTo>
                    <a:cubicBezTo>
                      <a:pt x="7" y="6"/>
                      <a:pt x="7" y="6"/>
                      <a:pt x="7" y="6"/>
                    </a:cubicBezTo>
                    <a:cubicBezTo>
                      <a:pt x="7" y="5"/>
                      <a:pt x="7" y="4"/>
                      <a:pt x="6" y="4"/>
                    </a:cubicBezTo>
                    <a:cubicBezTo>
                      <a:pt x="5" y="4"/>
                      <a:pt x="5" y="3"/>
                      <a:pt x="4" y="4"/>
                    </a:cubicBezTo>
                    <a:cubicBezTo>
                      <a:pt x="4" y="4"/>
                      <a:pt x="4" y="5"/>
                      <a:pt x="4" y="5"/>
                    </a:cubicBezTo>
                    <a:cubicBezTo>
                      <a:pt x="4" y="7"/>
                      <a:pt x="5" y="9"/>
                      <a:pt x="6" y="12"/>
                    </a:cubicBezTo>
                    <a:cubicBezTo>
                      <a:pt x="9" y="18"/>
                      <a:pt x="9" y="18"/>
                      <a:pt x="9" y="18"/>
                    </a:cubicBezTo>
                    <a:cubicBezTo>
                      <a:pt x="10" y="21"/>
                      <a:pt x="10" y="23"/>
                      <a:pt x="10" y="25"/>
                    </a:cubicBezTo>
                    <a:cubicBezTo>
                      <a:pt x="10" y="26"/>
                      <a:pt x="10" y="27"/>
                      <a:pt x="9" y="28"/>
                    </a:cubicBezTo>
                    <a:cubicBezTo>
                      <a:pt x="8" y="29"/>
                      <a:pt x="7" y="29"/>
                      <a:pt x="5" y="28"/>
                    </a:cubicBezTo>
                    <a:cubicBezTo>
                      <a:pt x="2" y="26"/>
                      <a:pt x="0" y="23"/>
                      <a:pt x="0" y="19"/>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6" name="Freeform 24"/>
              <p:cNvSpPr/>
              <p:nvPr/>
            </p:nvSpPr>
            <p:spPr bwMode="auto">
              <a:xfrm>
                <a:off x="5131390" y="1346297"/>
                <a:ext cx="53516" cy="146139"/>
              </a:xfrm>
              <a:custGeom>
                <a:avLst/>
                <a:gdLst>
                  <a:gd name="T0" fmla="*/ 26 w 26"/>
                  <a:gd name="T1" fmla="*/ 14 h 71"/>
                  <a:gd name="T2" fmla="*/ 26 w 26"/>
                  <a:gd name="T3" fmla="*/ 21 h 71"/>
                  <a:gd name="T4" fmla="*/ 16 w 26"/>
                  <a:gd name="T5" fmla="*/ 17 h 71"/>
                  <a:gd name="T6" fmla="*/ 16 w 26"/>
                  <a:gd name="T7" fmla="*/ 71 h 71"/>
                  <a:gd name="T8" fmla="*/ 7 w 26"/>
                  <a:gd name="T9" fmla="*/ 66 h 71"/>
                  <a:gd name="T10" fmla="*/ 7 w 26"/>
                  <a:gd name="T11" fmla="*/ 12 h 71"/>
                  <a:gd name="T12" fmla="*/ 0 w 26"/>
                  <a:gd name="T13" fmla="*/ 7 h 71"/>
                  <a:gd name="T14" fmla="*/ 0 w 26"/>
                  <a:gd name="T15" fmla="*/ 2 h 71"/>
                  <a:gd name="T16" fmla="*/ 0 w 26"/>
                  <a:gd name="T17" fmla="*/ 0 h 71"/>
                  <a:gd name="T18" fmla="*/ 26 w 26"/>
                  <a:gd name="T19"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4"/>
                    </a:moveTo>
                    <a:lnTo>
                      <a:pt x="26" y="21"/>
                    </a:lnTo>
                    <a:lnTo>
                      <a:pt x="16" y="17"/>
                    </a:lnTo>
                    <a:lnTo>
                      <a:pt x="16" y="71"/>
                    </a:lnTo>
                    <a:lnTo>
                      <a:pt x="7" y="66"/>
                    </a:lnTo>
                    <a:lnTo>
                      <a:pt x="7" y="12"/>
                    </a:lnTo>
                    <a:lnTo>
                      <a:pt x="0" y="7"/>
                    </a:lnTo>
                    <a:lnTo>
                      <a:pt x="0" y="2"/>
                    </a:lnTo>
                    <a:lnTo>
                      <a:pt x="0" y="0"/>
                    </a:lnTo>
                    <a:lnTo>
                      <a:pt x="2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7" name="Freeform 25"/>
              <p:cNvSpPr/>
              <p:nvPr/>
            </p:nvSpPr>
            <p:spPr bwMode="auto">
              <a:xfrm>
                <a:off x="5228129" y="1399813"/>
                <a:ext cx="43225" cy="150256"/>
              </a:xfrm>
              <a:custGeom>
                <a:avLst/>
                <a:gdLst>
                  <a:gd name="T0" fmla="*/ 0 w 21"/>
                  <a:gd name="T1" fmla="*/ 0 h 73"/>
                  <a:gd name="T2" fmla="*/ 21 w 21"/>
                  <a:gd name="T3" fmla="*/ 12 h 73"/>
                  <a:gd name="T4" fmla="*/ 21 w 21"/>
                  <a:gd name="T5" fmla="*/ 19 h 73"/>
                  <a:gd name="T6" fmla="*/ 10 w 21"/>
                  <a:gd name="T7" fmla="*/ 12 h 73"/>
                  <a:gd name="T8" fmla="*/ 10 w 21"/>
                  <a:gd name="T9" fmla="*/ 31 h 73"/>
                  <a:gd name="T10" fmla="*/ 19 w 21"/>
                  <a:gd name="T11" fmla="*/ 38 h 73"/>
                  <a:gd name="T12" fmla="*/ 19 w 21"/>
                  <a:gd name="T13" fmla="*/ 45 h 73"/>
                  <a:gd name="T14" fmla="*/ 10 w 21"/>
                  <a:gd name="T15" fmla="*/ 38 h 73"/>
                  <a:gd name="T16" fmla="*/ 10 w 21"/>
                  <a:gd name="T17" fmla="*/ 59 h 73"/>
                  <a:gd name="T18" fmla="*/ 21 w 21"/>
                  <a:gd name="T19" fmla="*/ 66 h 73"/>
                  <a:gd name="T20" fmla="*/ 21 w 21"/>
                  <a:gd name="T21" fmla="*/ 73 h 73"/>
                  <a:gd name="T22" fmla="*/ 0 w 21"/>
                  <a:gd name="T23" fmla="*/ 62 h 73"/>
                  <a:gd name="T24" fmla="*/ 0 w 21"/>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73">
                    <a:moveTo>
                      <a:pt x="0" y="0"/>
                    </a:moveTo>
                    <a:lnTo>
                      <a:pt x="21" y="12"/>
                    </a:lnTo>
                    <a:lnTo>
                      <a:pt x="21" y="19"/>
                    </a:lnTo>
                    <a:lnTo>
                      <a:pt x="10" y="12"/>
                    </a:lnTo>
                    <a:lnTo>
                      <a:pt x="10" y="31"/>
                    </a:lnTo>
                    <a:lnTo>
                      <a:pt x="19" y="38"/>
                    </a:lnTo>
                    <a:lnTo>
                      <a:pt x="19" y="45"/>
                    </a:lnTo>
                    <a:lnTo>
                      <a:pt x="10" y="38"/>
                    </a:lnTo>
                    <a:lnTo>
                      <a:pt x="10" y="59"/>
                    </a:lnTo>
                    <a:lnTo>
                      <a:pt x="21" y="66"/>
                    </a:lnTo>
                    <a:lnTo>
                      <a:pt x="21" y="73"/>
                    </a:lnTo>
                    <a:lnTo>
                      <a:pt x="0" y="62"/>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8" name="Freeform 26"/>
              <p:cNvSpPr>
                <a:spLocks noEditPoints="1"/>
              </p:cNvSpPr>
              <p:nvPr/>
            </p:nvSpPr>
            <p:spPr bwMode="auto">
              <a:xfrm>
                <a:off x="5316636" y="1449212"/>
                <a:ext cx="47341" cy="135847"/>
              </a:xfrm>
              <a:custGeom>
                <a:avLst/>
                <a:gdLst>
                  <a:gd name="T0" fmla="*/ 0 w 10"/>
                  <a:gd name="T1" fmla="*/ 0 h 28"/>
                  <a:gd name="T2" fmla="*/ 7 w 10"/>
                  <a:gd name="T3" fmla="*/ 4 h 28"/>
                  <a:gd name="T4" fmla="*/ 10 w 10"/>
                  <a:gd name="T5" fmla="*/ 10 h 28"/>
                  <a:gd name="T6" fmla="*/ 10 w 10"/>
                  <a:gd name="T7" fmla="*/ 17 h 28"/>
                  <a:gd name="T8" fmla="*/ 8 w 10"/>
                  <a:gd name="T9" fmla="*/ 18 h 28"/>
                  <a:gd name="T10" fmla="*/ 4 w 10"/>
                  <a:gd name="T11" fmla="*/ 16 h 28"/>
                  <a:gd name="T12" fmla="*/ 3 w 10"/>
                  <a:gd name="T13" fmla="*/ 16 h 28"/>
                  <a:gd name="T14" fmla="*/ 3 w 10"/>
                  <a:gd name="T15" fmla="*/ 28 h 28"/>
                  <a:gd name="T16" fmla="*/ 0 w 10"/>
                  <a:gd name="T17" fmla="*/ 26 h 28"/>
                  <a:gd name="T18" fmla="*/ 0 w 10"/>
                  <a:gd name="T19" fmla="*/ 0 h 28"/>
                  <a:gd name="T20" fmla="*/ 5 w 10"/>
                  <a:gd name="T21" fmla="*/ 14 h 28"/>
                  <a:gd name="T22" fmla="*/ 6 w 10"/>
                  <a:gd name="T23" fmla="*/ 14 h 28"/>
                  <a:gd name="T24" fmla="*/ 7 w 10"/>
                  <a:gd name="T25" fmla="*/ 14 h 28"/>
                  <a:gd name="T26" fmla="*/ 7 w 10"/>
                  <a:gd name="T27" fmla="*/ 8 h 28"/>
                  <a:gd name="T28" fmla="*/ 5 w 10"/>
                  <a:gd name="T29" fmla="*/ 6 h 28"/>
                  <a:gd name="T30" fmla="*/ 3 w 10"/>
                  <a:gd name="T31" fmla="*/ 5 h 28"/>
                  <a:gd name="T32" fmla="*/ 3 w 10"/>
                  <a:gd name="T33" fmla="*/ 13 h 28"/>
                  <a:gd name="T34" fmla="*/ 5 w 10"/>
                  <a:gd name="T3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7"/>
                      <a:pt x="10" y="17"/>
                      <a:pt x="10" y="17"/>
                    </a:cubicBezTo>
                    <a:cubicBezTo>
                      <a:pt x="10" y="19"/>
                      <a:pt x="9" y="19"/>
                      <a:pt x="8" y="18"/>
                    </a:cubicBezTo>
                    <a:cubicBezTo>
                      <a:pt x="7" y="18"/>
                      <a:pt x="6" y="18"/>
                      <a:pt x="4" y="16"/>
                    </a:cubicBezTo>
                    <a:cubicBezTo>
                      <a:pt x="3" y="16"/>
                      <a:pt x="3" y="16"/>
                      <a:pt x="3" y="16"/>
                    </a:cubicBezTo>
                    <a:cubicBezTo>
                      <a:pt x="3" y="28"/>
                      <a:pt x="3" y="28"/>
                      <a:pt x="3" y="28"/>
                    </a:cubicBezTo>
                    <a:cubicBezTo>
                      <a:pt x="0" y="26"/>
                      <a:pt x="0" y="26"/>
                      <a:pt x="0" y="26"/>
                    </a:cubicBezTo>
                    <a:lnTo>
                      <a:pt x="0" y="0"/>
                    </a:lnTo>
                    <a:close/>
                    <a:moveTo>
                      <a:pt x="5" y="14"/>
                    </a:moveTo>
                    <a:cubicBezTo>
                      <a:pt x="6" y="14"/>
                      <a:pt x="6" y="14"/>
                      <a:pt x="6" y="14"/>
                    </a:cubicBezTo>
                    <a:cubicBezTo>
                      <a:pt x="7" y="14"/>
                      <a:pt x="7" y="14"/>
                      <a:pt x="7" y="14"/>
                    </a:cubicBezTo>
                    <a:cubicBezTo>
                      <a:pt x="7" y="8"/>
                      <a:pt x="7" y="8"/>
                      <a:pt x="7" y="8"/>
                    </a:cubicBezTo>
                    <a:cubicBezTo>
                      <a:pt x="7" y="7"/>
                      <a:pt x="6" y="7"/>
                      <a:pt x="5" y="6"/>
                    </a:cubicBezTo>
                    <a:cubicBezTo>
                      <a:pt x="3" y="5"/>
                      <a:pt x="3" y="5"/>
                      <a:pt x="3" y="5"/>
                    </a:cubicBezTo>
                    <a:cubicBezTo>
                      <a:pt x="3" y="13"/>
                      <a:pt x="3" y="13"/>
                      <a:pt x="3" y="13"/>
                    </a:cubicBezTo>
                    <a:lnTo>
                      <a:pt x="5"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nvGrpSpPr>
            <p:cNvPr id="69" name="组合 147"/>
            <p:cNvGrpSpPr/>
            <p:nvPr/>
          </p:nvGrpSpPr>
          <p:grpSpPr>
            <a:xfrm>
              <a:off x="7386672" y="2749493"/>
              <a:ext cx="224012" cy="498227"/>
              <a:chOff x="5846145" y="2700653"/>
              <a:chExt cx="332915" cy="751275"/>
            </a:xfrm>
          </p:grpSpPr>
          <p:sp>
            <p:nvSpPr>
              <p:cNvPr id="71" name="Freeform 28"/>
              <p:cNvSpPr/>
              <p:nvPr/>
            </p:nvSpPr>
            <p:spPr bwMode="auto">
              <a:xfrm>
                <a:off x="5846145" y="2978521"/>
                <a:ext cx="253170" cy="473407"/>
              </a:xfrm>
              <a:custGeom>
                <a:avLst/>
                <a:gdLst>
                  <a:gd name="T0" fmla="*/ 7 w 52"/>
                  <a:gd name="T1" fmla="*/ 2 h 97"/>
                  <a:gd name="T2" fmla="*/ 31 w 52"/>
                  <a:gd name="T3" fmla="*/ 15 h 97"/>
                  <a:gd name="T4" fmla="*/ 52 w 52"/>
                  <a:gd name="T5" fmla="*/ 47 h 97"/>
                  <a:gd name="T6" fmla="*/ 52 w 52"/>
                  <a:gd name="T7" fmla="*/ 49 h 97"/>
                  <a:gd name="T8" fmla="*/ 31 w 52"/>
                  <a:gd name="T9" fmla="*/ 58 h 97"/>
                  <a:gd name="T10" fmla="*/ 15 w 52"/>
                  <a:gd name="T11" fmla="*/ 58 h 97"/>
                  <a:gd name="T12" fmla="*/ 15 w 52"/>
                  <a:gd name="T13" fmla="*/ 65 h 97"/>
                  <a:gd name="T14" fmla="*/ 46 w 52"/>
                  <a:gd name="T15" fmla="*/ 82 h 97"/>
                  <a:gd name="T16" fmla="*/ 52 w 52"/>
                  <a:gd name="T17" fmla="*/ 92 h 97"/>
                  <a:gd name="T18" fmla="*/ 46 w 52"/>
                  <a:gd name="T19" fmla="*/ 95 h 97"/>
                  <a:gd name="T20" fmla="*/ 7 w 52"/>
                  <a:gd name="T21" fmla="*/ 74 h 97"/>
                  <a:gd name="T22" fmla="*/ 1 w 52"/>
                  <a:gd name="T23" fmla="*/ 63 h 97"/>
                  <a:gd name="T24" fmla="*/ 1 w 52"/>
                  <a:gd name="T25" fmla="*/ 50 h 97"/>
                  <a:gd name="T26" fmla="*/ 31 w 52"/>
                  <a:gd name="T27" fmla="*/ 45 h 97"/>
                  <a:gd name="T28" fmla="*/ 38 w 52"/>
                  <a:gd name="T29" fmla="*/ 42 h 97"/>
                  <a:gd name="T30" fmla="*/ 38 w 52"/>
                  <a:gd name="T31" fmla="*/ 39 h 97"/>
                  <a:gd name="T32" fmla="*/ 31 w 52"/>
                  <a:gd name="T33" fmla="*/ 29 h 97"/>
                  <a:gd name="T34" fmla="*/ 8 w 52"/>
                  <a:gd name="T35" fmla="*/ 16 h 97"/>
                  <a:gd name="T36" fmla="*/ 0 w 52"/>
                  <a:gd name="T37" fmla="*/ 5 h 97"/>
                  <a:gd name="T38" fmla="*/ 7 w 52"/>
                  <a:gd name="T39"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97">
                    <a:moveTo>
                      <a:pt x="7" y="2"/>
                    </a:moveTo>
                    <a:cubicBezTo>
                      <a:pt x="31" y="15"/>
                      <a:pt x="31" y="15"/>
                      <a:pt x="31" y="15"/>
                    </a:cubicBezTo>
                    <a:cubicBezTo>
                      <a:pt x="45" y="23"/>
                      <a:pt x="52" y="34"/>
                      <a:pt x="52" y="47"/>
                    </a:cubicBezTo>
                    <a:cubicBezTo>
                      <a:pt x="52" y="49"/>
                      <a:pt x="52" y="49"/>
                      <a:pt x="52" y="49"/>
                    </a:cubicBezTo>
                    <a:cubicBezTo>
                      <a:pt x="52" y="63"/>
                      <a:pt x="45" y="66"/>
                      <a:pt x="31" y="58"/>
                    </a:cubicBezTo>
                    <a:cubicBezTo>
                      <a:pt x="20" y="52"/>
                      <a:pt x="15" y="52"/>
                      <a:pt x="15" y="58"/>
                    </a:cubicBezTo>
                    <a:cubicBezTo>
                      <a:pt x="15" y="65"/>
                      <a:pt x="15" y="65"/>
                      <a:pt x="15" y="65"/>
                    </a:cubicBezTo>
                    <a:cubicBezTo>
                      <a:pt x="46" y="82"/>
                      <a:pt x="46" y="82"/>
                      <a:pt x="46" y="82"/>
                    </a:cubicBezTo>
                    <a:cubicBezTo>
                      <a:pt x="50" y="84"/>
                      <a:pt x="52" y="88"/>
                      <a:pt x="52" y="92"/>
                    </a:cubicBezTo>
                    <a:cubicBezTo>
                      <a:pt x="52" y="96"/>
                      <a:pt x="50" y="97"/>
                      <a:pt x="46" y="95"/>
                    </a:cubicBezTo>
                    <a:cubicBezTo>
                      <a:pt x="7" y="74"/>
                      <a:pt x="7" y="74"/>
                      <a:pt x="7" y="74"/>
                    </a:cubicBezTo>
                    <a:cubicBezTo>
                      <a:pt x="3" y="71"/>
                      <a:pt x="1" y="68"/>
                      <a:pt x="1" y="63"/>
                    </a:cubicBezTo>
                    <a:cubicBezTo>
                      <a:pt x="1" y="50"/>
                      <a:pt x="1" y="50"/>
                      <a:pt x="1" y="50"/>
                    </a:cubicBezTo>
                    <a:cubicBezTo>
                      <a:pt x="1" y="35"/>
                      <a:pt x="11" y="33"/>
                      <a:pt x="31" y="45"/>
                    </a:cubicBezTo>
                    <a:cubicBezTo>
                      <a:pt x="36" y="47"/>
                      <a:pt x="38" y="46"/>
                      <a:pt x="38" y="42"/>
                    </a:cubicBezTo>
                    <a:cubicBezTo>
                      <a:pt x="38" y="39"/>
                      <a:pt x="38" y="39"/>
                      <a:pt x="38" y="39"/>
                    </a:cubicBezTo>
                    <a:cubicBezTo>
                      <a:pt x="38" y="35"/>
                      <a:pt x="36" y="32"/>
                      <a:pt x="31" y="29"/>
                    </a:cubicBezTo>
                    <a:cubicBezTo>
                      <a:pt x="8" y="16"/>
                      <a:pt x="8" y="16"/>
                      <a:pt x="8" y="16"/>
                    </a:cubicBezTo>
                    <a:cubicBezTo>
                      <a:pt x="3" y="13"/>
                      <a:pt x="0" y="10"/>
                      <a:pt x="0" y="5"/>
                    </a:cubicBezTo>
                    <a:cubicBezTo>
                      <a:pt x="0" y="1"/>
                      <a:pt x="3" y="0"/>
                      <a:pt x="7" y="2"/>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2" name="Freeform 29"/>
              <p:cNvSpPr/>
              <p:nvPr/>
            </p:nvSpPr>
            <p:spPr bwMode="auto">
              <a:xfrm>
                <a:off x="5855909" y="2700653"/>
                <a:ext cx="49399" cy="142023"/>
              </a:xfrm>
              <a:custGeom>
                <a:avLst/>
                <a:gdLst>
                  <a:gd name="T0" fmla="*/ 0 w 10"/>
                  <a:gd name="T1" fmla="*/ 15 h 29"/>
                  <a:gd name="T2" fmla="*/ 3 w 10"/>
                  <a:gd name="T3" fmla="*/ 16 h 29"/>
                  <a:gd name="T4" fmla="*/ 3 w 10"/>
                  <a:gd name="T5" fmla="*/ 21 h 29"/>
                  <a:gd name="T6" fmla="*/ 5 w 10"/>
                  <a:gd name="T7" fmla="*/ 25 h 29"/>
                  <a:gd name="T8" fmla="*/ 6 w 10"/>
                  <a:gd name="T9" fmla="*/ 23 h 29"/>
                  <a:gd name="T10" fmla="*/ 5 w 10"/>
                  <a:gd name="T11" fmla="*/ 16 h 29"/>
                  <a:gd name="T12" fmla="*/ 2 w 10"/>
                  <a:gd name="T13" fmla="*/ 10 h 29"/>
                  <a:gd name="T14" fmla="*/ 0 w 10"/>
                  <a:gd name="T15" fmla="*/ 4 h 29"/>
                  <a:gd name="T16" fmla="*/ 1 w 10"/>
                  <a:gd name="T17" fmla="*/ 0 h 29"/>
                  <a:gd name="T18" fmla="*/ 5 w 10"/>
                  <a:gd name="T19" fmla="*/ 1 h 29"/>
                  <a:gd name="T20" fmla="*/ 8 w 10"/>
                  <a:gd name="T21" fmla="*/ 4 h 29"/>
                  <a:gd name="T22" fmla="*/ 10 w 10"/>
                  <a:gd name="T23" fmla="*/ 8 h 29"/>
                  <a:gd name="T24" fmla="*/ 10 w 10"/>
                  <a:gd name="T25" fmla="*/ 12 h 29"/>
                  <a:gd name="T26" fmla="*/ 6 w 10"/>
                  <a:gd name="T27" fmla="*/ 11 h 29"/>
                  <a:gd name="T28" fmla="*/ 6 w 10"/>
                  <a:gd name="T29" fmla="*/ 6 h 29"/>
                  <a:gd name="T30" fmla="*/ 5 w 10"/>
                  <a:gd name="T31" fmla="*/ 4 h 29"/>
                  <a:gd name="T32" fmla="*/ 4 w 10"/>
                  <a:gd name="T33" fmla="*/ 3 h 29"/>
                  <a:gd name="T34" fmla="*/ 3 w 10"/>
                  <a:gd name="T35" fmla="*/ 5 h 29"/>
                  <a:gd name="T36" fmla="*/ 5 w 10"/>
                  <a:gd name="T37" fmla="*/ 11 h 29"/>
                  <a:gd name="T38" fmla="*/ 8 w 10"/>
                  <a:gd name="T39" fmla="*/ 18 h 29"/>
                  <a:gd name="T40" fmla="*/ 10 w 10"/>
                  <a:gd name="T41" fmla="*/ 24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6"/>
                      <a:pt x="3" y="16"/>
                      <a:pt x="3" y="16"/>
                    </a:cubicBezTo>
                    <a:cubicBezTo>
                      <a:pt x="3" y="21"/>
                      <a:pt x="3" y="21"/>
                      <a:pt x="3" y="21"/>
                    </a:cubicBezTo>
                    <a:cubicBezTo>
                      <a:pt x="3" y="23"/>
                      <a:pt x="3" y="24"/>
                      <a:pt x="5" y="25"/>
                    </a:cubicBezTo>
                    <a:cubicBezTo>
                      <a:pt x="6" y="25"/>
                      <a:pt x="6" y="25"/>
                      <a:pt x="6" y="23"/>
                    </a:cubicBezTo>
                    <a:cubicBezTo>
                      <a:pt x="6" y="21"/>
                      <a:pt x="6" y="19"/>
                      <a:pt x="5" y="16"/>
                    </a:cubicBezTo>
                    <a:cubicBezTo>
                      <a:pt x="2" y="10"/>
                      <a:pt x="2" y="10"/>
                      <a:pt x="2" y="10"/>
                    </a:cubicBezTo>
                    <a:cubicBezTo>
                      <a:pt x="0" y="7"/>
                      <a:pt x="0" y="5"/>
                      <a:pt x="0" y="4"/>
                    </a:cubicBezTo>
                    <a:cubicBezTo>
                      <a:pt x="0" y="2"/>
                      <a:pt x="0" y="1"/>
                      <a:pt x="1" y="0"/>
                    </a:cubicBezTo>
                    <a:cubicBezTo>
                      <a:pt x="2" y="0"/>
                      <a:pt x="3" y="0"/>
                      <a:pt x="5" y="1"/>
                    </a:cubicBezTo>
                    <a:cubicBezTo>
                      <a:pt x="7" y="2"/>
                      <a:pt x="8" y="3"/>
                      <a:pt x="8" y="4"/>
                    </a:cubicBezTo>
                    <a:cubicBezTo>
                      <a:pt x="9" y="5"/>
                      <a:pt x="10" y="6"/>
                      <a:pt x="10" y="8"/>
                    </a:cubicBezTo>
                    <a:cubicBezTo>
                      <a:pt x="10" y="12"/>
                      <a:pt x="10" y="12"/>
                      <a:pt x="10" y="12"/>
                    </a:cubicBezTo>
                    <a:cubicBezTo>
                      <a:pt x="6" y="11"/>
                      <a:pt x="6" y="11"/>
                      <a:pt x="6" y="11"/>
                    </a:cubicBezTo>
                    <a:cubicBezTo>
                      <a:pt x="6" y="6"/>
                      <a:pt x="6" y="6"/>
                      <a:pt x="6" y="6"/>
                    </a:cubicBezTo>
                    <a:cubicBezTo>
                      <a:pt x="6" y="5"/>
                      <a:pt x="6" y="4"/>
                      <a:pt x="5" y="4"/>
                    </a:cubicBezTo>
                    <a:cubicBezTo>
                      <a:pt x="4" y="3"/>
                      <a:pt x="4" y="3"/>
                      <a:pt x="4" y="3"/>
                    </a:cubicBezTo>
                    <a:cubicBezTo>
                      <a:pt x="3" y="4"/>
                      <a:pt x="3" y="4"/>
                      <a:pt x="3" y="5"/>
                    </a:cubicBezTo>
                    <a:cubicBezTo>
                      <a:pt x="3" y="7"/>
                      <a:pt x="4" y="9"/>
                      <a:pt x="5" y="11"/>
                    </a:cubicBezTo>
                    <a:cubicBezTo>
                      <a:pt x="8" y="18"/>
                      <a:pt x="8" y="18"/>
                      <a:pt x="8" y="18"/>
                    </a:cubicBezTo>
                    <a:cubicBezTo>
                      <a:pt x="9" y="20"/>
                      <a:pt x="10" y="22"/>
                      <a:pt x="10" y="24"/>
                    </a:cubicBezTo>
                    <a:cubicBezTo>
                      <a:pt x="10" y="26"/>
                      <a:pt x="9" y="27"/>
                      <a:pt x="9" y="28"/>
                    </a:cubicBezTo>
                    <a:cubicBezTo>
                      <a:pt x="8" y="29"/>
                      <a:pt x="6" y="28"/>
                      <a:pt x="5" y="28"/>
                    </a:cubicBezTo>
                    <a:cubicBezTo>
                      <a:pt x="1" y="26"/>
                      <a:pt x="0" y="23"/>
                      <a:pt x="0" y="19"/>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3" name="Freeform 30"/>
              <p:cNvSpPr/>
              <p:nvPr/>
            </p:nvSpPr>
            <p:spPr bwMode="auto">
              <a:xfrm>
                <a:off x="5944415" y="2745935"/>
                <a:ext cx="53516" cy="139964"/>
              </a:xfrm>
              <a:custGeom>
                <a:avLst/>
                <a:gdLst>
                  <a:gd name="T0" fmla="*/ 26 w 26"/>
                  <a:gd name="T1" fmla="*/ 14 h 68"/>
                  <a:gd name="T2" fmla="*/ 26 w 26"/>
                  <a:gd name="T3" fmla="*/ 21 h 68"/>
                  <a:gd name="T4" fmla="*/ 17 w 26"/>
                  <a:gd name="T5" fmla="*/ 16 h 68"/>
                  <a:gd name="T6" fmla="*/ 17 w 26"/>
                  <a:gd name="T7" fmla="*/ 68 h 68"/>
                  <a:gd name="T8" fmla="*/ 10 w 26"/>
                  <a:gd name="T9" fmla="*/ 63 h 68"/>
                  <a:gd name="T10" fmla="*/ 10 w 26"/>
                  <a:gd name="T11" fmla="*/ 11 h 68"/>
                  <a:gd name="T12" fmla="*/ 0 w 26"/>
                  <a:gd name="T13" fmla="*/ 4 h 68"/>
                  <a:gd name="T14" fmla="*/ 0 w 26"/>
                  <a:gd name="T15" fmla="*/ 2 h 68"/>
                  <a:gd name="T16" fmla="*/ 0 w 26"/>
                  <a:gd name="T17" fmla="*/ 0 h 68"/>
                  <a:gd name="T18" fmla="*/ 26 w 26"/>
                  <a:gd name="T1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8">
                    <a:moveTo>
                      <a:pt x="26" y="14"/>
                    </a:moveTo>
                    <a:lnTo>
                      <a:pt x="26" y="21"/>
                    </a:lnTo>
                    <a:lnTo>
                      <a:pt x="17" y="16"/>
                    </a:lnTo>
                    <a:lnTo>
                      <a:pt x="17" y="68"/>
                    </a:lnTo>
                    <a:lnTo>
                      <a:pt x="10" y="63"/>
                    </a:lnTo>
                    <a:lnTo>
                      <a:pt x="10" y="11"/>
                    </a:lnTo>
                    <a:lnTo>
                      <a:pt x="0" y="4"/>
                    </a:lnTo>
                    <a:lnTo>
                      <a:pt x="0" y="2"/>
                    </a:lnTo>
                    <a:lnTo>
                      <a:pt x="0" y="0"/>
                    </a:lnTo>
                    <a:lnTo>
                      <a:pt x="2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4" name="Freeform 31"/>
              <p:cNvSpPr/>
              <p:nvPr/>
            </p:nvSpPr>
            <p:spPr bwMode="auto">
              <a:xfrm>
                <a:off x="6041155" y="2799451"/>
                <a:ext cx="45282" cy="150256"/>
              </a:xfrm>
              <a:custGeom>
                <a:avLst/>
                <a:gdLst>
                  <a:gd name="T0" fmla="*/ 0 w 22"/>
                  <a:gd name="T1" fmla="*/ 0 h 73"/>
                  <a:gd name="T2" fmla="*/ 22 w 22"/>
                  <a:gd name="T3" fmla="*/ 11 h 73"/>
                  <a:gd name="T4" fmla="*/ 22 w 22"/>
                  <a:gd name="T5" fmla="*/ 19 h 73"/>
                  <a:gd name="T6" fmla="*/ 10 w 22"/>
                  <a:gd name="T7" fmla="*/ 11 h 73"/>
                  <a:gd name="T8" fmla="*/ 10 w 22"/>
                  <a:gd name="T9" fmla="*/ 30 h 73"/>
                  <a:gd name="T10" fmla="*/ 22 w 22"/>
                  <a:gd name="T11" fmla="*/ 35 h 73"/>
                  <a:gd name="T12" fmla="*/ 22 w 22"/>
                  <a:gd name="T13" fmla="*/ 42 h 73"/>
                  <a:gd name="T14" fmla="*/ 10 w 22"/>
                  <a:gd name="T15" fmla="*/ 37 h 73"/>
                  <a:gd name="T16" fmla="*/ 10 w 22"/>
                  <a:gd name="T17" fmla="*/ 56 h 73"/>
                  <a:gd name="T18" fmla="*/ 22 w 22"/>
                  <a:gd name="T19" fmla="*/ 64 h 73"/>
                  <a:gd name="T20" fmla="*/ 22 w 22"/>
                  <a:gd name="T21" fmla="*/ 73 h 73"/>
                  <a:gd name="T22" fmla="*/ 0 w 22"/>
                  <a:gd name="T23" fmla="*/ 61 h 73"/>
                  <a:gd name="T24" fmla="*/ 0 w 22"/>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3">
                    <a:moveTo>
                      <a:pt x="0" y="0"/>
                    </a:moveTo>
                    <a:lnTo>
                      <a:pt x="22" y="11"/>
                    </a:lnTo>
                    <a:lnTo>
                      <a:pt x="22" y="19"/>
                    </a:lnTo>
                    <a:lnTo>
                      <a:pt x="10" y="11"/>
                    </a:lnTo>
                    <a:lnTo>
                      <a:pt x="10" y="30"/>
                    </a:lnTo>
                    <a:lnTo>
                      <a:pt x="22" y="35"/>
                    </a:lnTo>
                    <a:lnTo>
                      <a:pt x="22" y="42"/>
                    </a:lnTo>
                    <a:lnTo>
                      <a:pt x="10" y="37"/>
                    </a:lnTo>
                    <a:lnTo>
                      <a:pt x="10" y="56"/>
                    </a:lnTo>
                    <a:lnTo>
                      <a:pt x="22" y="64"/>
                    </a:lnTo>
                    <a:lnTo>
                      <a:pt x="22" y="73"/>
                    </a:lnTo>
                    <a:lnTo>
                      <a:pt x="0" y="61"/>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5" name="Freeform 32"/>
              <p:cNvSpPr>
                <a:spLocks noEditPoints="1"/>
              </p:cNvSpPr>
              <p:nvPr/>
            </p:nvSpPr>
            <p:spPr bwMode="auto">
              <a:xfrm>
                <a:off x="6129661" y="2846791"/>
                <a:ext cx="49399" cy="131731"/>
              </a:xfrm>
              <a:custGeom>
                <a:avLst/>
                <a:gdLst>
                  <a:gd name="T0" fmla="*/ 0 w 10"/>
                  <a:gd name="T1" fmla="*/ 0 h 27"/>
                  <a:gd name="T2" fmla="*/ 7 w 10"/>
                  <a:gd name="T3" fmla="*/ 4 h 27"/>
                  <a:gd name="T4" fmla="*/ 10 w 10"/>
                  <a:gd name="T5" fmla="*/ 9 h 27"/>
                  <a:gd name="T6" fmla="*/ 10 w 10"/>
                  <a:gd name="T7" fmla="*/ 17 h 27"/>
                  <a:gd name="T8" fmla="*/ 8 w 10"/>
                  <a:gd name="T9" fmla="*/ 18 h 27"/>
                  <a:gd name="T10" fmla="*/ 4 w 10"/>
                  <a:gd name="T11" fmla="*/ 16 h 27"/>
                  <a:gd name="T12" fmla="*/ 3 w 10"/>
                  <a:gd name="T13" fmla="*/ 16 h 27"/>
                  <a:gd name="T14" fmla="*/ 3 w 10"/>
                  <a:gd name="T15" fmla="*/ 27 h 27"/>
                  <a:gd name="T16" fmla="*/ 0 w 10"/>
                  <a:gd name="T17" fmla="*/ 25 h 27"/>
                  <a:gd name="T18" fmla="*/ 0 w 10"/>
                  <a:gd name="T19" fmla="*/ 0 h 27"/>
                  <a:gd name="T20" fmla="*/ 6 w 10"/>
                  <a:gd name="T21" fmla="*/ 14 h 27"/>
                  <a:gd name="T22" fmla="*/ 7 w 10"/>
                  <a:gd name="T23" fmla="*/ 14 h 27"/>
                  <a:gd name="T24" fmla="*/ 7 w 10"/>
                  <a:gd name="T25" fmla="*/ 14 h 27"/>
                  <a:gd name="T26" fmla="*/ 7 w 10"/>
                  <a:gd name="T27" fmla="*/ 8 h 27"/>
                  <a:gd name="T28" fmla="*/ 5 w 10"/>
                  <a:gd name="T29" fmla="*/ 6 h 27"/>
                  <a:gd name="T30" fmla="*/ 3 w 10"/>
                  <a:gd name="T31" fmla="*/ 5 h 27"/>
                  <a:gd name="T32" fmla="*/ 3 w 10"/>
                  <a:gd name="T33" fmla="*/ 13 h 27"/>
                  <a:gd name="T34" fmla="*/ 6 w 10"/>
                  <a:gd name="T3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7">
                    <a:moveTo>
                      <a:pt x="0" y="0"/>
                    </a:moveTo>
                    <a:cubicBezTo>
                      <a:pt x="7" y="4"/>
                      <a:pt x="7" y="4"/>
                      <a:pt x="7" y="4"/>
                    </a:cubicBezTo>
                    <a:cubicBezTo>
                      <a:pt x="9" y="5"/>
                      <a:pt x="10" y="7"/>
                      <a:pt x="10" y="9"/>
                    </a:cubicBezTo>
                    <a:cubicBezTo>
                      <a:pt x="10" y="17"/>
                      <a:pt x="10" y="17"/>
                      <a:pt x="10" y="17"/>
                    </a:cubicBezTo>
                    <a:cubicBezTo>
                      <a:pt x="10" y="18"/>
                      <a:pt x="10" y="19"/>
                      <a:pt x="8" y="18"/>
                    </a:cubicBezTo>
                    <a:cubicBezTo>
                      <a:pt x="7" y="18"/>
                      <a:pt x="6" y="17"/>
                      <a:pt x="4" y="16"/>
                    </a:cubicBezTo>
                    <a:cubicBezTo>
                      <a:pt x="3" y="16"/>
                      <a:pt x="3" y="16"/>
                      <a:pt x="3" y="16"/>
                    </a:cubicBezTo>
                    <a:cubicBezTo>
                      <a:pt x="3" y="27"/>
                      <a:pt x="3" y="27"/>
                      <a:pt x="3" y="27"/>
                    </a:cubicBezTo>
                    <a:cubicBezTo>
                      <a:pt x="0" y="25"/>
                      <a:pt x="0" y="25"/>
                      <a:pt x="0" y="25"/>
                    </a:cubicBezTo>
                    <a:lnTo>
                      <a:pt x="0" y="0"/>
                    </a:lnTo>
                    <a:close/>
                    <a:moveTo>
                      <a:pt x="6" y="14"/>
                    </a:moveTo>
                    <a:cubicBezTo>
                      <a:pt x="6" y="14"/>
                      <a:pt x="6" y="14"/>
                      <a:pt x="7" y="14"/>
                    </a:cubicBezTo>
                    <a:cubicBezTo>
                      <a:pt x="7" y="14"/>
                      <a:pt x="7" y="14"/>
                      <a:pt x="7" y="14"/>
                    </a:cubicBezTo>
                    <a:cubicBezTo>
                      <a:pt x="7" y="8"/>
                      <a:pt x="7" y="8"/>
                      <a:pt x="7" y="8"/>
                    </a:cubicBezTo>
                    <a:cubicBezTo>
                      <a:pt x="7" y="7"/>
                      <a:pt x="6" y="6"/>
                      <a:pt x="5" y="6"/>
                    </a:cubicBezTo>
                    <a:cubicBezTo>
                      <a:pt x="3" y="5"/>
                      <a:pt x="3" y="5"/>
                      <a:pt x="3" y="5"/>
                    </a:cubicBezTo>
                    <a:cubicBezTo>
                      <a:pt x="3" y="13"/>
                      <a:pt x="3" y="13"/>
                      <a:pt x="3" y="13"/>
                    </a:cubicBezTo>
                    <a:lnTo>
                      <a:pt x="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nvGrpSpPr>
            <p:cNvPr id="76" name="组合 154"/>
            <p:cNvGrpSpPr/>
            <p:nvPr/>
          </p:nvGrpSpPr>
          <p:grpSpPr>
            <a:xfrm>
              <a:off x="7866225" y="3512668"/>
              <a:ext cx="224026" cy="495498"/>
              <a:chOff x="6669441" y="4079707"/>
              <a:chExt cx="332935" cy="747160"/>
            </a:xfrm>
          </p:grpSpPr>
          <p:sp>
            <p:nvSpPr>
              <p:cNvPr id="78" name="Freeform 34"/>
              <p:cNvSpPr/>
              <p:nvPr/>
            </p:nvSpPr>
            <p:spPr bwMode="auto">
              <a:xfrm>
                <a:off x="6669441" y="4363751"/>
                <a:ext cx="253169" cy="463116"/>
              </a:xfrm>
              <a:custGeom>
                <a:avLst/>
                <a:gdLst>
                  <a:gd name="T0" fmla="*/ 7 w 52"/>
                  <a:gd name="T1" fmla="*/ 60 h 95"/>
                  <a:gd name="T2" fmla="*/ 31 w 52"/>
                  <a:gd name="T3" fmla="*/ 73 h 95"/>
                  <a:gd name="T4" fmla="*/ 38 w 52"/>
                  <a:gd name="T5" fmla="*/ 70 h 95"/>
                  <a:gd name="T6" fmla="*/ 38 w 52"/>
                  <a:gd name="T7" fmla="*/ 59 h 95"/>
                  <a:gd name="T8" fmla="*/ 17 w 52"/>
                  <a:gd name="T9" fmla="*/ 48 h 95"/>
                  <a:gd name="T10" fmla="*/ 10 w 52"/>
                  <a:gd name="T11" fmla="*/ 37 h 95"/>
                  <a:gd name="T12" fmla="*/ 17 w 52"/>
                  <a:gd name="T13" fmla="*/ 34 h 95"/>
                  <a:gd name="T14" fmla="*/ 38 w 52"/>
                  <a:gd name="T15" fmla="*/ 46 h 95"/>
                  <a:gd name="T16" fmla="*/ 38 w 52"/>
                  <a:gd name="T17" fmla="*/ 33 h 95"/>
                  <a:gd name="T18" fmla="*/ 7 w 52"/>
                  <a:gd name="T19" fmla="*/ 16 h 95"/>
                  <a:gd name="T20" fmla="*/ 0 w 52"/>
                  <a:gd name="T21" fmla="*/ 5 h 95"/>
                  <a:gd name="T22" fmla="*/ 8 w 52"/>
                  <a:gd name="T23" fmla="*/ 3 h 95"/>
                  <a:gd name="T24" fmla="*/ 45 w 52"/>
                  <a:gd name="T25" fmla="*/ 23 h 95"/>
                  <a:gd name="T26" fmla="*/ 52 w 52"/>
                  <a:gd name="T27" fmla="*/ 34 h 95"/>
                  <a:gd name="T28" fmla="*/ 52 w 52"/>
                  <a:gd name="T29" fmla="*/ 54 h 95"/>
                  <a:gd name="T30" fmla="*/ 45 w 52"/>
                  <a:gd name="T31" fmla="*/ 56 h 95"/>
                  <a:gd name="T32" fmla="*/ 52 w 52"/>
                  <a:gd name="T33" fmla="*/ 67 h 95"/>
                  <a:gd name="T34" fmla="*/ 52 w 52"/>
                  <a:gd name="T35" fmla="*/ 78 h 95"/>
                  <a:gd name="T36" fmla="*/ 31 w 52"/>
                  <a:gd name="T37" fmla="*/ 87 h 95"/>
                  <a:gd name="T38" fmla="*/ 7 w 52"/>
                  <a:gd name="T39" fmla="*/ 74 h 95"/>
                  <a:gd name="T40" fmla="*/ 0 w 52"/>
                  <a:gd name="T41" fmla="*/ 63 h 95"/>
                  <a:gd name="T42" fmla="*/ 7 w 52"/>
                  <a:gd name="T43"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95">
                    <a:moveTo>
                      <a:pt x="7" y="60"/>
                    </a:moveTo>
                    <a:cubicBezTo>
                      <a:pt x="31" y="73"/>
                      <a:pt x="31" y="73"/>
                      <a:pt x="31" y="73"/>
                    </a:cubicBezTo>
                    <a:cubicBezTo>
                      <a:pt x="35" y="76"/>
                      <a:pt x="38" y="75"/>
                      <a:pt x="38" y="70"/>
                    </a:cubicBezTo>
                    <a:cubicBezTo>
                      <a:pt x="38" y="59"/>
                      <a:pt x="38" y="59"/>
                      <a:pt x="38" y="59"/>
                    </a:cubicBezTo>
                    <a:cubicBezTo>
                      <a:pt x="17" y="48"/>
                      <a:pt x="17" y="48"/>
                      <a:pt x="17" y="48"/>
                    </a:cubicBezTo>
                    <a:cubicBezTo>
                      <a:pt x="12" y="45"/>
                      <a:pt x="10" y="41"/>
                      <a:pt x="10" y="37"/>
                    </a:cubicBezTo>
                    <a:cubicBezTo>
                      <a:pt x="10" y="33"/>
                      <a:pt x="12" y="32"/>
                      <a:pt x="17" y="34"/>
                    </a:cubicBezTo>
                    <a:cubicBezTo>
                      <a:pt x="38" y="46"/>
                      <a:pt x="38" y="46"/>
                      <a:pt x="38" y="46"/>
                    </a:cubicBezTo>
                    <a:cubicBezTo>
                      <a:pt x="38" y="33"/>
                      <a:pt x="38" y="33"/>
                      <a:pt x="38" y="33"/>
                    </a:cubicBezTo>
                    <a:cubicBezTo>
                      <a:pt x="7" y="16"/>
                      <a:pt x="7" y="16"/>
                      <a:pt x="7" y="16"/>
                    </a:cubicBezTo>
                    <a:cubicBezTo>
                      <a:pt x="3" y="13"/>
                      <a:pt x="0" y="9"/>
                      <a:pt x="0" y="5"/>
                    </a:cubicBezTo>
                    <a:cubicBezTo>
                      <a:pt x="0" y="1"/>
                      <a:pt x="3" y="0"/>
                      <a:pt x="8" y="3"/>
                    </a:cubicBezTo>
                    <a:cubicBezTo>
                      <a:pt x="45" y="23"/>
                      <a:pt x="45" y="23"/>
                      <a:pt x="45" y="23"/>
                    </a:cubicBezTo>
                    <a:cubicBezTo>
                      <a:pt x="50" y="26"/>
                      <a:pt x="52" y="29"/>
                      <a:pt x="52" y="34"/>
                    </a:cubicBezTo>
                    <a:cubicBezTo>
                      <a:pt x="52" y="54"/>
                      <a:pt x="52" y="54"/>
                      <a:pt x="52" y="54"/>
                    </a:cubicBezTo>
                    <a:cubicBezTo>
                      <a:pt x="52" y="58"/>
                      <a:pt x="49" y="59"/>
                      <a:pt x="45" y="56"/>
                    </a:cubicBezTo>
                    <a:cubicBezTo>
                      <a:pt x="50" y="59"/>
                      <a:pt x="52" y="63"/>
                      <a:pt x="52" y="67"/>
                    </a:cubicBezTo>
                    <a:cubicBezTo>
                      <a:pt x="52" y="78"/>
                      <a:pt x="52" y="78"/>
                      <a:pt x="52" y="78"/>
                    </a:cubicBezTo>
                    <a:cubicBezTo>
                      <a:pt x="52" y="92"/>
                      <a:pt x="45" y="95"/>
                      <a:pt x="31" y="87"/>
                    </a:cubicBezTo>
                    <a:cubicBezTo>
                      <a:pt x="7" y="74"/>
                      <a:pt x="7" y="74"/>
                      <a:pt x="7" y="74"/>
                    </a:cubicBezTo>
                    <a:cubicBezTo>
                      <a:pt x="3" y="71"/>
                      <a:pt x="0" y="68"/>
                      <a:pt x="0" y="63"/>
                    </a:cubicBezTo>
                    <a:cubicBezTo>
                      <a:pt x="0" y="59"/>
                      <a:pt x="2" y="58"/>
                      <a:pt x="7" y="60"/>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9" name="Freeform 35"/>
              <p:cNvSpPr/>
              <p:nvPr/>
            </p:nvSpPr>
            <p:spPr bwMode="auto">
              <a:xfrm>
                <a:off x="6675109" y="4079707"/>
                <a:ext cx="49399" cy="142023"/>
              </a:xfrm>
              <a:custGeom>
                <a:avLst/>
                <a:gdLst>
                  <a:gd name="T0" fmla="*/ 0 w 10"/>
                  <a:gd name="T1" fmla="*/ 15 h 29"/>
                  <a:gd name="T2" fmla="*/ 4 w 10"/>
                  <a:gd name="T3" fmla="*/ 17 h 29"/>
                  <a:gd name="T4" fmla="*/ 4 w 10"/>
                  <a:gd name="T5" fmla="*/ 21 h 29"/>
                  <a:gd name="T6" fmla="*/ 5 w 10"/>
                  <a:gd name="T7" fmla="*/ 25 h 29"/>
                  <a:gd name="T8" fmla="*/ 7 w 10"/>
                  <a:gd name="T9" fmla="*/ 23 h 29"/>
                  <a:gd name="T10" fmla="*/ 5 w 10"/>
                  <a:gd name="T11" fmla="*/ 17 h 29"/>
                  <a:gd name="T12" fmla="*/ 2 w 10"/>
                  <a:gd name="T13" fmla="*/ 11 h 29"/>
                  <a:gd name="T14" fmla="*/ 1 w 10"/>
                  <a:gd name="T15" fmla="*/ 4 h 29"/>
                  <a:gd name="T16" fmla="*/ 2 w 10"/>
                  <a:gd name="T17" fmla="*/ 1 h 29"/>
                  <a:gd name="T18" fmla="*/ 6 w 10"/>
                  <a:gd name="T19" fmla="*/ 1 h 29"/>
                  <a:gd name="T20" fmla="*/ 9 w 10"/>
                  <a:gd name="T21" fmla="*/ 4 h 29"/>
                  <a:gd name="T22" fmla="*/ 10 w 10"/>
                  <a:gd name="T23" fmla="*/ 9 h 29"/>
                  <a:gd name="T24" fmla="*/ 10 w 10"/>
                  <a:gd name="T25" fmla="*/ 13 h 29"/>
                  <a:gd name="T26" fmla="*/ 7 w 10"/>
                  <a:gd name="T27" fmla="*/ 11 h 29"/>
                  <a:gd name="T28" fmla="*/ 7 w 10"/>
                  <a:gd name="T29" fmla="*/ 7 h 29"/>
                  <a:gd name="T30" fmla="*/ 6 w 10"/>
                  <a:gd name="T31" fmla="*/ 4 h 29"/>
                  <a:gd name="T32" fmla="*/ 4 w 10"/>
                  <a:gd name="T33" fmla="*/ 4 h 29"/>
                  <a:gd name="T34" fmla="*/ 4 w 10"/>
                  <a:gd name="T35" fmla="*/ 6 h 29"/>
                  <a:gd name="T36" fmla="*/ 6 w 10"/>
                  <a:gd name="T37" fmla="*/ 12 h 29"/>
                  <a:gd name="T38" fmla="*/ 9 w 10"/>
                  <a:gd name="T39" fmla="*/ 18 h 29"/>
                  <a:gd name="T40" fmla="*/ 10 w 10"/>
                  <a:gd name="T41" fmla="*/ 25 h 29"/>
                  <a:gd name="T42" fmla="*/ 9 w 10"/>
                  <a:gd name="T43" fmla="*/ 29 h 29"/>
                  <a:gd name="T44" fmla="*/ 6 w 10"/>
                  <a:gd name="T45" fmla="*/ 28 h 29"/>
                  <a:gd name="T46" fmla="*/ 0 w 10"/>
                  <a:gd name="T47" fmla="*/ 20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4" y="17"/>
                      <a:pt x="4" y="17"/>
                      <a:pt x="4" y="17"/>
                    </a:cubicBezTo>
                    <a:cubicBezTo>
                      <a:pt x="4" y="21"/>
                      <a:pt x="4" y="21"/>
                      <a:pt x="4" y="21"/>
                    </a:cubicBezTo>
                    <a:cubicBezTo>
                      <a:pt x="4" y="23"/>
                      <a:pt x="4" y="25"/>
                      <a:pt x="5" y="25"/>
                    </a:cubicBezTo>
                    <a:cubicBezTo>
                      <a:pt x="6" y="26"/>
                      <a:pt x="7" y="25"/>
                      <a:pt x="7" y="23"/>
                    </a:cubicBezTo>
                    <a:cubicBezTo>
                      <a:pt x="7" y="22"/>
                      <a:pt x="6" y="20"/>
                      <a:pt x="5" y="17"/>
                    </a:cubicBezTo>
                    <a:cubicBezTo>
                      <a:pt x="2" y="11"/>
                      <a:pt x="2" y="11"/>
                      <a:pt x="2" y="11"/>
                    </a:cubicBezTo>
                    <a:cubicBezTo>
                      <a:pt x="1" y="8"/>
                      <a:pt x="1" y="6"/>
                      <a:pt x="1" y="4"/>
                    </a:cubicBezTo>
                    <a:cubicBezTo>
                      <a:pt x="1" y="3"/>
                      <a:pt x="1" y="2"/>
                      <a:pt x="2" y="1"/>
                    </a:cubicBezTo>
                    <a:cubicBezTo>
                      <a:pt x="3" y="0"/>
                      <a:pt x="4" y="0"/>
                      <a:pt x="6" y="1"/>
                    </a:cubicBezTo>
                    <a:cubicBezTo>
                      <a:pt x="7" y="2"/>
                      <a:pt x="9" y="3"/>
                      <a:pt x="9" y="4"/>
                    </a:cubicBezTo>
                    <a:cubicBezTo>
                      <a:pt x="10" y="6"/>
                      <a:pt x="10" y="7"/>
                      <a:pt x="10" y="9"/>
                    </a:cubicBezTo>
                    <a:cubicBezTo>
                      <a:pt x="10" y="13"/>
                      <a:pt x="10" y="13"/>
                      <a:pt x="10" y="13"/>
                    </a:cubicBezTo>
                    <a:cubicBezTo>
                      <a:pt x="7" y="11"/>
                      <a:pt x="7" y="11"/>
                      <a:pt x="7" y="11"/>
                    </a:cubicBezTo>
                    <a:cubicBezTo>
                      <a:pt x="7" y="7"/>
                      <a:pt x="7" y="7"/>
                      <a:pt x="7" y="7"/>
                    </a:cubicBezTo>
                    <a:cubicBezTo>
                      <a:pt x="7" y="6"/>
                      <a:pt x="7" y="5"/>
                      <a:pt x="6" y="4"/>
                    </a:cubicBezTo>
                    <a:cubicBezTo>
                      <a:pt x="5" y="4"/>
                      <a:pt x="5" y="4"/>
                      <a:pt x="4" y="4"/>
                    </a:cubicBezTo>
                    <a:cubicBezTo>
                      <a:pt x="4" y="4"/>
                      <a:pt x="4" y="5"/>
                      <a:pt x="4" y="6"/>
                    </a:cubicBezTo>
                    <a:cubicBezTo>
                      <a:pt x="4" y="7"/>
                      <a:pt x="5" y="9"/>
                      <a:pt x="6" y="12"/>
                    </a:cubicBezTo>
                    <a:cubicBezTo>
                      <a:pt x="9" y="18"/>
                      <a:pt x="9" y="18"/>
                      <a:pt x="9" y="18"/>
                    </a:cubicBezTo>
                    <a:cubicBezTo>
                      <a:pt x="10" y="21"/>
                      <a:pt x="10" y="23"/>
                      <a:pt x="10" y="25"/>
                    </a:cubicBezTo>
                    <a:cubicBezTo>
                      <a:pt x="10" y="27"/>
                      <a:pt x="10" y="28"/>
                      <a:pt x="9" y="29"/>
                    </a:cubicBezTo>
                    <a:cubicBezTo>
                      <a:pt x="8" y="29"/>
                      <a:pt x="7" y="29"/>
                      <a:pt x="6" y="28"/>
                    </a:cubicBezTo>
                    <a:cubicBezTo>
                      <a:pt x="2" y="26"/>
                      <a:pt x="0" y="24"/>
                      <a:pt x="0" y="20"/>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0" name="Freeform 36"/>
              <p:cNvSpPr/>
              <p:nvPr/>
            </p:nvSpPr>
            <p:spPr bwMode="auto">
              <a:xfrm>
                <a:off x="6767731" y="4124990"/>
                <a:ext cx="53516" cy="146139"/>
              </a:xfrm>
              <a:custGeom>
                <a:avLst/>
                <a:gdLst>
                  <a:gd name="T0" fmla="*/ 26 w 26"/>
                  <a:gd name="T1" fmla="*/ 16 h 71"/>
                  <a:gd name="T2" fmla="*/ 26 w 26"/>
                  <a:gd name="T3" fmla="*/ 23 h 71"/>
                  <a:gd name="T4" fmla="*/ 17 w 26"/>
                  <a:gd name="T5" fmla="*/ 16 h 71"/>
                  <a:gd name="T6" fmla="*/ 17 w 26"/>
                  <a:gd name="T7" fmla="*/ 71 h 71"/>
                  <a:gd name="T8" fmla="*/ 10 w 26"/>
                  <a:gd name="T9" fmla="*/ 66 h 71"/>
                  <a:gd name="T10" fmla="*/ 10 w 26"/>
                  <a:gd name="T11" fmla="*/ 11 h 71"/>
                  <a:gd name="T12" fmla="*/ 0 w 26"/>
                  <a:gd name="T13" fmla="*/ 7 h 71"/>
                  <a:gd name="T14" fmla="*/ 0 w 26"/>
                  <a:gd name="T15" fmla="*/ 2 h 71"/>
                  <a:gd name="T16" fmla="*/ 0 w 26"/>
                  <a:gd name="T17" fmla="*/ 0 h 71"/>
                  <a:gd name="T18" fmla="*/ 26 w 26"/>
                  <a:gd name="T19"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6"/>
                    </a:moveTo>
                    <a:lnTo>
                      <a:pt x="26" y="23"/>
                    </a:lnTo>
                    <a:lnTo>
                      <a:pt x="17" y="16"/>
                    </a:lnTo>
                    <a:lnTo>
                      <a:pt x="17" y="71"/>
                    </a:lnTo>
                    <a:lnTo>
                      <a:pt x="10" y="66"/>
                    </a:lnTo>
                    <a:lnTo>
                      <a:pt x="10" y="11"/>
                    </a:lnTo>
                    <a:lnTo>
                      <a:pt x="0" y="7"/>
                    </a:lnTo>
                    <a:lnTo>
                      <a:pt x="0" y="2"/>
                    </a:lnTo>
                    <a:lnTo>
                      <a:pt x="0" y="0"/>
                    </a:lnTo>
                    <a:lnTo>
                      <a:pt x="26" y="16"/>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1" name="Freeform 37"/>
              <p:cNvSpPr/>
              <p:nvPr/>
            </p:nvSpPr>
            <p:spPr bwMode="auto">
              <a:xfrm>
                <a:off x="6864471" y="4182622"/>
                <a:ext cx="45282" cy="146139"/>
              </a:xfrm>
              <a:custGeom>
                <a:avLst/>
                <a:gdLst>
                  <a:gd name="T0" fmla="*/ 0 w 22"/>
                  <a:gd name="T1" fmla="*/ 0 h 71"/>
                  <a:gd name="T2" fmla="*/ 22 w 22"/>
                  <a:gd name="T3" fmla="*/ 10 h 71"/>
                  <a:gd name="T4" fmla="*/ 22 w 22"/>
                  <a:gd name="T5" fmla="*/ 19 h 71"/>
                  <a:gd name="T6" fmla="*/ 10 w 22"/>
                  <a:gd name="T7" fmla="*/ 12 h 71"/>
                  <a:gd name="T8" fmla="*/ 10 w 22"/>
                  <a:gd name="T9" fmla="*/ 28 h 71"/>
                  <a:gd name="T10" fmla="*/ 19 w 22"/>
                  <a:gd name="T11" fmla="*/ 36 h 71"/>
                  <a:gd name="T12" fmla="*/ 19 w 22"/>
                  <a:gd name="T13" fmla="*/ 43 h 71"/>
                  <a:gd name="T14" fmla="*/ 10 w 22"/>
                  <a:gd name="T15" fmla="*/ 38 h 71"/>
                  <a:gd name="T16" fmla="*/ 10 w 22"/>
                  <a:gd name="T17" fmla="*/ 57 h 71"/>
                  <a:gd name="T18" fmla="*/ 22 w 22"/>
                  <a:gd name="T19" fmla="*/ 64 h 71"/>
                  <a:gd name="T20" fmla="*/ 22 w 22"/>
                  <a:gd name="T21" fmla="*/ 71 h 71"/>
                  <a:gd name="T22" fmla="*/ 0 w 22"/>
                  <a:gd name="T23" fmla="*/ 59 h 71"/>
                  <a:gd name="T24" fmla="*/ 0 w 22"/>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1">
                    <a:moveTo>
                      <a:pt x="0" y="0"/>
                    </a:moveTo>
                    <a:lnTo>
                      <a:pt x="22" y="10"/>
                    </a:lnTo>
                    <a:lnTo>
                      <a:pt x="22" y="19"/>
                    </a:lnTo>
                    <a:lnTo>
                      <a:pt x="10" y="12"/>
                    </a:lnTo>
                    <a:lnTo>
                      <a:pt x="10" y="28"/>
                    </a:lnTo>
                    <a:lnTo>
                      <a:pt x="19" y="36"/>
                    </a:lnTo>
                    <a:lnTo>
                      <a:pt x="19" y="43"/>
                    </a:lnTo>
                    <a:lnTo>
                      <a:pt x="10" y="38"/>
                    </a:lnTo>
                    <a:lnTo>
                      <a:pt x="10" y="57"/>
                    </a:lnTo>
                    <a:lnTo>
                      <a:pt x="22" y="64"/>
                    </a:lnTo>
                    <a:lnTo>
                      <a:pt x="22" y="71"/>
                    </a:lnTo>
                    <a:lnTo>
                      <a:pt x="0" y="59"/>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2" name="Freeform 38"/>
              <p:cNvSpPr>
                <a:spLocks noEditPoints="1"/>
              </p:cNvSpPr>
              <p:nvPr/>
            </p:nvSpPr>
            <p:spPr bwMode="auto">
              <a:xfrm>
                <a:off x="6952977" y="4225845"/>
                <a:ext cx="49399" cy="137906"/>
              </a:xfrm>
              <a:custGeom>
                <a:avLst/>
                <a:gdLst>
                  <a:gd name="T0" fmla="*/ 0 w 10"/>
                  <a:gd name="T1" fmla="*/ 0 h 28"/>
                  <a:gd name="T2" fmla="*/ 7 w 10"/>
                  <a:gd name="T3" fmla="*/ 4 h 28"/>
                  <a:gd name="T4" fmla="*/ 10 w 10"/>
                  <a:gd name="T5" fmla="*/ 10 h 28"/>
                  <a:gd name="T6" fmla="*/ 10 w 10"/>
                  <a:gd name="T7" fmla="*/ 18 h 28"/>
                  <a:gd name="T8" fmla="*/ 8 w 10"/>
                  <a:gd name="T9" fmla="*/ 19 h 28"/>
                  <a:gd name="T10" fmla="*/ 4 w 10"/>
                  <a:gd name="T11" fmla="*/ 17 h 28"/>
                  <a:gd name="T12" fmla="*/ 3 w 10"/>
                  <a:gd name="T13" fmla="*/ 16 h 28"/>
                  <a:gd name="T14" fmla="*/ 3 w 10"/>
                  <a:gd name="T15" fmla="*/ 28 h 28"/>
                  <a:gd name="T16" fmla="*/ 0 w 10"/>
                  <a:gd name="T17" fmla="*/ 26 h 28"/>
                  <a:gd name="T18" fmla="*/ 0 w 10"/>
                  <a:gd name="T19" fmla="*/ 0 h 28"/>
                  <a:gd name="T20" fmla="*/ 6 w 10"/>
                  <a:gd name="T21" fmla="*/ 15 h 28"/>
                  <a:gd name="T22" fmla="*/ 6 w 10"/>
                  <a:gd name="T23" fmla="*/ 15 h 28"/>
                  <a:gd name="T24" fmla="*/ 7 w 10"/>
                  <a:gd name="T25" fmla="*/ 14 h 28"/>
                  <a:gd name="T26" fmla="*/ 7 w 10"/>
                  <a:gd name="T27" fmla="*/ 9 h 28"/>
                  <a:gd name="T28" fmla="*/ 5 w 10"/>
                  <a:gd name="T29" fmla="*/ 6 h 28"/>
                  <a:gd name="T30" fmla="*/ 3 w 10"/>
                  <a:gd name="T31" fmla="*/ 5 h 28"/>
                  <a:gd name="T32" fmla="*/ 3 w 10"/>
                  <a:gd name="T33" fmla="*/ 13 h 28"/>
                  <a:gd name="T34" fmla="*/ 6 w 10"/>
                  <a:gd name="T3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8"/>
                      <a:pt x="10" y="18"/>
                      <a:pt x="10" y="18"/>
                    </a:cubicBezTo>
                    <a:cubicBezTo>
                      <a:pt x="10" y="19"/>
                      <a:pt x="9" y="19"/>
                      <a:pt x="8" y="19"/>
                    </a:cubicBezTo>
                    <a:cubicBezTo>
                      <a:pt x="7" y="19"/>
                      <a:pt x="6" y="18"/>
                      <a:pt x="4" y="17"/>
                    </a:cubicBezTo>
                    <a:cubicBezTo>
                      <a:pt x="3" y="16"/>
                      <a:pt x="3" y="16"/>
                      <a:pt x="3" y="16"/>
                    </a:cubicBezTo>
                    <a:cubicBezTo>
                      <a:pt x="3" y="28"/>
                      <a:pt x="3" y="28"/>
                      <a:pt x="3" y="28"/>
                    </a:cubicBezTo>
                    <a:cubicBezTo>
                      <a:pt x="0" y="26"/>
                      <a:pt x="0" y="26"/>
                      <a:pt x="0" y="26"/>
                    </a:cubicBezTo>
                    <a:lnTo>
                      <a:pt x="0" y="0"/>
                    </a:lnTo>
                    <a:close/>
                    <a:moveTo>
                      <a:pt x="6" y="15"/>
                    </a:moveTo>
                    <a:cubicBezTo>
                      <a:pt x="6" y="15"/>
                      <a:pt x="6" y="15"/>
                      <a:pt x="6" y="15"/>
                    </a:cubicBezTo>
                    <a:cubicBezTo>
                      <a:pt x="7" y="15"/>
                      <a:pt x="7" y="15"/>
                      <a:pt x="7" y="14"/>
                    </a:cubicBezTo>
                    <a:cubicBezTo>
                      <a:pt x="7" y="9"/>
                      <a:pt x="7" y="9"/>
                      <a:pt x="7" y="9"/>
                    </a:cubicBezTo>
                    <a:cubicBezTo>
                      <a:pt x="7" y="8"/>
                      <a:pt x="6" y="7"/>
                      <a:pt x="5" y="6"/>
                    </a:cubicBezTo>
                    <a:cubicBezTo>
                      <a:pt x="3" y="5"/>
                      <a:pt x="3" y="5"/>
                      <a:pt x="3" y="5"/>
                    </a:cubicBezTo>
                    <a:cubicBezTo>
                      <a:pt x="3" y="13"/>
                      <a:pt x="3" y="13"/>
                      <a:pt x="3" y="13"/>
                    </a:cubicBezTo>
                    <a:lnTo>
                      <a:pt x="6"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grpSp>
        <p:nvGrpSpPr>
          <p:cNvPr id="88" name="Group 87"/>
          <p:cNvGrpSpPr/>
          <p:nvPr/>
        </p:nvGrpSpPr>
        <p:grpSpPr>
          <a:xfrm>
            <a:off x="954109" y="1423270"/>
            <a:ext cx="4556199" cy="901627"/>
            <a:chOff x="138498" y="3002145"/>
            <a:chExt cx="3418039" cy="676396"/>
          </a:xfrm>
        </p:grpSpPr>
        <p:sp>
          <p:nvSpPr>
            <p:cNvPr id="89"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9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pitchFamily="34" charset="-122"/>
                  <a:ea typeface="微软雅黑" panose="020B0503020204020204" pitchFamily="34" charset="-122"/>
                </a:rPr>
                <a:t>Click Add Title</a:t>
              </a:r>
              <a:endParaRPr lang="en-US" altLang="zh-CN" sz="1865" dirty="0">
                <a:solidFill>
                  <a:schemeClr val="accent1"/>
                </a:solidFill>
                <a:latin typeface="微软雅黑" panose="020B0503020204020204" pitchFamily="34" charset="-122"/>
                <a:ea typeface="微软雅黑" panose="020B0503020204020204" pitchFamily="34" charset="-122"/>
              </a:endParaRPr>
            </a:p>
          </p:txBody>
        </p:sp>
        <p:sp>
          <p:nvSpPr>
            <p:cNvPr id="91" name="矩形 9"/>
            <p:cNvSpPr/>
            <p:nvPr/>
          </p:nvSpPr>
          <p:spPr>
            <a:xfrm>
              <a:off x="484797" y="3271159"/>
              <a:ext cx="3071740" cy="407382"/>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Tap here to enter text content,</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92" name="Group 91"/>
          <p:cNvGrpSpPr/>
          <p:nvPr/>
        </p:nvGrpSpPr>
        <p:grpSpPr>
          <a:xfrm>
            <a:off x="966805" y="2996044"/>
            <a:ext cx="4543500" cy="901627"/>
            <a:chOff x="138498" y="3002145"/>
            <a:chExt cx="3408513" cy="676396"/>
          </a:xfrm>
        </p:grpSpPr>
        <p:sp>
          <p:nvSpPr>
            <p:cNvPr id="93"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9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pitchFamily="34" charset="-122"/>
                  <a:ea typeface="微软雅黑" panose="020B0503020204020204" pitchFamily="34" charset="-122"/>
                </a:rPr>
                <a:t>Click Add Title</a:t>
              </a:r>
              <a:endParaRPr lang="en-US" altLang="zh-CN" sz="1865" dirty="0">
                <a:solidFill>
                  <a:schemeClr val="accent2"/>
                </a:solidFill>
                <a:latin typeface="微软雅黑" panose="020B0503020204020204" pitchFamily="34" charset="-122"/>
                <a:ea typeface="微软雅黑" panose="020B0503020204020204" pitchFamily="34" charset="-122"/>
              </a:endParaRPr>
            </a:p>
          </p:txBody>
        </p:sp>
        <p:sp>
          <p:nvSpPr>
            <p:cNvPr id="95" name="矩形 9"/>
            <p:cNvSpPr/>
            <p:nvPr/>
          </p:nvSpPr>
          <p:spPr>
            <a:xfrm>
              <a:off x="484796" y="3271159"/>
              <a:ext cx="3062215" cy="407382"/>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Tap here to enter text content,</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96" name="Group 95"/>
          <p:cNvGrpSpPr/>
          <p:nvPr/>
        </p:nvGrpSpPr>
        <p:grpSpPr>
          <a:xfrm>
            <a:off x="979502" y="4598482"/>
            <a:ext cx="4530802" cy="901627"/>
            <a:chOff x="138498" y="3002145"/>
            <a:chExt cx="3398987" cy="676396"/>
          </a:xfrm>
        </p:grpSpPr>
        <p:sp>
          <p:nvSpPr>
            <p:cNvPr id="97"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9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pitchFamily="34" charset="-122"/>
                  <a:ea typeface="微软雅黑" panose="020B0503020204020204" pitchFamily="34" charset="-122"/>
                </a:rPr>
                <a:t>Click Add Title</a:t>
              </a:r>
              <a:endParaRPr lang="en-US" altLang="zh-CN" sz="1865" dirty="0">
                <a:solidFill>
                  <a:schemeClr val="accent3"/>
                </a:solidFill>
                <a:latin typeface="微软雅黑" panose="020B0503020204020204" pitchFamily="34" charset="-122"/>
                <a:ea typeface="微软雅黑" panose="020B0503020204020204" pitchFamily="34" charset="-122"/>
              </a:endParaRPr>
            </a:p>
          </p:txBody>
        </p:sp>
        <p:sp>
          <p:nvSpPr>
            <p:cNvPr id="99" name="矩形 9"/>
            <p:cNvSpPr/>
            <p:nvPr/>
          </p:nvSpPr>
          <p:spPr>
            <a:xfrm>
              <a:off x="484796" y="3271159"/>
              <a:ext cx="3052689" cy="407382"/>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Tap here to enter text content,</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slide(fromTop)">
                                      <p:cBhvr>
                                        <p:cTn id="7" dur="500"/>
                                        <p:tgtEl>
                                          <p:spTgt spid="88"/>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slide(fromTop)">
                                      <p:cBhvr>
                                        <p:cTn id="11" dur="500"/>
                                        <p:tgtEl>
                                          <p:spTgt spid="92"/>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slide(fromTop)">
                                      <p:cBhvr>
                                        <p:cTn id="15"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p:nvPr/>
        </p:nvSpPr>
        <p:spPr bwMode="gray">
          <a:xfrm flipH="1">
            <a:off x="1237486" y="1393473"/>
            <a:ext cx="4936569" cy="2450684"/>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7933" tIns="85289" rIns="127933" bIns="170578" anchor="b" anchorCtr="0"/>
          <a:lstStyle/>
          <a:p>
            <a:pPr lvl="0"/>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Your content is hit here,</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Or, by copying your text, in this box,</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Select Paste and choose to keep only text.</a:t>
            </a:r>
          </a:p>
        </p:txBody>
      </p:sp>
      <p:sp>
        <p:nvSpPr>
          <p:cNvPr id="5" name="Freeform 9"/>
          <p:cNvSpPr/>
          <p:nvPr/>
        </p:nvSpPr>
        <p:spPr bwMode="gray">
          <a:xfrm>
            <a:off x="1237486" y="4002652"/>
            <a:ext cx="4936569" cy="2450684"/>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ln>
          <a:effectLst/>
        </p:spPr>
        <p:txBody>
          <a:bodyPr lIns="127933" tIns="170578" rIns="127933" bIns="170578" anchor="t" anchorCtr="0"/>
          <a:lstStyle/>
          <a:p>
            <a:pPr lvl="0"/>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Your content is hit here,</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Or, by copying your text, in this box,</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Select Paste and choose to keep only text.</a:t>
            </a:r>
          </a:p>
        </p:txBody>
      </p:sp>
      <p:sp>
        <p:nvSpPr>
          <p:cNvPr id="6" name="Freeform 10"/>
          <p:cNvSpPr/>
          <p:nvPr/>
        </p:nvSpPr>
        <p:spPr bwMode="gray">
          <a:xfrm>
            <a:off x="6343335" y="4002652"/>
            <a:ext cx="4936569" cy="2450684"/>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ln>
          <a:effectLst/>
        </p:spPr>
        <p:txBody>
          <a:bodyPr lIns="127933" tIns="170578" rIns="127933" bIns="170578" anchor="t" anchorCtr="0"/>
          <a:lstStyle/>
          <a:p>
            <a:pPr lvl="0"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Your content is playing here.</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Or, by copying your text, in this box,</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Select Paste and select Keep Text Only</a:t>
            </a:r>
          </a:p>
        </p:txBody>
      </p:sp>
      <p:sp>
        <p:nvSpPr>
          <p:cNvPr id="7" name="Freeform 8"/>
          <p:cNvSpPr/>
          <p:nvPr/>
        </p:nvSpPr>
        <p:spPr bwMode="gray">
          <a:xfrm>
            <a:off x="6343335" y="1393473"/>
            <a:ext cx="4935469" cy="2450684"/>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127933" tIns="85289" rIns="127933" bIns="170578" anchor="b" anchorCtr="0"/>
          <a:lstStyle/>
          <a:p>
            <a:pPr lvl="0"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Your content is playing here.</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Or, by copying your text, in this box,</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a:p>
            <a:pPr lvl="0"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Select Paste and select Keep Text Only</a:t>
            </a:r>
          </a:p>
        </p:txBody>
      </p:sp>
      <p:sp>
        <p:nvSpPr>
          <p:cNvPr id="8" name="Rectangle 19"/>
          <p:cNvSpPr>
            <a:spLocks noChangeArrowheads="1"/>
          </p:cNvSpPr>
          <p:nvPr/>
        </p:nvSpPr>
        <p:spPr bwMode="gray">
          <a:xfrm>
            <a:off x="1237483" y="6024362"/>
            <a:ext cx="4927631" cy="428975"/>
          </a:xfrm>
          <a:prstGeom prst="rect">
            <a:avLst/>
          </a:prstGeom>
          <a:solidFill>
            <a:schemeClr val="accent4"/>
          </a:solidFill>
          <a:ln w="12700">
            <a:noFill/>
            <a:miter lim="800000"/>
          </a:ln>
          <a:effectLst/>
        </p:spPr>
        <p:txBody>
          <a:bodyPr lIns="127933" tIns="85289" rIns="127933" bIns="85289" anchor="ctr"/>
          <a:lstStyle/>
          <a:p>
            <a:pPr defTabSz="949325" eaLnBrk="0" hangingPunct="0"/>
            <a:r>
              <a:rPr lang="zh-CN" altLang="en-US"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Click Add Title</a:t>
            </a:r>
            <a:endParaRPr lang="de-DE" altLang="zh-CN"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Rectangle 19"/>
          <p:cNvSpPr>
            <a:spLocks noChangeArrowheads="1"/>
          </p:cNvSpPr>
          <p:nvPr/>
        </p:nvSpPr>
        <p:spPr bwMode="gray">
          <a:xfrm>
            <a:off x="6352271" y="6024362"/>
            <a:ext cx="4927631" cy="428975"/>
          </a:xfrm>
          <a:prstGeom prst="rect">
            <a:avLst/>
          </a:prstGeom>
          <a:solidFill>
            <a:schemeClr val="accent5"/>
          </a:solidFill>
          <a:ln w="12700">
            <a:noFill/>
            <a:miter lim="800000"/>
          </a:ln>
          <a:effectLst/>
        </p:spPr>
        <p:txBody>
          <a:bodyPr lIns="127933" tIns="85289" rIns="127933" bIns="85289" anchor="ctr"/>
          <a:lstStyle/>
          <a:p>
            <a:pPr defTabSz="949325" eaLnBrk="0" hangingPunct="0"/>
            <a:r>
              <a:rPr lang="zh-CN" altLang="en-US"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Click Add Title</a:t>
            </a:r>
            <a:endParaRPr lang="de-DE" altLang="zh-CN"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ectangle 19"/>
          <p:cNvSpPr>
            <a:spLocks noChangeArrowheads="1"/>
          </p:cNvSpPr>
          <p:nvPr/>
        </p:nvSpPr>
        <p:spPr bwMode="gray">
          <a:xfrm>
            <a:off x="6352271" y="1393474"/>
            <a:ext cx="4927631" cy="428975"/>
          </a:xfrm>
          <a:prstGeom prst="rect">
            <a:avLst/>
          </a:prstGeom>
          <a:solidFill>
            <a:schemeClr val="accent3"/>
          </a:solidFill>
          <a:ln w="12700">
            <a:noFill/>
            <a:miter lim="800000"/>
          </a:ln>
          <a:effectLst/>
        </p:spPr>
        <p:txBody>
          <a:bodyPr lIns="127933" tIns="85289" rIns="127933" bIns="85289" anchor="ctr"/>
          <a:lstStyle/>
          <a:p>
            <a:pPr defTabSz="949325" eaLnBrk="0" hangingPunct="0"/>
            <a:r>
              <a:rPr lang="zh-CN" altLang="en-US" sz="1900" b="1"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Click Add Title</a:t>
            </a:r>
          </a:p>
        </p:txBody>
      </p:sp>
      <p:sp>
        <p:nvSpPr>
          <p:cNvPr id="11" name="Rectangle 19"/>
          <p:cNvSpPr>
            <a:spLocks noChangeArrowheads="1"/>
          </p:cNvSpPr>
          <p:nvPr/>
        </p:nvSpPr>
        <p:spPr bwMode="gray">
          <a:xfrm>
            <a:off x="1237483" y="1393474"/>
            <a:ext cx="4927631" cy="428975"/>
          </a:xfrm>
          <a:prstGeom prst="rect">
            <a:avLst/>
          </a:prstGeom>
          <a:solidFill>
            <a:schemeClr val="accent2"/>
          </a:solidFill>
          <a:ln w="12700">
            <a:noFill/>
            <a:round/>
          </a:ln>
          <a:effectLst/>
        </p:spPr>
        <p:txBody>
          <a:bodyPr wrap="none" lIns="108317" tIns="54160" rIns="108317" bIns="54160" anchor="ctr"/>
          <a:lstStyle/>
          <a:p>
            <a:r>
              <a:rPr lang="zh-CN" altLang="en-US" sz="1900" b="1" noProof="1">
                <a:solidFill>
                  <a:schemeClr val="bg1"/>
                </a:solidFill>
                <a:latin typeface="微软雅黑" panose="020B0503020204020204" pitchFamily="34" charset="-122"/>
                <a:ea typeface="微软雅黑" panose="020B0503020204020204" pitchFamily="34" charset="-122"/>
              </a:rPr>
              <a:t>Click Add Title</a:t>
            </a:r>
            <a:endParaRPr lang="de-DE" sz="1900" b="1" noProof="1">
              <a:solidFill>
                <a:schemeClr val="bg1"/>
              </a:solidFill>
              <a:latin typeface="微软雅黑" panose="020B0503020204020204" pitchFamily="34" charset="-122"/>
              <a:ea typeface="微软雅黑" panose="020B0503020204020204" pitchFamily="34" charset="-122"/>
            </a:endParaRPr>
          </a:p>
        </p:txBody>
      </p:sp>
      <p:grpSp>
        <p:nvGrpSpPr>
          <p:cNvPr id="12" name="Gruppieren 43"/>
          <p:cNvGrpSpPr/>
          <p:nvPr/>
        </p:nvGrpSpPr>
        <p:grpSpPr bwMode="gray">
          <a:xfrm>
            <a:off x="5099348" y="2737527"/>
            <a:ext cx="2294711" cy="2311280"/>
            <a:chOff x="2804400" y="1911431"/>
            <a:chExt cx="3535200" cy="3535200"/>
          </a:xfrm>
          <a:solidFill>
            <a:schemeClr val="accent2"/>
          </a:solidFill>
          <a:effectLst/>
        </p:grpSpPr>
        <p:sp>
          <p:nvSpPr>
            <p:cNvPr id="13"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ln>
          </p:spPr>
          <p:txBody>
            <a:bodyPr/>
            <a:lstStyle/>
            <a:p>
              <a:endParaRPr lang="de-DE"/>
            </a:p>
          </p:txBody>
        </p:sp>
        <p:sp>
          <p:nvSpPr>
            <p:cNvPr id="14"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ln>
          </p:spPr>
          <p:txBody>
            <a:bodyPr/>
            <a:lstStyle/>
            <a:p>
              <a:endParaRPr lang="de-DE"/>
            </a:p>
          </p:txBody>
        </p:sp>
        <p:sp>
          <p:nvSpPr>
            <p:cNvPr id="15"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1+#ppt_w/2"/>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14" presetClass="entr" presetSubtype="10" fill="hold" grpId="0" nodeType="withEffect">
                                  <p:stCondLst>
                                    <p:cond delay="60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5"/>
          <p:cNvGrpSpPr/>
          <p:nvPr/>
        </p:nvGrpSpPr>
        <p:grpSpPr>
          <a:xfrm>
            <a:off x="667420" y="1714488"/>
            <a:ext cx="5101139" cy="2217308"/>
            <a:chOff x="785786" y="1428742"/>
            <a:chExt cx="3826352" cy="1662981"/>
          </a:xfrm>
        </p:grpSpPr>
        <p:sp>
          <p:nvSpPr>
            <p:cNvPr id="47" name="Oval 46"/>
            <p:cNvSpPr/>
            <p:nvPr/>
          </p:nvSpPr>
          <p:spPr>
            <a:xfrm>
              <a:off x="785786" y="1702231"/>
              <a:ext cx="1167534" cy="1167534"/>
            </a:xfrm>
            <a:prstGeom prst="ellipse">
              <a:avLst/>
            </a:prstGeom>
            <a:blipFill>
              <a:blip r:embed="rId2" cstate="print"/>
              <a:srcRect/>
              <a:stretch>
                <a:fillRect t="-1673" b="-16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8" name="Rectangle 47"/>
            <p:cNvSpPr/>
            <p:nvPr/>
          </p:nvSpPr>
          <p:spPr>
            <a:xfrm>
              <a:off x="2071670" y="2214560"/>
              <a:ext cx="2540468" cy="877163"/>
            </a:xfrm>
            <a:prstGeom prst="rect">
              <a:avLst/>
            </a:prstGeom>
          </p:spPr>
          <p:txBody>
            <a:bodyPr wrap="square">
              <a:spAutoFit/>
            </a:bodyPr>
            <a:lstStyle/>
            <a:p>
              <a:r>
                <a:rPr lang="zh-CN" altLang="en-US" sz="1000" dirty="0">
                  <a:solidFill>
                    <a:schemeClr val="bg1">
                      <a:lumMod val="65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000" dirty="0">
                  <a:solidFill>
                    <a:schemeClr val="bg1">
                      <a:lumMod val="65000"/>
                    </a:schemeClr>
                  </a:solidFill>
                  <a:latin typeface="+mn-ea"/>
                  <a:cs typeface="Open Sans Light" pitchFamily="34" charset="0"/>
                </a:rPr>
                <a:t>200</a:t>
              </a:r>
              <a:r>
                <a:rPr lang="zh-CN" altLang="en-US" sz="1000" dirty="0">
                  <a:solidFill>
                    <a:schemeClr val="bg1">
                      <a:lumMod val="65000"/>
                    </a:schemeClr>
                  </a:solidFill>
                  <a:latin typeface="+mn-ea"/>
                  <a:cs typeface="Open Sans Light" pitchFamily="34" charset="0"/>
                </a:rPr>
                <a:t>Within the word, according to the statistics per page slide of the best control in the</a:t>
              </a:r>
              <a:r>
                <a:rPr lang="en-US" altLang="zh-CN" sz="1000" dirty="0">
                  <a:solidFill>
                    <a:schemeClr val="bg1">
                      <a:lumMod val="65000"/>
                    </a:schemeClr>
                  </a:solidFill>
                  <a:latin typeface="+mn-ea"/>
                  <a:cs typeface="Open Sans Light" pitchFamily="34" charset="0"/>
                </a:rPr>
                <a:t>5</a:t>
              </a:r>
              <a:r>
                <a:rPr lang="zh-CN" altLang="en-US" sz="1000" dirty="0">
                  <a:solidFill>
                    <a:schemeClr val="bg1">
                      <a:lumMod val="65000"/>
                    </a:schemeClr>
                  </a:solidFill>
                  <a:latin typeface="+mn-ea"/>
                  <a:cs typeface="Open Sans Light" pitchFamily="34" charset="0"/>
                </a:rPr>
                <a:t>Within minutes.</a:t>
              </a:r>
            </a:p>
          </p:txBody>
        </p:sp>
        <p:sp>
          <p:nvSpPr>
            <p:cNvPr id="49" name="Rectangle 48"/>
            <p:cNvSpPr/>
            <p:nvPr/>
          </p:nvSpPr>
          <p:spPr>
            <a:xfrm>
              <a:off x="1338253" y="1428742"/>
              <a:ext cx="674242" cy="1569660"/>
            </a:xfrm>
            <a:prstGeom prst="rect">
              <a:avLst/>
            </a:prstGeom>
          </p:spPr>
          <p:txBody>
            <a:bodyPr wrap="square">
              <a:spAutoFit/>
            </a:bodyPr>
            <a:lstStyle/>
            <a:p>
              <a:r>
                <a:rPr lang="en-US" sz="12800" dirty="0">
                  <a:solidFill>
                    <a:schemeClr val="bg1">
                      <a:lumMod val="65000"/>
                    </a:schemeClr>
                  </a:solidFill>
                  <a:latin typeface="+mn-ea"/>
                  <a:cs typeface="Open Sans" panose="020B0606030504020204" pitchFamily="34" charset="0"/>
                </a:rPr>
                <a:t>“</a:t>
              </a:r>
              <a:endParaRPr lang="en-US" sz="12800" dirty="0">
                <a:solidFill>
                  <a:schemeClr val="bg1">
                    <a:lumMod val="65000"/>
                  </a:schemeClr>
                </a:solidFill>
                <a:latin typeface="+mn-ea"/>
                <a:cs typeface="Open Sans Light" pitchFamily="34" charset="0"/>
              </a:endParaRPr>
            </a:p>
          </p:txBody>
        </p:sp>
      </p:grpSp>
      <p:grpSp>
        <p:nvGrpSpPr>
          <p:cNvPr id="4" name="Group 26"/>
          <p:cNvGrpSpPr/>
          <p:nvPr/>
        </p:nvGrpSpPr>
        <p:grpSpPr>
          <a:xfrm>
            <a:off x="6000763" y="1714488"/>
            <a:ext cx="5714253" cy="2286016"/>
            <a:chOff x="4500562" y="1285866"/>
            <a:chExt cx="4286248" cy="1714512"/>
          </a:xfrm>
        </p:grpSpPr>
        <p:sp>
          <p:nvSpPr>
            <p:cNvPr id="38" name="Rectangle 37"/>
            <p:cNvSpPr/>
            <p:nvPr/>
          </p:nvSpPr>
          <p:spPr>
            <a:xfrm>
              <a:off x="4500562" y="1285866"/>
              <a:ext cx="4286248" cy="17145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5" name="Group 49"/>
            <p:cNvGrpSpPr/>
            <p:nvPr/>
          </p:nvGrpSpPr>
          <p:grpSpPr>
            <a:xfrm>
              <a:off x="4786314" y="1285866"/>
              <a:ext cx="3826352" cy="1662981"/>
              <a:chOff x="785786" y="1428742"/>
              <a:chExt cx="3826352" cy="1662981"/>
            </a:xfrm>
          </p:grpSpPr>
          <p:sp>
            <p:nvSpPr>
              <p:cNvPr id="51" name="Oval 50"/>
              <p:cNvSpPr/>
              <p:nvPr/>
            </p:nvSpPr>
            <p:spPr>
              <a:xfrm>
                <a:off x="785786" y="1702231"/>
                <a:ext cx="1167534" cy="1167534"/>
              </a:xfrm>
              <a:prstGeom prst="ellipse">
                <a:avLst/>
              </a:prstGeom>
              <a:blipFill>
                <a:blip r:embed="rId3" cstate="print"/>
                <a:stretch>
                  <a:fillRect t="-1673" b="-16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52" name="Rectangle 51"/>
              <p:cNvSpPr/>
              <p:nvPr/>
            </p:nvSpPr>
            <p:spPr>
              <a:xfrm>
                <a:off x="2071670" y="2214560"/>
                <a:ext cx="2540468" cy="877163"/>
              </a:xfrm>
              <a:prstGeom prst="rect">
                <a:avLst/>
              </a:prstGeom>
            </p:spPr>
            <p:txBody>
              <a:bodyPr wrap="square">
                <a:spAutoFit/>
              </a:bodyPr>
              <a:lstStyle/>
              <a:p>
                <a:r>
                  <a:rPr lang="zh-CN" altLang="en-US" sz="1000" dirty="0">
                    <a:solidFill>
                      <a:schemeClr val="bg1"/>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000" dirty="0">
                    <a:solidFill>
                      <a:schemeClr val="bg1"/>
                    </a:solidFill>
                    <a:latin typeface="+mn-ea"/>
                    <a:cs typeface="Open Sans Light" pitchFamily="34" charset="0"/>
                  </a:rPr>
                  <a:t>200</a:t>
                </a:r>
                <a:r>
                  <a:rPr lang="zh-CN" altLang="en-US" sz="1000" dirty="0">
                    <a:solidFill>
                      <a:schemeClr val="bg1"/>
                    </a:solidFill>
                    <a:latin typeface="+mn-ea"/>
                    <a:cs typeface="Open Sans Light" pitchFamily="34" charset="0"/>
                  </a:rPr>
                  <a:t>Within the word, according to the statistics per page slide of the best control in the</a:t>
                </a:r>
                <a:r>
                  <a:rPr lang="en-US" altLang="zh-CN" sz="1000" dirty="0">
                    <a:solidFill>
                      <a:schemeClr val="bg1"/>
                    </a:solidFill>
                    <a:latin typeface="+mn-ea"/>
                    <a:cs typeface="Open Sans Light" pitchFamily="34" charset="0"/>
                  </a:rPr>
                  <a:t>5</a:t>
                </a:r>
                <a:r>
                  <a:rPr lang="zh-CN" altLang="en-US" sz="1000" dirty="0">
                    <a:solidFill>
                      <a:schemeClr val="bg1"/>
                    </a:solidFill>
                    <a:latin typeface="+mn-ea"/>
                    <a:cs typeface="Open Sans Light" pitchFamily="34" charset="0"/>
                  </a:rPr>
                  <a:t>Within minutes.</a:t>
                </a:r>
              </a:p>
            </p:txBody>
          </p:sp>
          <p:sp>
            <p:nvSpPr>
              <p:cNvPr id="53" name="Rectangle 52"/>
              <p:cNvSpPr/>
              <p:nvPr/>
            </p:nvSpPr>
            <p:spPr>
              <a:xfrm>
                <a:off x="1307639" y="1428742"/>
                <a:ext cx="674242" cy="1569660"/>
              </a:xfrm>
              <a:prstGeom prst="rect">
                <a:avLst/>
              </a:prstGeom>
            </p:spPr>
            <p:txBody>
              <a:bodyPr wrap="square">
                <a:spAutoFit/>
              </a:bodyPr>
              <a:lstStyle/>
              <a:p>
                <a:r>
                  <a:rPr lang="en-US" sz="12800" dirty="0">
                    <a:solidFill>
                      <a:schemeClr val="bg1"/>
                    </a:solidFill>
                    <a:latin typeface="+mn-ea"/>
                    <a:cs typeface="Open Sans" panose="020B0606030504020204" pitchFamily="34" charset="0"/>
                  </a:rPr>
                  <a:t>“</a:t>
                </a:r>
                <a:endParaRPr lang="en-US" sz="12800" dirty="0">
                  <a:solidFill>
                    <a:schemeClr val="bg1"/>
                  </a:solidFill>
                  <a:latin typeface="+mn-ea"/>
                  <a:cs typeface="Open Sans Light" pitchFamily="34" charset="0"/>
                </a:endParaRPr>
              </a:p>
            </p:txBody>
          </p:sp>
        </p:grpSp>
      </p:grpSp>
      <p:grpSp>
        <p:nvGrpSpPr>
          <p:cNvPr id="6" name="Group 25"/>
          <p:cNvGrpSpPr/>
          <p:nvPr/>
        </p:nvGrpSpPr>
        <p:grpSpPr>
          <a:xfrm>
            <a:off x="381704" y="4000504"/>
            <a:ext cx="5619058" cy="2286016"/>
            <a:chOff x="285720" y="3000378"/>
            <a:chExt cx="4214842" cy="1714512"/>
          </a:xfrm>
        </p:grpSpPr>
        <p:sp>
          <p:nvSpPr>
            <p:cNvPr id="54" name="Rectangle 53"/>
            <p:cNvSpPr/>
            <p:nvPr/>
          </p:nvSpPr>
          <p:spPr>
            <a:xfrm>
              <a:off x="285720" y="3000378"/>
              <a:ext cx="4214842" cy="1714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7" name="Group 54"/>
            <p:cNvGrpSpPr/>
            <p:nvPr/>
          </p:nvGrpSpPr>
          <p:grpSpPr>
            <a:xfrm>
              <a:off x="500034" y="3049788"/>
              <a:ext cx="3826352" cy="1613571"/>
              <a:chOff x="785786" y="1478152"/>
              <a:chExt cx="3826352" cy="1613571"/>
            </a:xfrm>
          </p:grpSpPr>
          <p:sp>
            <p:nvSpPr>
              <p:cNvPr id="56" name="Oval 55"/>
              <p:cNvSpPr/>
              <p:nvPr/>
            </p:nvSpPr>
            <p:spPr>
              <a:xfrm>
                <a:off x="785786" y="1702231"/>
                <a:ext cx="1167534" cy="1167534"/>
              </a:xfrm>
              <a:prstGeom prst="ellipse">
                <a:avLst/>
              </a:prstGeom>
              <a:blipFill>
                <a:blip r:embed="rId4" cstate="print"/>
                <a:stretch>
                  <a:fillRect t="-1673" b="-16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57" name="Rectangle 56"/>
              <p:cNvSpPr/>
              <p:nvPr/>
            </p:nvSpPr>
            <p:spPr>
              <a:xfrm>
                <a:off x="2071670" y="2214560"/>
                <a:ext cx="2540468" cy="877163"/>
              </a:xfrm>
              <a:prstGeom prst="rect">
                <a:avLst/>
              </a:prstGeom>
            </p:spPr>
            <p:txBody>
              <a:bodyPr wrap="square">
                <a:spAutoFit/>
              </a:bodyPr>
              <a:lstStyle/>
              <a:p>
                <a:r>
                  <a:rPr lang="zh-CN" altLang="en-US" sz="1000" dirty="0">
                    <a:solidFill>
                      <a:schemeClr val="bg1"/>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000" dirty="0">
                    <a:solidFill>
                      <a:schemeClr val="bg1"/>
                    </a:solidFill>
                    <a:latin typeface="+mn-ea"/>
                    <a:cs typeface="Open Sans Light" pitchFamily="34" charset="0"/>
                  </a:rPr>
                  <a:t>200</a:t>
                </a:r>
                <a:r>
                  <a:rPr lang="zh-CN" altLang="en-US" sz="1000" dirty="0">
                    <a:solidFill>
                      <a:schemeClr val="bg1"/>
                    </a:solidFill>
                    <a:latin typeface="+mn-ea"/>
                    <a:cs typeface="Open Sans Light" pitchFamily="34" charset="0"/>
                  </a:rPr>
                  <a:t>Within the word, according to the statistics per page slide of the best control in the</a:t>
                </a:r>
                <a:r>
                  <a:rPr lang="en-US" altLang="zh-CN" sz="1000" dirty="0">
                    <a:solidFill>
                      <a:schemeClr val="bg1"/>
                    </a:solidFill>
                    <a:latin typeface="+mn-ea"/>
                    <a:cs typeface="Open Sans Light" pitchFamily="34" charset="0"/>
                  </a:rPr>
                  <a:t>5</a:t>
                </a:r>
                <a:r>
                  <a:rPr lang="zh-CN" altLang="en-US" sz="1000" dirty="0">
                    <a:solidFill>
                      <a:schemeClr val="bg1"/>
                    </a:solidFill>
                    <a:latin typeface="+mn-ea"/>
                    <a:cs typeface="Open Sans Light" pitchFamily="34" charset="0"/>
                  </a:rPr>
                  <a:t>Within minutes.</a:t>
                </a:r>
              </a:p>
            </p:txBody>
          </p:sp>
          <p:sp>
            <p:nvSpPr>
              <p:cNvPr id="58" name="Rectangle 57"/>
              <p:cNvSpPr/>
              <p:nvPr/>
            </p:nvSpPr>
            <p:spPr>
              <a:xfrm>
                <a:off x="1322603" y="1478152"/>
                <a:ext cx="674242" cy="1569660"/>
              </a:xfrm>
              <a:prstGeom prst="rect">
                <a:avLst/>
              </a:prstGeom>
            </p:spPr>
            <p:txBody>
              <a:bodyPr wrap="square">
                <a:spAutoFit/>
              </a:bodyPr>
              <a:lstStyle/>
              <a:p>
                <a:r>
                  <a:rPr lang="en-US" sz="12800" dirty="0">
                    <a:solidFill>
                      <a:schemeClr val="bg1"/>
                    </a:solidFill>
                    <a:latin typeface="+mn-ea"/>
                    <a:cs typeface="Open Sans" panose="020B0606030504020204" pitchFamily="34" charset="0"/>
                  </a:rPr>
                  <a:t>“</a:t>
                </a:r>
                <a:endParaRPr lang="en-US" sz="12800" dirty="0">
                  <a:solidFill>
                    <a:schemeClr val="bg1"/>
                  </a:solidFill>
                  <a:latin typeface="+mn-ea"/>
                  <a:cs typeface="Open Sans Light" pitchFamily="34" charset="0"/>
                </a:endParaRPr>
              </a:p>
            </p:txBody>
          </p:sp>
        </p:grpSp>
      </p:grpSp>
      <p:grpSp>
        <p:nvGrpSpPr>
          <p:cNvPr id="8" name="Group 58"/>
          <p:cNvGrpSpPr/>
          <p:nvPr/>
        </p:nvGrpSpPr>
        <p:grpSpPr>
          <a:xfrm>
            <a:off x="6476954" y="4097072"/>
            <a:ext cx="5101139" cy="2215991"/>
            <a:chOff x="785786" y="1429730"/>
            <a:chExt cx="3826352" cy="1661993"/>
          </a:xfrm>
        </p:grpSpPr>
        <p:sp>
          <p:nvSpPr>
            <p:cNvPr id="60" name="Oval 59"/>
            <p:cNvSpPr/>
            <p:nvPr/>
          </p:nvSpPr>
          <p:spPr>
            <a:xfrm>
              <a:off x="785786" y="1702231"/>
              <a:ext cx="1167534" cy="1167534"/>
            </a:xfrm>
            <a:prstGeom prst="ellipse">
              <a:avLst/>
            </a:prstGeom>
            <a:blipFill>
              <a:blip r:embed="rId5" cstate="print"/>
              <a:stretch>
                <a:fillRect t="-1673" b="-16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61" name="Rectangle 60"/>
            <p:cNvSpPr/>
            <p:nvPr/>
          </p:nvSpPr>
          <p:spPr>
            <a:xfrm>
              <a:off x="2071670" y="2214560"/>
              <a:ext cx="2540468" cy="877163"/>
            </a:xfrm>
            <a:prstGeom prst="rect">
              <a:avLst/>
            </a:prstGeom>
          </p:spPr>
          <p:txBody>
            <a:bodyPr wrap="square">
              <a:spAutoFit/>
            </a:bodyPr>
            <a:lstStyle/>
            <a:p>
              <a:r>
                <a:rPr lang="zh-CN" altLang="en-US" sz="1000" dirty="0">
                  <a:solidFill>
                    <a:schemeClr val="bg1">
                      <a:lumMod val="65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000" dirty="0">
                  <a:solidFill>
                    <a:schemeClr val="bg1">
                      <a:lumMod val="65000"/>
                    </a:schemeClr>
                  </a:solidFill>
                  <a:latin typeface="+mn-ea"/>
                  <a:cs typeface="Open Sans Light" pitchFamily="34" charset="0"/>
                </a:rPr>
                <a:t>200</a:t>
              </a:r>
              <a:r>
                <a:rPr lang="zh-CN" altLang="en-US" sz="1000" dirty="0">
                  <a:solidFill>
                    <a:schemeClr val="bg1">
                      <a:lumMod val="65000"/>
                    </a:schemeClr>
                  </a:solidFill>
                  <a:latin typeface="+mn-ea"/>
                  <a:cs typeface="Open Sans Light" pitchFamily="34" charset="0"/>
                </a:rPr>
                <a:t>Within the word, according to the statistics per page slide of the best control in the</a:t>
              </a:r>
              <a:r>
                <a:rPr lang="en-US" altLang="zh-CN" sz="1000" dirty="0">
                  <a:solidFill>
                    <a:schemeClr val="bg1">
                      <a:lumMod val="65000"/>
                    </a:schemeClr>
                  </a:solidFill>
                  <a:latin typeface="+mn-ea"/>
                  <a:cs typeface="Open Sans Light" pitchFamily="34" charset="0"/>
                </a:rPr>
                <a:t>5</a:t>
              </a:r>
              <a:r>
                <a:rPr lang="zh-CN" altLang="en-US" sz="1000" dirty="0">
                  <a:solidFill>
                    <a:schemeClr val="bg1">
                      <a:lumMod val="65000"/>
                    </a:schemeClr>
                  </a:solidFill>
                  <a:latin typeface="+mn-ea"/>
                  <a:cs typeface="Open Sans Light" pitchFamily="34" charset="0"/>
                </a:rPr>
                <a:t>Within minutes.</a:t>
              </a:r>
            </a:p>
          </p:txBody>
        </p:sp>
        <p:sp>
          <p:nvSpPr>
            <p:cNvPr id="62" name="Rectangle 61"/>
            <p:cNvSpPr/>
            <p:nvPr/>
          </p:nvSpPr>
          <p:spPr>
            <a:xfrm>
              <a:off x="1298115" y="1429730"/>
              <a:ext cx="674242" cy="1569660"/>
            </a:xfrm>
            <a:prstGeom prst="rect">
              <a:avLst/>
            </a:prstGeom>
          </p:spPr>
          <p:txBody>
            <a:bodyPr wrap="square">
              <a:spAutoFit/>
            </a:bodyPr>
            <a:lstStyle/>
            <a:p>
              <a:r>
                <a:rPr lang="en-US" sz="12800" dirty="0">
                  <a:solidFill>
                    <a:schemeClr val="bg1">
                      <a:lumMod val="65000"/>
                    </a:schemeClr>
                  </a:solidFill>
                  <a:latin typeface="+mn-ea"/>
                  <a:cs typeface="Open Sans" panose="020B0606030504020204" pitchFamily="34" charset="0"/>
                </a:rPr>
                <a:t>“</a:t>
              </a:r>
              <a:endParaRPr lang="en-US" sz="12800" dirty="0">
                <a:solidFill>
                  <a:schemeClr val="bg1">
                    <a:lumMod val="65000"/>
                  </a:schemeClr>
                </a:solidFill>
                <a:latin typeface="+mn-ea"/>
                <a:cs typeface="Open Sans Light" pitchFamily="34" charset="0"/>
              </a:endParaRPr>
            </a:p>
          </p:txBody>
        </p:sp>
      </p:gr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lide(fromRigh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7"/>
          <p:cNvGrpSpPr/>
          <p:nvPr/>
        </p:nvGrpSpPr>
        <p:grpSpPr>
          <a:xfrm>
            <a:off x="3047084" y="2666996"/>
            <a:ext cx="2859732" cy="2471063"/>
            <a:chOff x="2285015" y="2000246"/>
            <a:chExt cx="2145078" cy="1853297"/>
          </a:xfrm>
        </p:grpSpPr>
        <p:cxnSp>
          <p:nvCxnSpPr>
            <p:cNvPr id="35" name="Straight Connector 34"/>
            <p:cNvCxnSpPr>
              <a:stCxn id="8" idx="0"/>
            </p:cNvCxnSpPr>
            <p:nvPr/>
          </p:nvCxnSpPr>
          <p:spPr>
            <a:xfrm rot="16200000" flipV="1">
              <a:off x="2819724" y="1466507"/>
              <a:ext cx="4091" cy="107157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 name="Group 33"/>
            <p:cNvGrpSpPr/>
            <p:nvPr/>
          </p:nvGrpSpPr>
          <p:grpSpPr>
            <a:xfrm>
              <a:off x="2285015" y="2004337"/>
              <a:ext cx="2145078" cy="1849206"/>
              <a:chOff x="2285015" y="2004337"/>
              <a:chExt cx="2145078" cy="1849206"/>
            </a:xfrm>
          </p:grpSpPr>
          <p:sp>
            <p:nvSpPr>
              <p:cNvPr id="8" name="Isosceles Triangle 7"/>
              <p:cNvSpPr/>
              <p:nvPr/>
            </p:nvSpPr>
            <p:spPr>
              <a:xfrm>
                <a:off x="2285015" y="2004337"/>
                <a:ext cx="2145078" cy="184920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4" name="AutoShape 112"/>
              <p:cNvSpPr/>
              <p:nvPr/>
            </p:nvSpPr>
            <p:spPr bwMode="auto">
              <a:xfrm>
                <a:off x="3143240" y="2857502"/>
                <a:ext cx="366050" cy="366676"/>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40" name="Rectangle 39"/>
              <p:cNvSpPr/>
              <p:nvPr/>
            </p:nvSpPr>
            <p:spPr>
              <a:xfrm>
                <a:off x="2899654" y="3429006"/>
                <a:ext cx="754150"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Product design</a:t>
                </a:r>
              </a:p>
            </p:txBody>
          </p:sp>
        </p:grpSp>
      </p:grpSp>
      <p:grpSp>
        <p:nvGrpSpPr>
          <p:cNvPr id="12" name="Group 46"/>
          <p:cNvGrpSpPr/>
          <p:nvPr/>
        </p:nvGrpSpPr>
        <p:grpSpPr>
          <a:xfrm>
            <a:off x="6096000" y="2666997"/>
            <a:ext cx="2859732" cy="2471061"/>
            <a:chOff x="4572000" y="2000247"/>
            <a:chExt cx="2145078" cy="1853296"/>
          </a:xfrm>
        </p:grpSpPr>
        <p:cxnSp>
          <p:nvCxnSpPr>
            <p:cNvPr id="39" name="Straight Connector 38"/>
            <p:cNvCxnSpPr>
              <a:stCxn id="10" idx="0"/>
            </p:cNvCxnSpPr>
            <p:nvPr/>
          </p:nvCxnSpPr>
          <p:spPr>
            <a:xfrm rot="5400000" flipH="1" flipV="1">
              <a:off x="6142075" y="1502711"/>
              <a:ext cx="4091" cy="999163"/>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7" name="Group 31"/>
            <p:cNvGrpSpPr/>
            <p:nvPr/>
          </p:nvGrpSpPr>
          <p:grpSpPr>
            <a:xfrm>
              <a:off x="4572000" y="2004337"/>
              <a:ext cx="2145078" cy="1849206"/>
              <a:chOff x="4572000" y="2004337"/>
              <a:chExt cx="2145078" cy="1849206"/>
            </a:xfrm>
          </p:grpSpPr>
          <p:sp>
            <p:nvSpPr>
              <p:cNvPr id="10" name="Isosceles Triangle 9"/>
              <p:cNvSpPr/>
              <p:nvPr/>
            </p:nvSpPr>
            <p:spPr>
              <a:xfrm>
                <a:off x="4572000" y="2004337"/>
                <a:ext cx="2145078" cy="184920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 name="AutoShape 59"/>
              <p:cNvSpPr/>
              <p:nvPr/>
            </p:nvSpPr>
            <p:spPr bwMode="auto">
              <a:xfrm>
                <a:off x="5429256" y="2786064"/>
                <a:ext cx="366676" cy="3660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41" name="Rectangle 40"/>
              <p:cNvSpPr/>
              <p:nvPr/>
            </p:nvSpPr>
            <p:spPr>
              <a:xfrm>
                <a:off x="5273347" y="3429006"/>
                <a:ext cx="754150"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Corporate identity</a:t>
                </a:r>
              </a:p>
            </p:txBody>
          </p:sp>
        </p:grpSp>
      </p:grpSp>
      <p:grpSp>
        <p:nvGrpSpPr>
          <p:cNvPr id="18" name="Group 36"/>
          <p:cNvGrpSpPr/>
          <p:nvPr/>
        </p:nvGrpSpPr>
        <p:grpSpPr>
          <a:xfrm>
            <a:off x="5238857" y="2000240"/>
            <a:ext cx="1501271" cy="3140104"/>
            <a:chOff x="3929058" y="1500180"/>
            <a:chExt cx="1126100" cy="2355078"/>
          </a:xfrm>
        </p:grpSpPr>
        <p:grpSp>
          <p:nvGrpSpPr>
            <p:cNvPr id="19" name="Group 32"/>
            <p:cNvGrpSpPr/>
            <p:nvPr/>
          </p:nvGrpSpPr>
          <p:grpSpPr>
            <a:xfrm>
              <a:off x="3929058" y="2884482"/>
              <a:ext cx="1126100" cy="970776"/>
              <a:chOff x="3929058" y="2884482"/>
              <a:chExt cx="1126100" cy="970776"/>
            </a:xfrm>
          </p:grpSpPr>
          <p:sp>
            <p:nvSpPr>
              <p:cNvPr id="9" name="Isosceles Triangle 8"/>
              <p:cNvSpPr/>
              <p:nvPr/>
            </p:nvSpPr>
            <p:spPr>
              <a:xfrm>
                <a:off x="3929058" y="2884482"/>
                <a:ext cx="1126100" cy="97077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20" name="Group 26"/>
              <p:cNvGrpSpPr/>
              <p:nvPr/>
            </p:nvGrpSpPr>
            <p:grpSpPr>
              <a:xfrm>
                <a:off x="4286248" y="3429006"/>
                <a:ext cx="366051" cy="297846"/>
                <a:chOff x="7730164" y="3530664"/>
                <a:chExt cx="366051" cy="297846"/>
              </a:xfrm>
              <a:solidFill>
                <a:schemeClr val="bg1"/>
              </a:solidFill>
            </p:grpSpPr>
            <p:sp>
              <p:nvSpPr>
                <p:cNvPr id="15" name="AutoShape 5"/>
                <p:cNvSpPr/>
                <p:nvPr/>
              </p:nvSpPr>
              <p:spPr bwMode="auto">
                <a:xfrm>
                  <a:off x="7981704" y="362202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16" name="AutoShape 6"/>
                <p:cNvSpPr/>
                <p:nvPr/>
              </p:nvSpPr>
              <p:spPr bwMode="auto">
                <a:xfrm>
                  <a:off x="7730164" y="3530664"/>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cxnSp>
          <p:nvCxnSpPr>
            <p:cNvPr id="29" name="Straight Connector 28"/>
            <p:cNvCxnSpPr>
              <a:stCxn id="9" idx="0"/>
            </p:cNvCxnSpPr>
            <p:nvPr/>
          </p:nvCxnSpPr>
          <p:spPr>
            <a:xfrm rot="5400000" flipH="1" flipV="1">
              <a:off x="4054217" y="2438137"/>
              <a:ext cx="884236" cy="845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248075" y="1500180"/>
              <a:ext cx="446334" cy="253916"/>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Logistics</a:t>
              </a:r>
              <a:endParaRPr lang="en-US" sz="1600" dirty="0">
                <a:solidFill>
                  <a:schemeClr val="tx1">
                    <a:lumMod val="50000"/>
                    <a:lumOff val="50000"/>
                  </a:schemeClr>
                </a:solidFill>
                <a:latin typeface="+mn-ea"/>
                <a:cs typeface="Open Sans" panose="020B0606030504020204" pitchFamily="34" charset="0"/>
              </a:endParaRPr>
            </a:p>
          </p:txBody>
        </p:sp>
      </p:grpSp>
      <p:grpSp>
        <p:nvGrpSpPr>
          <p:cNvPr id="21" name="Group 29"/>
          <p:cNvGrpSpPr/>
          <p:nvPr/>
        </p:nvGrpSpPr>
        <p:grpSpPr>
          <a:xfrm>
            <a:off x="762658" y="2285994"/>
            <a:ext cx="2190480" cy="981167"/>
            <a:chOff x="571472" y="1714494"/>
            <a:chExt cx="1643074" cy="735875"/>
          </a:xfrm>
        </p:grpSpPr>
        <p:sp>
          <p:nvSpPr>
            <p:cNvPr id="43" name="Rectangle 42"/>
            <p:cNvSpPr/>
            <p:nvPr/>
          </p:nvSpPr>
          <p:spPr>
            <a:xfrm>
              <a:off x="571472" y="1714494"/>
              <a:ext cx="754150" cy="253915"/>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Product design</a:t>
              </a:r>
              <a:endParaRPr lang="en-US" sz="1600" dirty="0">
                <a:solidFill>
                  <a:schemeClr val="tx1">
                    <a:lumMod val="50000"/>
                    <a:lumOff val="50000"/>
                  </a:schemeClr>
                </a:solidFill>
                <a:latin typeface="+mn-ea"/>
                <a:cs typeface="Open Sans" panose="020B0606030504020204" pitchFamily="34" charset="0"/>
              </a:endParaRPr>
            </a:p>
          </p:txBody>
        </p:sp>
        <p:sp>
          <p:nvSpPr>
            <p:cNvPr id="44" name="Rectangle 43"/>
            <p:cNvSpPr/>
            <p:nvPr/>
          </p:nvSpPr>
          <p:spPr>
            <a:xfrm>
              <a:off x="571472" y="2000246"/>
              <a:ext cx="1643074" cy="450123"/>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endParaRPr lang="ms-MY" sz="1100" dirty="0">
                <a:solidFill>
                  <a:schemeClr val="tx1">
                    <a:lumMod val="50000"/>
                    <a:lumOff val="50000"/>
                  </a:schemeClr>
                </a:solidFill>
                <a:latin typeface="+mn-ea"/>
                <a:cs typeface="Open Sans Light" pitchFamily="34" charset="0"/>
              </a:endParaRPr>
            </a:p>
          </p:txBody>
        </p:sp>
      </p:grpSp>
      <p:grpSp>
        <p:nvGrpSpPr>
          <p:cNvPr id="22" name="Group 30"/>
          <p:cNvGrpSpPr/>
          <p:nvPr/>
        </p:nvGrpSpPr>
        <p:grpSpPr>
          <a:xfrm>
            <a:off x="8953149" y="2285994"/>
            <a:ext cx="2190480" cy="981167"/>
            <a:chOff x="6715140" y="1714494"/>
            <a:chExt cx="1643074" cy="735875"/>
          </a:xfrm>
        </p:grpSpPr>
        <p:sp>
          <p:nvSpPr>
            <p:cNvPr id="45" name="Rectangle 44"/>
            <p:cNvSpPr/>
            <p:nvPr/>
          </p:nvSpPr>
          <p:spPr>
            <a:xfrm>
              <a:off x="7513852" y="1714494"/>
              <a:ext cx="754150" cy="253915"/>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anose="020B0606030504020204" pitchFamily="34" charset="0"/>
                </a:rPr>
                <a:t>Corporate identity</a:t>
              </a:r>
              <a:endParaRPr lang="en-US" sz="1600" dirty="0">
                <a:solidFill>
                  <a:schemeClr val="tx1">
                    <a:lumMod val="50000"/>
                    <a:lumOff val="50000"/>
                  </a:schemeClr>
                </a:solidFill>
                <a:latin typeface="+mn-ea"/>
                <a:cs typeface="Open Sans" panose="020B0606030504020204" pitchFamily="34" charset="0"/>
              </a:endParaRPr>
            </a:p>
          </p:txBody>
        </p:sp>
        <p:sp>
          <p:nvSpPr>
            <p:cNvPr id="46" name="Rectangle 45"/>
            <p:cNvSpPr/>
            <p:nvPr/>
          </p:nvSpPr>
          <p:spPr>
            <a:xfrm>
              <a:off x="6715140" y="2000246"/>
              <a:ext cx="1643074" cy="450123"/>
            </a:xfrm>
            <a:prstGeom prst="rect">
              <a:avLst/>
            </a:prstGeom>
          </p:spPr>
          <p:txBody>
            <a:bodyPr wrap="square">
              <a:spAutoFit/>
            </a:bodyPr>
            <a:lstStyle/>
            <a:p>
              <a:pPr algn="r"/>
              <a:r>
                <a:rPr lang="zh-CN" altLang="en-US" sz="11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a:t>
              </a:r>
            </a:p>
          </p:txBody>
        </p:sp>
      </p:grpSp>
      <p:sp>
        <p:nvSpPr>
          <p:cNvPr id="28" name="Rectangle 27"/>
          <p:cNvSpPr/>
          <p:nvPr/>
        </p:nvSpPr>
        <p:spPr>
          <a:xfrm>
            <a:off x="857897" y="5619765"/>
            <a:ext cx="10361851" cy="523208"/>
          </a:xfrm>
          <a:prstGeom prst="rect">
            <a:avLst/>
          </a:prstGeom>
        </p:spPr>
        <p:txBody>
          <a:bodyPr wrap="square" lIns="121908" tIns="60954" rIns="121908" bIns="60954">
            <a:spAutoFit/>
          </a:bodyPr>
          <a:lstStyle/>
          <a:p>
            <a:r>
              <a:rPr lang="zh-CN" altLang="en-US" sz="13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Within the word, according to the statistics per page slide of the best control in the</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Within minutes.</a:t>
            </a: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Right)">
                                      <p:cBhvr>
                                        <p:cTn id="11" dur="500"/>
                                        <p:tgtEl>
                                          <p:spTgt spid="21"/>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lide(fromBottom)">
                                      <p:cBhvr>
                                        <p:cTn id="15" dur="500"/>
                                        <p:tgtEl>
                                          <p:spTgt spid="18"/>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Bottom)">
                                      <p:cBhvr>
                                        <p:cTn id="19" dur="500"/>
                                        <p:tgtEl>
                                          <p:spTgt spid="12"/>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lide(fromLeft)">
                                      <p:cBhvr>
                                        <p:cTn id="23" dur="500"/>
                                        <p:tgtEl>
                                          <p:spTgt spid="22"/>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lide(from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857897" y="5619765"/>
            <a:ext cx="10361851" cy="523208"/>
          </a:xfrm>
          <a:prstGeom prst="rect">
            <a:avLst/>
          </a:prstGeom>
        </p:spPr>
        <p:txBody>
          <a:bodyPr wrap="square" lIns="121908" tIns="60954" rIns="121908" bIns="60954">
            <a:spAutoFit/>
          </a:bodyPr>
          <a:lstStyle/>
          <a:p>
            <a:r>
              <a:rPr lang="zh-CN" altLang="en-US" sz="1300" dirty="0">
                <a:solidFill>
                  <a:schemeClr val="tx1">
                    <a:lumMod val="50000"/>
                    <a:lumOff val="50000"/>
                  </a:schemeClr>
                </a:solidFill>
                <a:latin typeface="+mn-ea"/>
                <a:cs typeface="Open Sans Light" pitchFamily="34" charset="0"/>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Within the word, according to the statistics per page slide of the best control in the</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Within minutes.</a:t>
            </a:r>
          </a:p>
        </p:txBody>
      </p:sp>
      <p:grpSp>
        <p:nvGrpSpPr>
          <p:cNvPr id="3" name="Group 48"/>
          <p:cNvGrpSpPr/>
          <p:nvPr/>
        </p:nvGrpSpPr>
        <p:grpSpPr>
          <a:xfrm>
            <a:off x="8334102" y="1809739"/>
            <a:ext cx="2428576" cy="1550916"/>
            <a:chOff x="6250794" y="1357304"/>
            <a:chExt cx="1821669" cy="1163187"/>
          </a:xfrm>
        </p:grpSpPr>
        <p:sp>
          <p:nvSpPr>
            <p:cNvPr id="22" name="Bent Arrow 21"/>
            <p:cNvSpPr/>
            <p:nvPr/>
          </p:nvSpPr>
          <p:spPr>
            <a:xfrm>
              <a:off x="6250794" y="1357304"/>
              <a:ext cx="1821669" cy="1163187"/>
            </a:xfrm>
            <a:prstGeom prst="bentArrow">
              <a:avLst/>
            </a:prstGeom>
            <a:solidFill>
              <a:schemeClr val="accent5"/>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id-ID">
                <a:solidFill>
                  <a:schemeClr val="tx1">
                    <a:lumMod val="50000"/>
                    <a:lumOff val="50000"/>
                  </a:schemeClr>
                </a:solidFill>
                <a:latin typeface="+mn-ea"/>
              </a:endParaRPr>
            </a:p>
          </p:txBody>
        </p:sp>
        <p:sp>
          <p:nvSpPr>
            <p:cNvPr id="18" name="Rectangle 17"/>
            <p:cNvSpPr/>
            <p:nvPr/>
          </p:nvSpPr>
          <p:spPr>
            <a:xfrm>
              <a:off x="6715140" y="2214560"/>
              <a:ext cx="928694" cy="253916"/>
            </a:xfrm>
            <a:prstGeom prst="rect">
              <a:avLst/>
            </a:prstGeom>
          </p:spPr>
          <p:txBody>
            <a:bodyPr wrap="square">
              <a:spAutoFit/>
            </a:bodyPr>
            <a:lstStyle/>
            <a:p>
              <a:pPr algn="ctr"/>
              <a:r>
                <a:rPr lang="zh-CN" altLang="en-US" sz="1600" dirty="0">
                  <a:solidFill>
                    <a:schemeClr val="tx1">
                      <a:lumMod val="50000"/>
                      <a:lumOff val="50000"/>
                    </a:schemeClr>
                  </a:solidFill>
                  <a:latin typeface="+mn-ea"/>
                  <a:cs typeface="Open Sans" panose="020B0606030504020204" pitchFamily="34" charset="0"/>
                </a:rPr>
                <a:t>Product release</a:t>
              </a:r>
              <a:endParaRPr lang="en-US" sz="1600" dirty="0">
                <a:solidFill>
                  <a:schemeClr val="tx1">
                    <a:lumMod val="50000"/>
                    <a:lumOff val="50000"/>
                  </a:schemeClr>
                </a:solidFill>
                <a:latin typeface="+mn-ea"/>
                <a:cs typeface="Open Sans" panose="020B0606030504020204" pitchFamily="34" charset="0"/>
              </a:endParaRPr>
            </a:p>
          </p:txBody>
        </p:sp>
        <p:grpSp>
          <p:nvGrpSpPr>
            <p:cNvPr id="4" name="Group 30"/>
            <p:cNvGrpSpPr/>
            <p:nvPr/>
          </p:nvGrpSpPr>
          <p:grpSpPr>
            <a:xfrm>
              <a:off x="7000892" y="1857370"/>
              <a:ext cx="366676" cy="320373"/>
              <a:chOff x="4800505" y="2786674"/>
              <a:chExt cx="366676" cy="320373"/>
            </a:xfrm>
            <a:solidFill>
              <a:schemeClr val="accent5"/>
            </a:solidFill>
          </p:grpSpPr>
          <p:sp>
            <p:nvSpPr>
              <p:cNvPr id="24" name="AutoShape 43"/>
              <p:cNvSpPr/>
              <p:nvPr/>
            </p:nvSpPr>
            <p:spPr bwMode="auto">
              <a:xfrm>
                <a:off x="4800505" y="2786674"/>
                <a:ext cx="366676" cy="263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5" name="AutoShape 44"/>
              <p:cNvSpPr/>
              <p:nvPr/>
            </p:nvSpPr>
            <p:spPr bwMode="auto">
              <a:xfrm>
                <a:off x="5132766" y="2901184"/>
                <a:ext cx="22526" cy="12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6" name="AutoShape 45"/>
              <p:cNvSpPr/>
              <p:nvPr/>
            </p:nvSpPr>
            <p:spPr bwMode="auto">
              <a:xfrm>
                <a:off x="5120877" y="3038217"/>
                <a:ext cx="46304"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5" name="Group 36"/>
          <p:cNvGrpSpPr/>
          <p:nvPr/>
        </p:nvGrpSpPr>
        <p:grpSpPr>
          <a:xfrm>
            <a:off x="1048374" y="3360657"/>
            <a:ext cx="2428576" cy="1645159"/>
            <a:chOff x="785787" y="2520491"/>
            <a:chExt cx="1821669" cy="1233869"/>
          </a:xfrm>
        </p:grpSpPr>
        <p:sp>
          <p:nvSpPr>
            <p:cNvPr id="19" name="Bent Arrow 18"/>
            <p:cNvSpPr/>
            <p:nvPr/>
          </p:nvSpPr>
          <p:spPr>
            <a:xfrm>
              <a:off x="785787" y="2520491"/>
              <a:ext cx="1821669" cy="1163187"/>
            </a:xfrm>
            <a:prstGeom prst="bentArrow">
              <a:avLst/>
            </a:prstGeom>
            <a:solidFill>
              <a:schemeClr val="accent6"/>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id-ID">
                <a:solidFill>
                  <a:schemeClr val="tx1">
                    <a:lumMod val="50000"/>
                    <a:lumOff val="50000"/>
                  </a:schemeClr>
                </a:solidFill>
                <a:latin typeface="+mn-ea"/>
              </a:endParaRPr>
            </a:p>
          </p:txBody>
        </p:sp>
        <p:sp>
          <p:nvSpPr>
            <p:cNvPr id="15" name="Rectangle 14"/>
            <p:cNvSpPr/>
            <p:nvPr/>
          </p:nvSpPr>
          <p:spPr>
            <a:xfrm>
              <a:off x="1142976" y="3500444"/>
              <a:ext cx="928694" cy="253916"/>
            </a:xfrm>
            <a:prstGeom prst="rect">
              <a:avLst/>
            </a:prstGeom>
          </p:spPr>
          <p:txBody>
            <a:bodyPr wrap="square">
              <a:spAutoFit/>
            </a:bodyPr>
            <a:lstStyle/>
            <a:p>
              <a:pPr algn="ctr"/>
              <a:r>
                <a:rPr lang="zh-CN" altLang="en-US" sz="1600" dirty="0">
                  <a:solidFill>
                    <a:schemeClr val="tx1">
                      <a:lumMod val="50000"/>
                      <a:lumOff val="50000"/>
                    </a:schemeClr>
                  </a:solidFill>
                  <a:latin typeface="+mn-ea"/>
                  <a:cs typeface="Open Sans" panose="020B0606030504020204" pitchFamily="34" charset="0"/>
                </a:rPr>
                <a:t>Product Planning</a:t>
              </a:r>
              <a:endParaRPr lang="en-US" sz="1600" dirty="0">
                <a:solidFill>
                  <a:schemeClr val="tx1">
                    <a:lumMod val="50000"/>
                    <a:lumOff val="50000"/>
                  </a:schemeClr>
                </a:solidFill>
                <a:latin typeface="+mn-ea"/>
                <a:cs typeface="Open Sans" panose="020B0606030504020204" pitchFamily="34" charset="0"/>
              </a:endParaRPr>
            </a:p>
          </p:txBody>
        </p:sp>
        <p:sp>
          <p:nvSpPr>
            <p:cNvPr id="27" name="AutoShape 112"/>
            <p:cNvSpPr/>
            <p:nvPr/>
          </p:nvSpPr>
          <p:spPr bwMode="auto">
            <a:xfrm>
              <a:off x="1500166" y="3071816"/>
              <a:ext cx="366050" cy="366676"/>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nvGrpSpPr>
          <p:cNvPr id="6" name="Group 47"/>
          <p:cNvGrpSpPr/>
          <p:nvPr/>
        </p:nvGrpSpPr>
        <p:grpSpPr>
          <a:xfrm>
            <a:off x="5905525" y="2412874"/>
            <a:ext cx="2428576" cy="1791404"/>
            <a:chOff x="4429124" y="1809654"/>
            <a:chExt cx="1821669" cy="1343553"/>
          </a:xfrm>
        </p:grpSpPr>
        <p:sp>
          <p:nvSpPr>
            <p:cNvPr id="21" name="Bent Arrow 20"/>
            <p:cNvSpPr/>
            <p:nvPr/>
          </p:nvSpPr>
          <p:spPr>
            <a:xfrm>
              <a:off x="4429124" y="1809654"/>
              <a:ext cx="1821669" cy="1163187"/>
            </a:xfrm>
            <a:prstGeom prst="bentArrow">
              <a:avLst/>
            </a:prstGeom>
            <a:solidFill>
              <a:schemeClr val="accent4"/>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a:solidFill>
                  <a:schemeClr val="tx1">
                    <a:lumMod val="50000"/>
                    <a:lumOff val="50000"/>
                  </a:schemeClr>
                </a:solidFill>
                <a:latin typeface="+mn-ea"/>
              </a:endParaRPr>
            </a:p>
          </p:txBody>
        </p:sp>
        <p:sp>
          <p:nvSpPr>
            <p:cNvPr id="17" name="Rectangle 16"/>
            <p:cNvSpPr/>
            <p:nvPr/>
          </p:nvSpPr>
          <p:spPr>
            <a:xfrm>
              <a:off x="4857752" y="2714626"/>
              <a:ext cx="1233001" cy="438581"/>
            </a:xfrm>
            <a:prstGeom prst="rect">
              <a:avLst/>
            </a:prstGeom>
          </p:spPr>
          <p:txBody>
            <a:bodyPr wrap="square">
              <a:spAutoFit/>
            </a:bodyPr>
            <a:lstStyle/>
            <a:p>
              <a:pPr algn="ctr"/>
              <a:r>
                <a:rPr lang="zh-CN" altLang="en-US" sz="1600" dirty="0">
                  <a:solidFill>
                    <a:schemeClr val="tx1">
                      <a:lumMod val="50000"/>
                      <a:lumOff val="50000"/>
                    </a:schemeClr>
                  </a:solidFill>
                  <a:latin typeface="+mn-ea"/>
                  <a:cs typeface="Open Sans" panose="020B0606030504020204" pitchFamily="34" charset="0"/>
                </a:rPr>
                <a:t>Product philosophy</a:t>
              </a:r>
              <a:endParaRPr lang="en-US" sz="1600" dirty="0">
                <a:solidFill>
                  <a:schemeClr val="tx1">
                    <a:lumMod val="50000"/>
                    <a:lumOff val="50000"/>
                  </a:schemeClr>
                </a:solidFill>
                <a:latin typeface="+mn-ea"/>
                <a:cs typeface="Open Sans" panose="020B0606030504020204" pitchFamily="34" charset="0"/>
              </a:endParaRPr>
            </a:p>
          </p:txBody>
        </p:sp>
        <p:grpSp>
          <p:nvGrpSpPr>
            <p:cNvPr id="7" name="Group 29"/>
            <p:cNvGrpSpPr/>
            <p:nvPr/>
          </p:nvGrpSpPr>
          <p:grpSpPr>
            <a:xfrm>
              <a:off x="5214942" y="2285998"/>
              <a:ext cx="251543" cy="366676"/>
              <a:chOff x="2612963" y="2767277"/>
              <a:chExt cx="251543" cy="366676"/>
            </a:xfrm>
            <a:solidFill>
              <a:schemeClr val="accent4"/>
            </a:solidFill>
          </p:grpSpPr>
          <p:sp>
            <p:nvSpPr>
              <p:cNvPr id="28" name="AutoShape 113"/>
              <p:cNvSpPr/>
              <p:nvPr/>
            </p:nvSpPr>
            <p:spPr bwMode="auto">
              <a:xfrm>
                <a:off x="2612963" y="2767277"/>
                <a:ext cx="25154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9" name="AutoShape 114"/>
              <p:cNvSpPr/>
              <p:nvPr/>
            </p:nvSpPr>
            <p:spPr bwMode="auto">
              <a:xfrm>
                <a:off x="2669904" y="2824844"/>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8" name="Group 46"/>
          <p:cNvGrpSpPr/>
          <p:nvPr/>
        </p:nvGrpSpPr>
        <p:grpSpPr>
          <a:xfrm>
            <a:off x="3476949" y="1904990"/>
            <a:ext cx="2428576" cy="2529320"/>
            <a:chOff x="2607455" y="1428742"/>
            <a:chExt cx="1821669" cy="1896990"/>
          </a:xfrm>
        </p:grpSpPr>
        <p:sp>
          <p:nvSpPr>
            <p:cNvPr id="20" name="Bent Arrow 19"/>
            <p:cNvSpPr/>
            <p:nvPr/>
          </p:nvSpPr>
          <p:spPr>
            <a:xfrm>
              <a:off x="2607455" y="2132762"/>
              <a:ext cx="1821669" cy="1163187"/>
            </a:xfrm>
            <a:prstGeom prst="bentArrow">
              <a:avLst/>
            </a:prstGeom>
            <a:solidFill>
              <a:schemeClr val="accent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id-ID">
                <a:solidFill>
                  <a:schemeClr val="tx1">
                    <a:lumMod val="50000"/>
                    <a:lumOff val="50000"/>
                  </a:schemeClr>
                </a:solidFill>
                <a:latin typeface="+mn-ea"/>
              </a:endParaRPr>
            </a:p>
          </p:txBody>
        </p:sp>
        <p:sp>
          <p:nvSpPr>
            <p:cNvPr id="16" name="Rectangle 15"/>
            <p:cNvSpPr/>
            <p:nvPr/>
          </p:nvSpPr>
          <p:spPr>
            <a:xfrm>
              <a:off x="3000364" y="3071816"/>
              <a:ext cx="928694" cy="253916"/>
            </a:xfrm>
            <a:prstGeom prst="rect">
              <a:avLst/>
            </a:prstGeom>
          </p:spPr>
          <p:txBody>
            <a:bodyPr wrap="square">
              <a:spAutoFit/>
            </a:bodyPr>
            <a:lstStyle/>
            <a:p>
              <a:pPr algn="ctr"/>
              <a:r>
                <a:rPr lang="zh-CN" altLang="en-US" sz="1600" dirty="0">
                  <a:solidFill>
                    <a:schemeClr val="tx1">
                      <a:lumMod val="50000"/>
                      <a:lumOff val="50000"/>
                    </a:schemeClr>
                  </a:solidFill>
                  <a:latin typeface="+mn-ea"/>
                  <a:cs typeface="Open Sans" panose="020B0606030504020204" pitchFamily="34" charset="0"/>
                </a:rPr>
                <a:t>Teamwork</a:t>
              </a:r>
              <a:endParaRPr lang="en-US" sz="1600" dirty="0">
                <a:solidFill>
                  <a:schemeClr val="tx1">
                    <a:lumMod val="50000"/>
                    <a:lumOff val="50000"/>
                  </a:schemeClr>
                </a:solidFill>
                <a:latin typeface="+mn-ea"/>
                <a:cs typeface="Open Sans" panose="020B0606030504020204" pitchFamily="34" charset="0"/>
              </a:endParaRPr>
            </a:p>
          </p:txBody>
        </p:sp>
        <p:sp>
          <p:nvSpPr>
            <p:cNvPr id="23" name="AutoShape 29"/>
            <p:cNvSpPr/>
            <p:nvPr/>
          </p:nvSpPr>
          <p:spPr bwMode="auto">
            <a:xfrm>
              <a:off x="3286116" y="2643188"/>
              <a:ext cx="366051" cy="331636"/>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nvGrpSpPr>
            <p:cNvPr id="9" name="Group 39"/>
            <p:cNvGrpSpPr/>
            <p:nvPr/>
          </p:nvGrpSpPr>
          <p:grpSpPr>
            <a:xfrm>
              <a:off x="3291608" y="1428742"/>
              <a:ext cx="423296" cy="764990"/>
              <a:chOff x="3386647" y="802411"/>
              <a:chExt cx="172336" cy="311450"/>
            </a:xfrm>
            <a:solidFill>
              <a:schemeClr val="accent1"/>
            </a:solidFill>
          </p:grpSpPr>
          <p:sp>
            <p:nvSpPr>
              <p:cNvPr id="42" name="Freeform 71"/>
              <p:cNvSpPr/>
              <p:nvPr/>
            </p:nvSpPr>
            <p:spPr bwMode="auto">
              <a:xfrm>
                <a:off x="3459319" y="802411"/>
                <a:ext cx="51909" cy="51909"/>
              </a:xfrm>
              <a:custGeom>
                <a:avLst/>
                <a:gdLst/>
                <a:ahLst/>
                <a:cxnLst>
                  <a:cxn ang="0">
                    <a:pos x="25" y="0"/>
                  </a:cxn>
                  <a:cxn ang="0">
                    <a:pos x="25" y="0"/>
                  </a:cxn>
                  <a:cxn ang="0">
                    <a:pos x="34" y="2"/>
                  </a:cxn>
                  <a:cxn ang="0">
                    <a:pos x="43" y="7"/>
                  </a:cxn>
                  <a:cxn ang="0">
                    <a:pos x="49" y="16"/>
                  </a:cxn>
                  <a:cxn ang="0">
                    <a:pos x="50" y="25"/>
                  </a:cxn>
                  <a:cxn ang="0">
                    <a:pos x="50" y="25"/>
                  </a:cxn>
                  <a:cxn ang="0">
                    <a:pos x="49" y="36"/>
                  </a:cxn>
                  <a:cxn ang="0">
                    <a:pos x="43" y="43"/>
                  </a:cxn>
                  <a:cxn ang="0">
                    <a:pos x="34" y="49"/>
                  </a:cxn>
                  <a:cxn ang="0">
                    <a:pos x="25" y="51"/>
                  </a:cxn>
                  <a:cxn ang="0">
                    <a:pos x="25" y="51"/>
                  </a:cxn>
                  <a:cxn ang="0">
                    <a:pos x="16" y="49"/>
                  </a:cxn>
                  <a:cxn ang="0">
                    <a:pos x="7" y="43"/>
                  </a:cxn>
                  <a:cxn ang="0">
                    <a:pos x="1" y="36"/>
                  </a:cxn>
                  <a:cxn ang="0">
                    <a:pos x="0" y="25"/>
                  </a:cxn>
                  <a:cxn ang="0">
                    <a:pos x="0" y="25"/>
                  </a:cxn>
                  <a:cxn ang="0">
                    <a:pos x="1" y="16"/>
                  </a:cxn>
                  <a:cxn ang="0">
                    <a:pos x="7" y="7"/>
                  </a:cxn>
                  <a:cxn ang="0">
                    <a:pos x="16" y="2"/>
                  </a:cxn>
                  <a:cxn ang="0">
                    <a:pos x="25" y="0"/>
                  </a:cxn>
                  <a:cxn ang="0">
                    <a:pos x="25" y="0"/>
                  </a:cxn>
                </a:cxnLst>
                <a:rect l="0" t="0" r="r" b="b"/>
                <a:pathLst>
                  <a:path w="50" h="51">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3" name="Freeform 72"/>
              <p:cNvSpPr>
                <a:spLocks noEditPoints="1"/>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 ang="0">
                    <a:pos x="139" y="119"/>
                  </a:cxn>
                  <a:cxn ang="0">
                    <a:pos x="134" y="130"/>
                  </a:cxn>
                  <a:cxn ang="0">
                    <a:pos x="129" y="92"/>
                  </a:cxn>
                  <a:cxn ang="0">
                    <a:pos x="136" y="105"/>
                  </a:cxn>
                  <a:cxn ang="0">
                    <a:pos x="141" y="118"/>
                  </a:cxn>
                  <a:cxn ang="0">
                    <a:pos x="139" y="119"/>
                  </a:cxn>
                  <a:cxn ang="0">
                    <a:pos x="141" y="118"/>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4" name="Freeform 73"/>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5" name="Freeform 74"/>
              <p:cNvSpPr/>
              <p:nvPr/>
            </p:nvSpPr>
            <p:spPr bwMode="auto">
              <a:xfrm>
                <a:off x="3521609" y="897922"/>
                <a:ext cx="12458" cy="51909"/>
              </a:xfrm>
              <a:custGeom>
                <a:avLst/>
                <a:gdLst/>
                <a:ahLst/>
                <a:cxnLst>
                  <a:cxn ang="0">
                    <a:pos x="10" y="27"/>
                  </a:cxn>
                  <a:cxn ang="0">
                    <a:pos x="10" y="27"/>
                  </a:cxn>
                  <a:cxn ang="0">
                    <a:pos x="5" y="38"/>
                  </a:cxn>
                  <a:cxn ang="0">
                    <a:pos x="5" y="38"/>
                  </a:cxn>
                  <a:cxn ang="0">
                    <a:pos x="0" y="49"/>
                  </a:cxn>
                  <a:cxn ang="0">
                    <a:pos x="0" y="0"/>
                  </a:cxn>
                  <a:cxn ang="0">
                    <a:pos x="0" y="0"/>
                  </a:cxn>
                  <a:cxn ang="0">
                    <a:pos x="7" y="13"/>
                  </a:cxn>
                  <a:cxn ang="0">
                    <a:pos x="12" y="26"/>
                  </a:cxn>
                  <a:cxn ang="0">
                    <a:pos x="12" y="26"/>
                  </a:cxn>
                  <a:cxn ang="0">
                    <a:pos x="10" y="27"/>
                  </a:cxn>
                  <a:cxn ang="0">
                    <a:pos x="10" y="27"/>
                  </a:cxn>
                </a:cxnLst>
                <a:rect l="0" t="0" r="r" b="b"/>
                <a:pathLst>
                  <a:path w="12" h="49">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sp>
            <p:nvSpPr>
              <p:cNvPr id="46" name="Line 75"/>
              <p:cNvSpPr>
                <a:spLocks noChangeShapeType="1"/>
              </p:cNvSpPr>
              <p:nvPr/>
            </p:nvSpPr>
            <p:spPr bwMode="auto">
              <a:xfrm>
                <a:off x="3534067" y="924914"/>
                <a:ext cx="2077" cy="2077"/>
              </a:xfrm>
              <a:prstGeom prst="line">
                <a:avLst/>
              </a:prstGeom>
              <a:grpFill/>
              <a:ln w="9525">
                <a:noFill/>
                <a:round/>
              </a:ln>
            </p:spPr>
            <p:txBody>
              <a:bodyPr vert="horz" wrap="square" lIns="91440" tIns="45720" rIns="91440" bIns="45720" numCol="1" anchor="t" anchorCtr="0" compatLnSpc="1"/>
              <a:lstStyle/>
              <a:p>
                <a:endParaRPr lang="en-US">
                  <a:solidFill>
                    <a:schemeClr val="tx1">
                      <a:lumMod val="50000"/>
                      <a:lumOff val="50000"/>
                    </a:schemeClr>
                  </a:solidFill>
                  <a:latin typeface="+mn-ea"/>
                </a:endParaRPr>
              </a:p>
            </p:txBody>
          </p:sp>
        </p:grpSp>
      </p:gr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Left)">
                                      <p:cBhvr>
                                        <p:cTn id="11" dur="500"/>
                                        <p:tgtEl>
                                          <p:spTgt spid="8"/>
                                        </p:tgtEl>
                                      </p:cBhvr>
                                    </p:animEffect>
                                  </p:childTnLst>
                                </p:cTn>
                              </p:par>
                            </p:childTnLst>
                          </p:cTn>
                        </p:par>
                        <p:par>
                          <p:cTn id="12" fill="hold">
                            <p:stCondLst>
                              <p:cond delay="1000"/>
                            </p:stCondLst>
                            <p:childTnLst>
                              <p:par>
                                <p:cTn id="13" presetID="1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Left)">
                                      <p:cBhvr>
                                        <p:cTn id="15" dur="500"/>
                                        <p:tgtEl>
                                          <p:spTgt spid="6"/>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lide(fromLeft)">
                                      <p:cBhvr>
                                        <p:cTn id="19" dur="500"/>
                                        <p:tgtEl>
                                          <p:spTgt spid="3"/>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slide(from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椭圆 14"/>
          <p:cNvSpPr/>
          <p:nvPr/>
        </p:nvSpPr>
        <p:spPr>
          <a:xfrm>
            <a:off x="4251437" y="5114762"/>
            <a:ext cx="5053102" cy="246502"/>
          </a:xfrm>
          <a:prstGeom prst="ellipse">
            <a:avLst/>
          </a:prstGeom>
          <a:gradFill flip="none" rotWithShape="1">
            <a:gsLst>
              <a:gs pos="50000">
                <a:schemeClr val="tx1">
                  <a:lumMod val="50000"/>
                  <a:lumOff val="50000"/>
                  <a:alpha val="33000"/>
                </a:schemeClr>
              </a:gs>
              <a:gs pos="0">
                <a:schemeClr val="tx1">
                  <a:lumMod val="65000"/>
                  <a:lumOff val="35000"/>
                  <a:alpha val="50000"/>
                </a:schemeClr>
              </a:gs>
              <a:gs pos="100000">
                <a:srgbClr val="FAFAF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grpSp>
        <p:nvGrpSpPr>
          <p:cNvPr id="123" name="组合 5"/>
          <p:cNvGrpSpPr/>
          <p:nvPr/>
        </p:nvGrpSpPr>
        <p:grpSpPr>
          <a:xfrm>
            <a:off x="4300288" y="1754828"/>
            <a:ext cx="4120681" cy="3473762"/>
            <a:chOff x="7759065" y="1559433"/>
            <a:chExt cx="2743200" cy="2312536"/>
          </a:xfrm>
          <a:effectLst>
            <a:reflection blurRad="25400" stA="38000" endPos="35000" dir="5400000" sy="-100000" algn="bl" rotWithShape="0"/>
          </a:effectLst>
        </p:grpSpPr>
        <p:sp>
          <p:nvSpPr>
            <p:cNvPr id="124" name="椭圆形标注 22"/>
            <p:cNvSpPr/>
            <p:nvPr/>
          </p:nvSpPr>
          <p:spPr>
            <a:xfrm>
              <a:off x="7830694" y="1609184"/>
              <a:ext cx="2386639" cy="2262785"/>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1" fmla="*/ 2110962 w 2499727"/>
                <a:gd name="connsiteY0-2" fmla="*/ 2329725 h 2329725"/>
                <a:gd name="connsiteX1-3" fmla="*/ 1471686 w 2499727"/>
                <a:gd name="connsiteY1-4" fmla="*/ 1839198 h 2329725"/>
                <a:gd name="connsiteX2-5" fmla="*/ 225467 w 2499727"/>
                <a:gd name="connsiteY2-6" fmla="*/ 1494928 h 2329725"/>
                <a:gd name="connsiteX3-7" fmla="*/ 554778 w 2499727"/>
                <a:gd name="connsiteY3-8" fmla="*/ 114690 h 2329725"/>
                <a:gd name="connsiteX4-9" fmla="*/ 1962409 w 2499727"/>
                <a:gd name="connsiteY4-10" fmla="*/ 220094 h 2329725"/>
                <a:gd name="connsiteX5-11" fmla="*/ 1944100 w 2499727"/>
                <a:gd name="connsiteY5-12" fmla="*/ 1688186 h 2329725"/>
                <a:gd name="connsiteX6-13" fmla="*/ 2110962 w 2499727"/>
                <a:gd name="connsiteY6-14" fmla="*/ 2329725 h 2329725"/>
                <a:gd name="connsiteX0-15" fmla="*/ 2004282 w 2499727"/>
                <a:gd name="connsiteY0-16" fmla="*/ 2245905 h 2245905"/>
                <a:gd name="connsiteX1-17" fmla="*/ 1471686 w 2499727"/>
                <a:gd name="connsiteY1-18" fmla="*/ 1839198 h 2245905"/>
                <a:gd name="connsiteX2-19" fmla="*/ 225467 w 2499727"/>
                <a:gd name="connsiteY2-20" fmla="*/ 1494928 h 2245905"/>
                <a:gd name="connsiteX3-21" fmla="*/ 554778 w 2499727"/>
                <a:gd name="connsiteY3-22" fmla="*/ 114690 h 2245905"/>
                <a:gd name="connsiteX4-23" fmla="*/ 1962409 w 2499727"/>
                <a:gd name="connsiteY4-24" fmla="*/ 220094 h 2245905"/>
                <a:gd name="connsiteX5-25" fmla="*/ 1944100 w 2499727"/>
                <a:gd name="connsiteY5-26" fmla="*/ 1688186 h 2245905"/>
                <a:gd name="connsiteX6-27" fmla="*/ 2004282 w 2499727"/>
                <a:gd name="connsiteY6-28" fmla="*/ 2245905 h 2245905"/>
                <a:gd name="connsiteX0-29" fmla="*/ 2004282 w 2499727"/>
                <a:gd name="connsiteY0-30" fmla="*/ 2245905 h 2248035"/>
                <a:gd name="connsiteX1-31" fmla="*/ 1471686 w 2499727"/>
                <a:gd name="connsiteY1-32" fmla="*/ 1839198 h 2248035"/>
                <a:gd name="connsiteX2-33" fmla="*/ 225467 w 2499727"/>
                <a:gd name="connsiteY2-34" fmla="*/ 1494928 h 2248035"/>
                <a:gd name="connsiteX3-35" fmla="*/ 554778 w 2499727"/>
                <a:gd name="connsiteY3-36" fmla="*/ 114690 h 2248035"/>
                <a:gd name="connsiteX4-37" fmla="*/ 1962409 w 2499727"/>
                <a:gd name="connsiteY4-38" fmla="*/ 220094 h 2248035"/>
                <a:gd name="connsiteX5-39" fmla="*/ 1944100 w 2499727"/>
                <a:gd name="connsiteY5-40" fmla="*/ 1688186 h 2248035"/>
                <a:gd name="connsiteX6-41" fmla="*/ 2004282 w 2499727"/>
                <a:gd name="connsiteY6-42" fmla="*/ 2245905 h 2248035"/>
                <a:gd name="connsiteX0-43" fmla="*/ 2004282 w 2261319"/>
                <a:gd name="connsiteY0-44" fmla="*/ 2245905 h 2248035"/>
                <a:gd name="connsiteX1-45" fmla="*/ 1471686 w 2261319"/>
                <a:gd name="connsiteY1-46" fmla="*/ 1839198 h 2248035"/>
                <a:gd name="connsiteX2-47" fmla="*/ 225467 w 2261319"/>
                <a:gd name="connsiteY2-48" fmla="*/ 1494928 h 2248035"/>
                <a:gd name="connsiteX3-49" fmla="*/ 554778 w 2261319"/>
                <a:gd name="connsiteY3-50" fmla="*/ 114690 h 2248035"/>
                <a:gd name="connsiteX4-51" fmla="*/ 1962409 w 2261319"/>
                <a:gd name="connsiteY4-52" fmla="*/ 220094 h 2248035"/>
                <a:gd name="connsiteX5-53" fmla="*/ 1944100 w 2261319"/>
                <a:gd name="connsiteY5-54" fmla="*/ 1688186 h 2248035"/>
                <a:gd name="connsiteX6-55" fmla="*/ 2004282 w 2261319"/>
                <a:gd name="connsiteY6-56" fmla="*/ 2245905 h 2248035"/>
                <a:gd name="connsiteX0-57" fmla="*/ 2004282 w 2238535"/>
                <a:gd name="connsiteY0-58" fmla="*/ 2245905 h 2248375"/>
                <a:gd name="connsiteX1-59" fmla="*/ 1471686 w 2238535"/>
                <a:gd name="connsiteY1-60" fmla="*/ 1839198 h 2248375"/>
                <a:gd name="connsiteX2-61" fmla="*/ 225467 w 2238535"/>
                <a:gd name="connsiteY2-62" fmla="*/ 1494928 h 2248375"/>
                <a:gd name="connsiteX3-63" fmla="*/ 554778 w 2238535"/>
                <a:gd name="connsiteY3-64" fmla="*/ 114690 h 2248375"/>
                <a:gd name="connsiteX4-65" fmla="*/ 1962409 w 2238535"/>
                <a:gd name="connsiteY4-66" fmla="*/ 220094 h 2248375"/>
                <a:gd name="connsiteX5-67" fmla="*/ 1944100 w 2238535"/>
                <a:gd name="connsiteY5-68" fmla="*/ 1688186 h 2248375"/>
                <a:gd name="connsiteX6-69" fmla="*/ 2004282 w 2238535"/>
                <a:gd name="connsiteY6-70" fmla="*/ 2245905 h 2248375"/>
                <a:gd name="connsiteX0-71" fmla="*/ 2004282 w 2238535"/>
                <a:gd name="connsiteY0-72" fmla="*/ 2245905 h 2270257"/>
                <a:gd name="connsiteX1-73" fmla="*/ 1471686 w 2238535"/>
                <a:gd name="connsiteY1-74" fmla="*/ 1839198 h 2270257"/>
                <a:gd name="connsiteX2-75" fmla="*/ 225467 w 2238535"/>
                <a:gd name="connsiteY2-76" fmla="*/ 1494928 h 2270257"/>
                <a:gd name="connsiteX3-77" fmla="*/ 554778 w 2238535"/>
                <a:gd name="connsiteY3-78" fmla="*/ 114690 h 2270257"/>
                <a:gd name="connsiteX4-79" fmla="*/ 1962409 w 2238535"/>
                <a:gd name="connsiteY4-80" fmla="*/ 220094 h 2270257"/>
                <a:gd name="connsiteX5-81" fmla="*/ 1944100 w 2238535"/>
                <a:gd name="connsiteY5-82" fmla="*/ 1688186 h 2270257"/>
                <a:gd name="connsiteX6-83" fmla="*/ 2143494 w 2238535"/>
                <a:gd name="connsiteY6-84" fmla="*/ 2166055 h 2270257"/>
                <a:gd name="connsiteX7" fmla="*/ 2004282 w 2238535"/>
                <a:gd name="connsiteY7" fmla="*/ 2245905 h 2270257"/>
                <a:gd name="connsiteX0-85" fmla="*/ 2004282 w 2273327"/>
                <a:gd name="connsiteY0-86" fmla="*/ 2245905 h 2288071"/>
                <a:gd name="connsiteX1-87" fmla="*/ 1471686 w 2273327"/>
                <a:gd name="connsiteY1-88" fmla="*/ 1839198 h 2288071"/>
                <a:gd name="connsiteX2-89" fmla="*/ 225467 w 2273327"/>
                <a:gd name="connsiteY2-90" fmla="*/ 1494928 h 2288071"/>
                <a:gd name="connsiteX3-91" fmla="*/ 554778 w 2273327"/>
                <a:gd name="connsiteY3-92" fmla="*/ 114690 h 2288071"/>
                <a:gd name="connsiteX4-93" fmla="*/ 1962409 w 2273327"/>
                <a:gd name="connsiteY4-94" fmla="*/ 220094 h 2288071"/>
                <a:gd name="connsiteX5-95" fmla="*/ 1944100 w 2273327"/>
                <a:gd name="connsiteY5-96" fmla="*/ 1688186 h 2288071"/>
                <a:gd name="connsiteX6-97" fmla="*/ 2135874 w 2273327"/>
                <a:gd name="connsiteY6-98" fmla="*/ 2219395 h 2288071"/>
                <a:gd name="connsiteX7-99" fmla="*/ 2004282 w 2273327"/>
                <a:gd name="connsiteY7-100" fmla="*/ 2245905 h 2288071"/>
                <a:gd name="connsiteX0-101" fmla="*/ 2004282 w 2273327"/>
                <a:gd name="connsiteY0-102" fmla="*/ 2245905 h 2269059"/>
                <a:gd name="connsiteX1-103" fmla="*/ 1471686 w 2273327"/>
                <a:gd name="connsiteY1-104" fmla="*/ 1839198 h 2269059"/>
                <a:gd name="connsiteX2-105" fmla="*/ 225467 w 2273327"/>
                <a:gd name="connsiteY2-106" fmla="*/ 1494928 h 2269059"/>
                <a:gd name="connsiteX3-107" fmla="*/ 554778 w 2273327"/>
                <a:gd name="connsiteY3-108" fmla="*/ 114690 h 2269059"/>
                <a:gd name="connsiteX4-109" fmla="*/ 1962409 w 2273327"/>
                <a:gd name="connsiteY4-110" fmla="*/ 220094 h 2269059"/>
                <a:gd name="connsiteX5-111" fmla="*/ 1944100 w 2273327"/>
                <a:gd name="connsiteY5-112" fmla="*/ 1688186 h 2269059"/>
                <a:gd name="connsiteX6-113" fmla="*/ 2135874 w 2273327"/>
                <a:gd name="connsiteY6-114" fmla="*/ 2219395 h 2269059"/>
                <a:gd name="connsiteX7-115" fmla="*/ 2004282 w 2273327"/>
                <a:gd name="connsiteY7-116" fmla="*/ 2245905 h 2269059"/>
                <a:gd name="connsiteX0-117" fmla="*/ 2004282 w 2273327"/>
                <a:gd name="connsiteY0-118" fmla="*/ 2245905 h 2269059"/>
                <a:gd name="connsiteX1-119" fmla="*/ 1471686 w 2273327"/>
                <a:gd name="connsiteY1-120" fmla="*/ 1839198 h 2269059"/>
                <a:gd name="connsiteX2-121" fmla="*/ 225467 w 2273327"/>
                <a:gd name="connsiteY2-122" fmla="*/ 1494928 h 2269059"/>
                <a:gd name="connsiteX3-123" fmla="*/ 554778 w 2273327"/>
                <a:gd name="connsiteY3-124" fmla="*/ 114690 h 2269059"/>
                <a:gd name="connsiteX4-125" fmla="*/ 1962409 w 2273327"/>
                <a:gd name="connsiteY4-126" fmla="*/ 220094 h 2269059"/>
                <a:gd name="connsiteX5-127" fmla="*/ 1944100 w 2273327"/>
                <a:gd name="connsiteY5-128" fmla="*/ 1688186 h 2269059"/>
                <a:gd name="connsiteX6-129" fmla="*/ 2135874 w 2273327"/>
                <a:gd name="connsiteY6-130" fmla="*/ 2219395 h 2269059"/>
                <a:gd name="connsiteX7-131" fmla="*/ 2004282 w 2273327"/>
                <a:gd name="connsiteY7-132" fmla="*/ 2245905 h 2269059"/>
                <a:gd name="connsiteX0-133" fmla="*/ 2004282 w 2273327"/>
                <a:gd name="connsiteY0-134" fmla="*/ 2245905 h 2245911"/>
                <a:gd name="connsiteX1-135" fmla="*/ 1471686 w 2273327"/>
                <a:gd name="connsiteY1-136" fmla="*/ 1839198 h 2245911"/>
                <a:gd name="connsiteX2-137" fmla="*/ 225467 w 2273327"/>
                <a:gd name="connsiteY2-138" fmla="*/ 1494928 h 2245911"/>
                <a:gd name="connsiteX3-139" fmla="*/ 554778 w 2273327"/>
                <a:gd name="connsiteY3-140" fmla="*/ 114690 h 2245911"/>
                <a:gd name="connsiteX4-141" fmla="*/ 1962409 w 2273327"/>
                <a:gd name="connsiteY4-142" fmla="*/ 220094 h 2245911"/>
                <a:gd name="connsiteX5-143" fmla="*/ 1944100 w 2273327"/>
                <a:gd name="connsiteY5-144" fmla="*/ 1688186 h 2245911"/>
                <a:gd name="connsiteX6-145" fmla="*/ 2135874 w 2273327"/>
                <a:gd name="connsiteY6-146" fmla="*/ 2219395 h 2245911"/>
                <a:gd name="connsiteX7-147" fmla="*/ 2004282 w 2273327"/>
                <a:gd name="connsiteY7-148" fmla="*/ 2245905 h 2245911"/>
                <a:gd name="connsiteX0-149" fmla="*/ 2004282 w 2272550"/>
                <a:gd name="connsiteY0-150" fmla="*/ 2245905 h 2247970"/>
                <a:gd name="connsiteX1-151" fmla="*/ 1471686 w 2272550"/>
                <a:gd name="connsiteY1-152" fmla="*/ 1839198 h 2247970"/>
                <a:gd name="connsiteX2-153" fmla="*/ 225467 w 2272550"/>
                <a:gd name="connsiteY2-154" fmla="*/ 1494928 h 2247970"/>
                <a:gd name="connsiteX3-155" fmla="*/ 554778 w 2272550"/>
                <a:gd name="connsiteY3-156" fmla="*/ 114690 h 2247970"/>
                <a:gd name="connsiteX4-157" fmla="*/ 1962409 w 2272550"/>
                <a:gd name="connsiteY4-158" fmla="*/ 220094 h 2247970"/>
                <a:gd name="connsiteX5-159" fmla="*/ 1944100 w 2272550"/>
                <a:gd name="connsiteY5-160" fmla="*/ 1688186 h 2247970"/>
                <a:gd name="connsiteX6-161" fmla="*/ 2158099 w 2272550"/>
                <a:gd name="connsiteY6-162" fmla="*/ 2247970 h 2247970"/>
                <a:gd name="connsiteX7-163" fmla="*/ 2004282 w 2272550"/>
                <a:gd name="connsiteY7-164" fmla="*/ 2245905 h 2247970"/>
                <a:gd name="connsiteX0-165" fmla="*/ 2004282 w 2272550"/>
                <a:gd name="connsiteY0-166" fmla="*/ 2245905 h 2247970"/>
                <a:gd name="connsiteX1-167" fmla="*/ 1471686 w 2272550"/>
                <a:gd name="connsiteY1-168" fmla="*/ 1839198 h 2247970"/>
                <a:gd name="connsiteX2-169" fmla="*/ 225467 w 2272550"/>
                <a:gd name="connsiteY2-170" fmla="*/ 1494928 h 2247970"/>
                <a:gd name="connsiteX3-171" fmla="*/ 554778 w 2272550"/>
                <a:gd name="connsiteY3-172" fmla="*/ 114690 h 2247970"/>
                <a:gd name="connsiteX4-173" fmla="*/ 1962409 w 2272550"/>
                <a:gd name="connsiteY4-174" fmla="*/ 220094 h 2247970"/>
                <a:gd name="connsiteX5-175" fmla="*/ 1944100 w 2272550"/>
                <a:gd name="connsiteY5-176" fmla="*/ 1688186 h 2247970"/>
                <a:gd name="connsiteX6-177" fmla="*/ 2158099 w 2272550"/>
                <a:gd name="connsiteY6-178" fmla="*/ 2247970 h 2247970"/>
                <a:gd name="connsiteX7-179" fmla="*/ 2004282 w 2272550"/>
                <a:gd name="connsiteY7-180" fmla="*/ 2245905 h 2247970"/>
                <a:gd name="connsiteX0-181" fmla="*/ 2004282 w 2272550"/>
                <a:gd name="connsiteY0-182" fmla="*/ 2245905 h 2247970"/>
                <a:gd name="connsiteX1-183" fmla="*/ 1471686 w 2272550"/>
                <a:gd name="connsiteY1-184" fmla="*/ 1839198 h 2247970"/>
                <a:gd name="connsiteX2-185" fmla="*/ 225467 w 2272550"/>
                <a:gd name="connsiteY2-186" fmla="*/ 1494928 h 2247970"/>
                <a:gd name="connsiteX3-187" fmla="*/ 554778 w 2272550"/>
                <a:gd name="connsiteY3-188" fmla="*/ 114690 h 2247970"/>
                <a:gd name="connsiteX4-189" fmla="*/ 1962409 w 2272550"/>
                <a:gd name="connsiteY4-190" fmla="*/ 220094 h 2247970"/>
                <a:gd name="connsiteX5-191" fmla="*/ 1944100 w 2272550"/>
                <a:gd name="connsiteY5-192" fmla="*/ 1688186 h 2247970"/>
                <a:gd name="connsiteX6-193" fmla="*/ 2158099 w 2272550"/>
                <a:gd name="connsiteY6-194" fmla="*/ 2247970 h 2247970"/>
                <a:gd name="connsiteX7-195" fmla="*/ 2004282 w 2272550"/>
                <a:gd name="connsiteY7-196" fmla="*/ 2245905 h 2247970"/>
                <a:gd name="connsiteX0-197" fmla="*/ 2118974 w 2387242"/>
                <a:gd name="connsiteY0-198" fmla="*/ 2242567 h 2244632"/>
                <a:gd name="connsiteX1-199" fmla="*/ 1586378 w 2387242"/>
                <a:gd name="connsiteY1-200" fmla="*/ 1835860 h 2244632"/>
                <a:gd name="connsiteX2-201" fmla="*/ 202999 w 2387242"/>
                <a:gd name="connsiteY2-202" fmla="*/ 1445870 h 2244632"/>
                <a:gd name="connsiteX3-203" fmla="*/ 669470 w 2387242"/>
                <a:gd name="connsiteY3-204" fmla="*/ 111352 h 2244632"/>
                <a:gd name="connsiteX4-205" fmla="*/ 2077101 w 2387242"/>
                <a:gd name="connsiteY4-206" fmla="*/ 216756 h 2244632"/>
                <a:gd name="connsiteX5-207" fmla="*/ 2058792 w 2387242"/>
                <a:gd name="connsiteY5-208" fmla="*/ 1684848 h 2244632"/>
                <a:gd name="connsiteX6-209" fmla="*/ 2272791 w 2387242"/>
                <a:gd name="connsiteY6-210" fmla="*/ 2244632 h 2244632"/>
                <a:gd name="connsiteX7-211" fmla="*/ 2118974 w 2387242"/>
                <a:gd name="connsiteY7-212" fmla="*/ 2242567 h 2244632"/>
                <a:gd name="connsiteX0-213" fmla="*/ 2142026 w 2387242"/>
                <a:gd name="connsiteY0-214" fmla="*/ 2262737 h 2262745"/>
                <a:gd name="connsiteX1-215" fmla="*/ 1586378 w 2387242"/>
                <a:gd name="connsiteY1-216" fmla="*/ 1835860 h 2262745"/>
                <a:gd name="connsiteX2-217" fmla="*/ 202999 w 2387242"/>
                <a:gd name="connsiteY2-218" fmla="*/ 1445870 h 2262745"/>
                <a:gd name="connsiteX3-219" fmla="*/ 669470 w 2387242"/>
                <a:gd name="connsiteY3-220" fmla="*/ 111352 h 2262745"/>
                <a:gd name="connsiteX4-221" fmla="*/ 2077101 w 2387242"/>
                <a:gd name="connsiteY4-222" fmla="*/ 216756 h 2262745"/>
                <a:gd name="connsiteX5-223" fmla="*/ 2058792 w 2387242"/>
                <a:gd name="connsiteY5-224" fmla="*/ 1684848 h 2262745"/>
                <a:gd name="connsiteX6-225" fmla="*/ 2272791 w 2387242"/>
                <a:gd name="connsiteY6-226" fmla="*/ 2244632 h 2262745"/>
                <a:gd name="connsiteX7-227" fmla="*/ 2142026 w 2387242"/>
                <a:gd name="connsiteY7-228" fmla="*/ 2262737 h 2262745"/>
                <a:gd name="connsiteX0-229" fmla="*/ 2142026 w 2386639"/>
                <a:gd name="connsiteY0-230" fmla="*/ 2262737 h 2262785"/>
                <a:gd name="connsiteX1-231" fmla="*/ 1586378 w 2386639"/>
                <a:gd name="connsiteY1-232" fmla="*/ 1835860 h 2262785"/>
                <a:gd name="connsiteX2-233" fmla="*/ 202999 w 2386639"/>
                <a:gd name="connsiteY2-234" fmla="*/ 1445870 h 2262785"/>
                <a:gd name="connsiteX3-235" fmla="*/ 669470 w 2386639"/>
                <a:gd name="connsiteY3-236" fmla="*/ 111352 h 2262785"/>
                <a:gd name="connsiteX4-237" fmla="*/ 2077101 w 2386639"/>
                <a:gd name="connsiteY4-238" fmla="*/ 216756 h 2262785"/>
                <a:gd name="connsiteX5-239" fmla="*/ 2058792 w 2386639"/>
                <a:gd name="connsiteY5-240" fmla="*/ 1684848 h 2262785"/>
                <a:gd name="connsiteX6-241" fmla="*/ 2290080 w 2386639"/>
                <a:gd name="connsiteY6-242" fmla="*/ 2261921 h 2262785"/>
                <a:gd name="connsiteX7-243" fmla="*/ 2142026 w 2386639"/>
                <a:gd name="connsiteY7-244" fmla="*/ 2262737 h 22627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99" y="connsiteY7-100"/>
                </a:cxn>
              </a:cxnLst>
              <a:rect l="l" t="t" r="r" b="b"/>
              <a:pathLst>
                <a:path w="2386639" h="2262785">
                  <a:moveTo>
                    <a:pt x="2142026" y="2262737"/>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3296" y="1343987"/>
                    <a:pt x="2058792" y="1684848"/>
                  </a:cubicBezTo>
                  <a:cubicBezTo>
                    <a:pt x="2094289" y="2025709"/>
                    <a:pt x="2241950" y="2172143"/>
                    <a:pt x="2290080" y="2261921"/>
                  </a:cubicBezTo>
                  <a:cubicBezTo>
                    <a:pt x="2214385" y="2259624"/>
                    <a:pt x="2212719" y="2263238"/>
                    <a:pt x="2142026" y="2262737"/>
                  </a:cubicBezTo>
                  <a:close/>
                </a:path>
              </a:pathLst>
            </a:custGeom>
            <a:solidFill>
              <a:schemeClr val="accent4">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125" name="椭圆形标注 7"/>
            <p:cNvSpPr/>
            <p:nvPr/>
          </p:nvSpPr>
          <p:spPr>
            <a:xfrm>
              <a:off x="7759065" y="1559433"/>
              <a:ext cx="2743200" cy="1837944"/>
            </a:xfrm>
            <a:prstGeom prst="wedgeEllipseCallout">
              <a:avLst>
                <a:gd name="adj1" fmla="val 35828"/>
                <a:gd name="adj2" fmla="val 75095"/>
              </a:avLst>
            </a:prstGeom>
            <a:solidFill>
              <a:schemeClr val="accent4"/>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grpSp>
        <p:nvGrpSpPr>
          <p:cNvPr id="126" name="组合 8"/>
          <p:cNvGrpSpPr/>
          <p:nvPr/>
        </p:nvGrpSpPr>
        <p:grpSpPr>
          <a:xfrm>
            <a:off x="3045700" y="2372964"/>
            <a:ext cx="3402580" cy="2880510"/>
            <a:chOff x="7759065" y="1559433"/>
            <a:chExt cx="2743200" cy="2322300"/>
          </a:xfrm>
          <a:effectLst>
            <a:outerShdw blurRad="165100" dist="38100" algn="l" rotWithShape="0">
              <a:prstClr val="black">
                <a:alpha val="40000"/>
              </a:prstClr>
            </a:outerShdw>
            <a:reflection blurRad="25400" stA="38000" endPos="35000" dir="5400000" sy="-100000" algn="bl" rotWithShape="0"/>
          </a:effectLst>
        </p:grpSpPr>
        <p:sp>
          <p:nvSpPr>
            <p:cNvPr id="127" name="椭圆形标注 22"/>
            <p:cNvSpPr/>
            <p:nvPr/>
          </p:nvSpPr>
          <p:spPr>
            <a:xfrm>
              <a:off x="7830694" y="1609184"/>
              <a:ext cx="2386633" cy="2272549"/>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1" fmla="*/ 2110962 w 2499727"/>
                <a:gd name="connsiteY0-2" fmla="*/ 2329725 h 2329725"/>
                <a:gd name="connsiteX1-3" fmla="*/ 1471686 w 2499727"/>
                <a:gd name="connsiteY1-4" fmla="*/ 1839198 h 2329725"/>
                <a:gd name="connsiteX2-5" fmla="*/ 225467 w 2499727"/>
                <a:gd name="connsiteY2-6" fmla="*/ 1494928 h 2329725"/>
                <a:gd name="connsiteX3-7" fmla="*/ 554778 w 2499727"/>
                <a:gd name="connsiteY3-8" fmla="*/ 114690 h 2329725"/>
                <a:gd name="connsiteX4-9" fmla="*/ 1962409 w 2499727"/>
                <a:gd name="connsiteY4-10" fmla="*/ 220094 h 2329725"/>
                <a:gd name="connsiteX5-11" fmla="*/ 1944100 w 2499727"/>
                <a:gd name="connsiteY5-12" fmla="*/ 1688186 h 2329725"/>
                <a:gd name="connsiteX6-13" fmla="*/ 2110962 w 2499727"/>
                <a:gd name="connsiteY6-14" fmla="*/ 2329725 h 2329725"/>
                <a:gd name="connsiteX0-15" fmla="*/ 2004282 w 2499727"/>
                <a:gd name="connsiteY0-16" fmla="*/ 2245905 h 2245905"/>
                <a:gd name="connsiteX1-17" fmla="*/ 1471686 w 2499727"/>
                <a:gd name="connsiteY1-18" fmla="*/ 1839198 h 2245905"/>
                <a:gd name="connsiteX2-19" fmla="*/ 225467 w 2499727"/>
                <a:gd name="connsiteY2-20" fmla="*/ 1494928 h 2245905"/>
                <a:gd name="connsiteX3-21" fmla="*/ 554778 w 2499727"/>
                <a:gd name="connsiteY3-22" fmla="*/ 114690 h 2245905"/>
                <a:gd name="connsiteX4-23" fmla="*/ 1962409 w 2499727"/>
                <a:gd name="connsiteY4-24" fmla="*/ 220094 h 2245905"/>
                <a:gd name="connsiteX5-25" fmla="*/ 1944100 w 2499727"/>
                <a:gd name="connsiteY5-26" fmla="*/ 1688186 h 2245905"/>
                <a:gd name="connsiteX6-27" fmla="*/ 2004282 w 2499727"/>
                <a:gd name="connsiteY6-28" fmla="*/ 2245905 h 2245905"/>
                <a:gd name="connsiteX0-29" fmla="*/ 2004282 w 2499727"/>
                <a:gd name="connsiteY0-30" fmla="*/ 2245905 h 2248035"/>
                <a:gd name="connsiteX1-31" fmla="*/ 1471686 w 2499727"/>
                <a:gd name="connsiteY1-32" fmla="*/ 1839198 h 2248035"/>
                <a:gd name="connsiteX2-33" fmla="*/ 225467 w 2499727"/>
                <a:gd name="connsiteY2-34" fmla="*/ 1494928 h 2248035"/>
                <a:gd name="connsiteX3-35" fmla="*/ 554778 w 2499727"/>
                <a:gd name="connsiteY3-36" fmla="*/ 114690 h 2248035"/>
                <a:gd name="connsiteX4-37" fmla="*/ 1962409 w 2499727"/>
                <a:gd name="connsiteY4-38" fmla="*/ 220094 h 2248035"/>
                <a:gd name="connsiteX5-39" fmla="*/ 1944100 w 2499727"/>
                <a:gd name="connsiteY5-40" fmla="*/ 1688186 h 2248035"/>
                <a:gd name="connsiteX6-41" fmla="*/ 2004282 w 2499727"/>
                <a:gd name="connsiteY6-42" fmla="*/ 2245905 h 2248035"/>
                <a:gd name="connsiteX0-43" fmla="*/ 2004282 w 2261319"/>
                <a:gd name="connsiteY0-44" fmla="*/ 2245905 h 2248035"/>
                <a:gd name="connsiteX1-45" fmla="*/ 1471686 w 2261319"/>
                <a:gd name="connsiteY1-46" fmla="*/ 1839198 h 2248035"/>
                <a:gd name="connsiteX2-47" fmla="*/ 225467 w 2261319"/>
                <a:gd name="connsiteY2-48" fmla="*/ 1494928 h 2248035"/>
                <a:gd name="connsiteX3-49" fmla="*/ 554778 w 2261319"/>
                <a:gd name="connsiteY3-50" fmla="*/ 114690 h 2248035"/>
                <a:gd name="connsiteX4-51" fmla="*/ 1962409 w 2261319"/>
                <a:gd name="connsiteY4-52" fmla="*/ 220094 h 2248035"/>
                <a:gd name="connsiteX5-53" fmla="*/ 1944100 w 2261319"/>
                <a:gd name="connsiteY5-54" fmla="*/ 1688186 h 2248035"/>
                <a:gd name="connsiteX6-55" fmla="*/ 2004282 w 2261319"/>
                <a:gd name="connsiteY6-56" fmla="*/ 2245905 h 2248035"/>
                <a:gd name="connsiteX0-57" fmla="*/ 2004282 w 2238535"/>
                <a:gd name="connsiteY0-58" fmla="*/ 2245905 h 2248375"/>
                <a:gd name="connsiteX1-59" fmla="*/ 1471686 w 2238535"/>
                <a:gd name="connsiteY1-60" fmla="*/ 1839198 h 2248375"/>
                <a:gd name="connsiteX2-61" fmla="*/ 225467 w 2238535"/>
                <a:gd name="connsiteY2-62" fmla="*/ 1494928 h 2248375"/>
                <a:gd name="connsiteX3-63" fmla="*/ 554778 w 2238535"/>
                <a:gd name="connsiteY3-64" fmla="*/ 114690 h 2248375"/>
                <a:gd name="connsiteX4-65" fmla="*/ 1962409 w 2238535"/>
                <a:gd name="connsiteY4-66" fmla="*/ 220094 h 2248375"/>
                <a:gd name="connsiteX5-67" fmla="*/ 1944100 w 2238535"/>
                <a:gd name="connsiteY5-68" fmla="*/ 1688186 h 2248375"/>
                <a:gd name="connsiteX6-69" fmla="*/ 2004282 w 2238535"/>
                <a:gd name="connsiteY6-70" fmla="*/ 2245905 h 2248375"/>
                <a:gd name="connsiteX0-71" fmla="*/ 2004282 w 2238535"/>
                <a:gd name="connsiteY0-72" fmla="*/ 2245905 h 2270257"/>
                <a:gd name="connsiteX1-73" fmla="*/ 1471686 w 2238535"/>
                <a:gd name="connsiteY1-74" fmla="*/ 1839198 h 2270257"/>
                <a:gd name="connsiteX2-75" fmla="*/ 225467 w 2238535"/>
                <a:gd name="connsiteY2-76" fmla="*/ 1494928 h 2270257"/>
                <a:gd name="connsiteX3-77" fmla="*/ 554778 w 2238535"/>
                <a:gd name="connsiteY3-78" fmla="*/ 114690 h 2270257"/>
                <a:gd name="connsiteX4-79" fmla="*/ 1962409 w 2238535"/>
                <a:gd name="connsiteY4-80" fmla="*/ 220094 h 2270257"/>
                <a:gd name="connsiteX5-81" fmla="*/ 1944100 w 2238535"/>
                <a:gd name="connsiteY5-82" fmla="*/ 1688186 h 2270257"/>
                <a:gd name="connsiteX6-83" fmla="*/ 2143494 w 2238535"/>
                <a:gd name="connsiteY6-84" fmla="*/ 2166055 h 2270257"/>
                <a:gd name="connsiteX7" fmla="*/ 2004282 w 2238535"/>
                <a:gd name="connsiteY7" fmla="*/ 2245905 h 2270257"/>
                <a:gd name="connsiteX0-85" fmla="*/ 2004282 w 2273327"/>
                <a:gd name="connsiteY0-86" fmla="*/ 2245905 h 2288071"/>
                <a:gd name="connsiteX1-87" fmla="*/ 1471686 w 2273327"/>
                <a:gd name="connsiteY1-88" fmla="*/ 1839198 h 2288071"/>
                <a:gd name="connsiteX2-89" fmla="*/ 225467 w 2273327"/>
                <a:gd name="connsiteY2-90" fmla="*/ 1494928 h 2288071"/>
                <a:gd name="connsiteX3-91" fmla="*/ 554778 w 2273327"/>
                <a:gd name="connsiteY3-92" fmla="*/ 114690 h 2288071"/>
                <a:gd name="connsiteX4-93" fmla="*/ 1962409 w 2273327"/>
                <a:gd name="connsiteY4-94" fmla="*/ 220094 h 2288071"/>
                <a:gd name="connsiteX5-95" fmla="*/ 1944100 w 2273327"/>
                <a:gd name="connsiteY5-96" fmla="*/ 1688186 h 2288071"/>
                <a:gd name="connsiteX6-97" fmla="*/ 2135874 w 2273327"/>
                <a:gd name="connsiteY6-98" fmla="*/ 2219395 h 2288071"/>
                <a:gd name="connsiteX7-99" fmla="*/ 2004282 w 2273327"/>
                <a:gd name="connsiteY7-100" fmla="*/ 2245905 h 2288071"/>
                <a:gd name="connsiteX0-101" fmla="*/ 2004282 w 2273327"/>
                <a:gd name="connsiteY0-102" fmla="*/ 2245905 h 2269059"/>
                <a:gd name="connsiteX1-103" fmla="*/ 1471686 w 2273327"/>
                <a:gd name="connsiteY1-104" fmla="*/ 1839198 h 2269059"/>
                <a:gd name="connsiteX2-105" fmla="*/ 225467 w 2273327"/>
                <a:gd name="connsiteY2-106" fmla="*/ 1494928 h 2269059"/>
                <a:gd name="connsiteX3-107" fmla="*/ 554778 w 2273327"/>
                <a:gd name="connsiteY3-108" fmla="*/ 114690 h 2269059"/>
                <a:gd name="connsiteX4-109" fmla="*/ 1962409 w 2273327"/>
                <a:gd name="connsiteY4-110" fmla="*/ 220094 h 2269059"/>
                <a:gd name="connsiteX5-111" fmla="*/ 1944100 w 2273327"/>
                <a:gd name="connsiteY5-112" fmla="*/ 1688186 h 2269059"/>
                <a:gd name="connsiteX6-113" fmla="*/ 2135874 w 2273327"/>
                <a:gd name="connsiteY6-114" fmla="*/ 2219395 h 2269059"/>
                <a:gd name="connsiteX7-115" fmla="*/ 2004282 w 2273327"/>
                <a:gd name="connsiteY7-116" fmla="*/ 2245905 h 2269059"/>
                <a:gd name="connsiteX0-117" fmla="*/ 2004282 w 2273327"/>
                <a:gd name="connsiteY0-118" fmla="*/ 2245905 h 2269059"/>
                <a:gd name="connsiteX1-119" fmla="*/ 1471686 w 2273327"/>
                <a:gd name="connsiteY1-120" fmla="*/ 1839198 h 2269059"/>
                <a:gd name="connsiteX2-121" fmla="*/ 225467 w 2273327"/>
                <a:gd name="connsiteY2-122" fmla="*/ 1494928 h 2269059"/>
                <a:gd name="connsiteX3-123" fmla="*/ 554778 w 2273327"/>
                <a:gd name="connsiteY3-124" fmla="*/ 114690 h 2269059"/>
                <a:gd name="connsiteX4-125" fmla="*/ 1962409 w 2273327"/>
                <a:gd name="connsiteY4-126" fmla="*/ 220094 h 2269059"/>
                <a:gd name="connsiteX5-127" fmla="*/ 1944100 w 2273327"/>
                <a:gd name="connsiteY5-128" fmla="*/ 1688186 h 2269059"/>
                <a:gd name="connsiteX6-129" fmla="*/ 2135874 w 2273327"/>
                <a:gd name="connsiteY6-130" fmla="*/ 2219395 h 2269059"/>
                <a:gd name="connsiteX7-131" fmla="*/ 2004282 w 2273327"/>
                <a:gd name="connsiteY7-132" fmla="*/ 2245905 h 2269059"/>
                <a:gd name="connsiteX0-133" fmla="*/ 2004282 w 2273327"/>
                <a:gd name="connsiteY0-134" fmla="*/ 2245905 h 2245911"/>
                <a:gd name="connsiteX1-135" fmla="*/ 1471686 w 2273327"/>
                <a:gd name="connsiteY1-136" fmla="*/ 1839198 h 2245911"/>
                <a:gd name="connsiteX2-137" fmla="*/ 225467 w 2273327"/>
                <a:gd name="connsiteY2-138" fmla="*/ 1494928 h 2245911"/>
                <a:gd name="connsiteX3-139" fmla="*/ 554778 w 2273327"/>
                <a:gd name="connsiteY3-140" fmla="*/ 114690 h 2245911"/>
                <a:gd name="connsiteX4-141" fmla="*/ 1962409 w 2273327"/>
                <a:gd name="connsiteY4-142" fmla="*/ 220094 h 2245911"/>
                <a:gd name="connsiteX5-143" fmla="*/ 1944100 w 2273327"/>
                <a:gd name="connsiteY5-144" fmla="*/ 1688186 h 2245911"/>
                <a:gd name="connsiteX6-145" fmla="*/ 2135874 w 2273327"/>
                <a:gd name="connsiteY6-146" fmla="*/ 2219395 h 2245911"/>
                <a:gd name="connsiteX7-147" fmla="*/ 2004282 w 2273327"/>
                <a:gd name="connsiteY7-148" fmla="*/ 2245905 h 2245911"/>
                <a:gd name="connsiteX0-149" fmla="*/ 2004282 w 2272550"/>
                <a:gd name="connsiteY0-150" fmla="*/ 2245905 h 2247970"/>
                <a:gd name="connsiteX1-151" fmla="*/ 1471686 w 2272550"/>
                <a:gd name="connsiteY1-152" fmla="*/ 1839198 h 2247970"/>
                <a:gd name="connsiteX2-153" fmla="*/ 225467 w 2272550"/>
                <a:gd name="connsiteY2-154" fmla="*/ 1494928 h 2247970"/>
                <a:gd name="connsiteX3-155" fmla="*/ 554778 w 2272550"/>
                <a:gd name="connsiteY3-156" fmla="*/ 114690 h 2247970"/>
                <a:gd name="connsiteX4-157" fmla="*/ 1962409 w 2272550"/>
                <a:gd name="connsiteY4-158" fmla="*/ 220094 h 2247970"/>
                <a:gd name="connsiteX5-159" fmla="*/ 1944100 w 2272550"/>
                <a:gd name="connsiteY5-160" fmla="*/ 1688186 h 2247970"/>
                <a:gd name="connsiteX6-161" fmla="*/ 2158099 w 2272550"/>
                <a:gd name="connsiteY6-162" fmla="*/ 2247970 h 2247970"/>
                <a:gd name="connsiteX7-163" fmla="*/ 2004282 w 2272550"/>
                <a:gd name="connsiteY7-164" fmla="*/ 2245905 h 2247970"/>
                <a:gd name="connsiteX0-165" fmla="*/ 2004282 w 2272550"/>
                <a:gd name="connsiteY0-166" fmla="*/ 2245905 h 2247970"/>
                <a:gd name="connsiteX1-167" fmla="*/ 1471686 w 2272550"/>
                <a:gd name="connsiteY1-168" fmla="*/ 1839198 h 2247970"/>
                <a:gd name="connsiteX2-169" fmla="*/ 225467 w 2272550"/>
                <a:gd name="connsiteY2-170" fmla="*/ 1494928 h 2247970"/>
                <a:gd name="connsiteX3-171" fmla="*/ 554778 w 2272550"/>
                <a:gd name="connsiteY3-172" fmla="*/ 114690 h 2247970"/>
                <a:gd name="connsiteX4-173" fmla="*/ 1962409 w 2272550"/>
                <a:gd name="connsiteY4-174" fmla="*/ 220094 h 2247970"/>
                <a:gd name="connsiteX5-175" fmla="*/ 1944100 w 2272550"/>
                <a:gd name="connsiteY5-176" fmla="*/ 1688186 h 2247970"/>
                <a:gd name="connsiteX6-177" fmla="*/ 2158099 w 2272550"/>
                <a:gd name="connsiteY6-178" fmla="*/ 2247970 h 2247970"/>
                <a:gd name="connsiteX7-179" fmla="*/ 2004282 w 2272550"/>
                <a:gd name="connsiteY7-180" fmla="*/ 2245905 h 2247970"/>
                <a:gd name="connsiteX0-181" fmla="*/ 2004282 w 2272550"/>
                <a:gd name="connsiteY0-182" fmla="*/ 2245905 h 2247970"/>
                <a:gd name="connsiteX1-183" fmla="*/ 1471686 w 2272550"/>
                <a:gd name="connsiteY1-184" fmla="*/ 1839198 h 2247970"/>
                <a:gd name="connsiteX2-185" fmla="*/ 225467 w 2272550"/>
                <a:gd name="connsiteY2-186" fmla="*/ 1494928 h 2247970"/>
                <a:gd name="connsiteX3-187" fmla="*/ 554778 w 2272550"/>
                <a:gd name="connsiteY3-188" fmla="*/ 114690 h 2247970"/>
                <a:gd name="connsiteX4-189" fmla="*/ 1962409 w 2272550"/>
                <a:gd name="connsiteY4-190" fmla="*/ 220094 h 2247970"/>
                <a:gd name="connsiteX5-191" fmla="*/ 1944100 w 2272550"/>
                <a:gd name="connsiteY5-192" fmla="*/ 1688186 h 2247970"/>
                <a:gd name="connsiteX6-193" fmla="*/ 2158099 w 2272550"/>
                <a:gd name="connsiteY6-194" fmla="*/ 2247970 h 2247970"/>
                <a:gd name="connsiteX7-195" fmla="*/ 2004282 w 2272550"/>
                <a:gd name="connsiteY7-196" fmla="*/ 2245905 h 2247970"/>
                <a:gd name="connsiteX0-197" fmla="*/ 2118974 w 2387242"/>
                <a:gd name="connsiteY0-198" fmla="*/ 2242567 h 2244632"/>
                <a:gd name="connsiteX1-199" fmla="*/ 1586378 w 2387242"/>
                <a:gd name="connsiteY1-200" fmla="*/ 1835860 h 2244632"/>
                <a:gd name="connsiteX2-201" fmla="*/ 202999 w 2387242"/>
                <a:gd name="connsiteY2-202" fmla="*/ 1445870 h 2244632"/>
                <a:gd name="connsiteX3-203" fmla="*/ 669470 w 2387242"/>
                <a:gd name="connsiteY3-204" fmla="*/ 111352 h 2244632"/>
                <a:gd name="connsiteX4-205" fmla="*/ 2077101 w 2387242"/>
                <a:gd name="connsiteY4-206" fmla="*/ 216756 h 2244632"/>
                <a:gd name="connsiteX5-207" fmla="*/ 2058792 w 2387242"/>
                <a:gd name="connsiteY5-208" fmla="*/ 1684848 h 2244632"/>
                <a:gd name="connsiteX6-209" fmla="*/ 2272791 w 2387242"/>
                <a:gd name="connsiteY6-210" fmla="*/ 2244632 h 2244632"/>
                <a:gd name="connsiteX7-211" fmla="*/ 2118974 w 2387242"/>
                <a:gd name="connsiteY7-212" fmla="*/ 2242567 h 2244632"/>
                <a:gd name="connsiteX0-213" fmla="*/ 2143402 w 2387242"/>
                <a:gd name="connsiteY0-214" fmla="*/ 2266995 h 2267002"/>
                <a:gd name="connsiteX1-215" fmla="*/ 1586378 w 2387242"/>
                <a:gd name="connsiteY1-216" fmla="*/ 1835860 h 2267002"/>
                <a:gd name="connsiteX2-217" fmla="*/ 202999 w 2387242"/>
                <a:gd name="connsiteY2-218" fmla="*/ 1445870 h 2267002"/>
                <a:gd name="connsiteX3-219" fmla="*/ 669470 w 2387242"/>
                <a:gd name="connsiteY3-220" fmla="*/ 111352 h 2267002"/>
                <a:gd name="connsiteX4-221" fmla="*/ 2077101 w 2387242"/>
                <a:gd name="connsiteY4-222" fmla="*/ 216756 h 2267002"/>
                <a:gd name="connsiteX5-223" fmla="*/ 2058792 w 2387242"/>
                <a:gd name="connsiteY5-224" fmla="*/ 1684848 h 2267002"/>
                <a:gd name="connsiteX6-225" fmla="*/ 2272791 w 2387242"/>
                <a:gd name="connsiteY6-226" fmla="*/ 2244632 h 2267002"/>
                <a:gd name="connsiteX7-227" fmla="*/ 2143402 w 2387242"/>
                <a:gd name="connsiteY7-228" fmla="*/ 2266995 h 2267002"/>
                <a:gd name="connsiteX0-229" fmla="*/ 2143402 w 2386633"/>
                <a:gd name="connsiteY0-230" fmla="*/ 2266995 h 2272549"/>
                <a:gd name="connsiteX1-231" fmla="*/ 1586378 w 2386633"/>
                <a:gd name="connsiteY1-232" fmla="*/ 1835860 h 2272549"/>
                <a:gd name="connsiteX2-233" fmla="*/ 202999 w 2386633"/>
                <a:gd name="connsiteY2-234" fmla="*/ 1445870 h 2272549"/>
                <a:gd name="connsiteX3-235" fmla="*/ 669470 w 2386633"/>
                <a:gd name="connsiteY3-236" fmla="*/ 111352 h 2272549"/>
                <a:gd name="connsiteX4-237" fmla="*/ 2077101 w 2386633"/>
                <a:gd name="connsiteY4-238" fmla="*/ 216756 h 2272549"/>
                <a:gd name="connsiteX5-239" fmla="*/ 2058792 w 2386633"/>
                <a:gd name="connsiteY5-240" fmla="*/ 1684848 h 2272549"/>
                <a:gd name="connsiteX6-241" fmla="*/ 2290239 w 2386633"/>
                <a:gd name="connsiteY6-242" fmla="*/ 2272549 h 2272549"/>
                <a:gd name="connsiteX7-243" fmla="*/ 2143402 w 2386633"/>
                <a:gd name="connsiteY7-244" fmla="*/ 2266995 h 22725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99" y="connsiteY7-100"/>
                </a:cxn>
              </a:cxnLst>
              <a:rect l="l" t="t" r="r" b="b"/>
              <a:pathLst>
                <a:path w="2386633" h="2272549">
                  <a:moveTo>
                    <a:pt x="2143402" y="2266995"/>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3269" y="1342216"/>
                    <a:pt x="2058792" y="1684848"/>
                  </a:cubicBezTo>
                  <a:cubicBezTo>
                    <a:pt x="2094315" y="2027480"/>
                    <a:pt x="2242109" y="2182771"/>
                    <a:pt x="2290239" y="2272549"/>
                  </a:cubicBezTo>
                  <a:cubicBezTo>
                    <a:pt x="2214544" y="2270252"/>
                    <a:pt x="2214095" y="2267496"/>
                    <a:pt x="2143402" y="2266995"/>
                  </a:cubicBezTo>
                  <a:close/>
                </a:path>
              </a:pathLst>
            </a:custGeom>
            <a:solidFill>
              <a:schemeClr val="accent2">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128" name="椭圆形标注 10"/>
            <p:cNvSpPr/>
            <p:nvPr/>
          </p:nvSpPr>
          <p:spPr>
            <a:xfrm>
              <a:off x="7759065" y="1559433"/>
              <a:ext cx="2743200" cy="1837944"/>
            </a:xfrm>
            <a:prstGeom prst="wedgeEllipseCallout">
              <a:avLst>
                <a:gd name="adj1" fmla="val 35828"/>
                <a:gd name="adj2" fmla="val 75095"/>
              </a:avLst>
            </a:prstGeom>
            <a:solidFill>
              <a:schemeClr val="accent2"/>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grpSp>
        <p:nvGrpSpPr>
          <p:cNvPr id="129" name="组合 11"/>
          <p:cNvGrpSpPr/>
          <p:nvPr/>
        </p:nvGrpSpPr>
        <p:grpSpPr>
          <a:xfrm>
            <a:off x="4661377" y="2665145"/>
            <a:ext cx="3053245" cy="2584002"/>
            <a:chOff x="7759065" y="1559433"/>
            <a:chExt cx="2743200" cy="2321607"/>
          </a:xfrm>
          <a:effectLst>
            <a:outerShdw blurRad="292100" dist="165100" dir="16200000" sx="102000" sy="102000" rotWithShape="0">
              <a:prstClr val="black">
                <a:alpha val="35000"/>
              </a:prstClr>
            </a:outerShdw>
            <a:reflection blurRad="25400" stA="38000" endPos="35000" dir="5400000" sy="-100000" algn="bl" rotWithShape="0"/>
          </a:effectLst>
        </p:grpSpPr>
        <p:sp>
          <p:nvSpPr>
            <p:cNvPr id="130" name="椭圆形标注 22"/>
            <p:cNvSpPr/>
            <p:nvPr/>
          </p:nvSpPr>
          <p:spPr>
            <a:xfrm>
              <a:off x="7830694" y="1609184"/>
              <a:ext cx="2386564" cy="2271856"/>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1" fmla="*/ 2110962 w 2499727"/>
                <a:gd name="connsiteY0-2" fmla="*/ 2329725 h 2329725"/>
                <a:gd name="connsiteX1-3" fmla="*/ 1471686 w 2499727"/>
                <a:gd name="connsiteY1-4" fmla="*/ 1839198 h 2329725"/>
                <a:gd name="connsiteX2-5" fmla="*/ 225467 w 2499727"/>
                <a:gd name="connsiteY2-6" fmla="*/ 1494928 h 2329725"/>
                <a:gd name="connsiteX3-7" fmla="*/ 554778 w 2499727"/>
                <a:gd name="connsiteY3-8" fmla="*/ 114690 h 2329725"/>
                <a:gd name="connsiteX4-9" fmla="*/ 1962409 w 2499727"/>
                <a:gd name="connsiteY4-10" fmla="*/ 220094 h 2329725"/>
                <a:gd name="connsiteX5-11" fmla="*/ 1944100 w 2499727"/>
                <a:gd name="connsiteY5-12" fmla="*/ 1688186 h 2329725"/>
                <a:gd name="connsiteX6-13" fmla="*/ 2110962 w 2499727"/>
                <a:gd name="connsiteY6-14" fmla="*/ 2329725 h 2329725"/>
                <a:gd name="connsiteX0-15" fmla="*/ 2004282 w 2499727"/>
                <a:gd name="connsiteY0-16" fmla="*/ 2245905 h 2245905"/>
                <a:gd name="connsiteX1-17" fmla="*/ 1471686 w 2499727"/>
                <a:gd name="connsiteY1-18" fmla="*/ 1839198 h 2245905"/>
                <a:gd name="connsiteX2-19" fmla="*/ 225467 w 2499727"/>
                <a:gd name="connsiteY2-20" fmla="*/ 1494928 h 2245905"/>
                <a:gd name="connsiteX3-21" fmla="*/ 554778 w 2499727"/>
                <a:gd name="connsiteY3-22" fmla="*/ 114690 h 2245905"/>
                <a:gd name="connsiteX4-23" fmla="*/ 1962409 w 2499727"/>
                <a:gd name="connsiteY4-24" fmla="*/ 220094 h 2245905"/>
                <a:gd name="connsiteX5-25" fmla="*/ 1944100 w 2499727"/>
                <a:gd name="connsiteY5-26" fmla="*/ 1688186 h 2245905"/>
                <a:gd name="connsiteX6-27" fmla="*/ 2004282 w 2499727"/>
                <a:gd name="connsiteY6-28" fmla="*/ 2245905 h 2245905"/>
                <a:gd name="connsiteX0-29" fmla="*/ 2004282 w 2499727"/>
                <a:gd name="connsiteY0-30" fmla="*/ 2245905 h 2248035"/>
                <a:gd name="connsiteX1-31" fmla="*/ 1471686 w 2499727"/>
                <a:gd name="connsiteY1-32" fmla="*/ 1839198 h 2248035"/>
                <a:gd name="connsiteX2-33" fmla="*/ 225467 w 2499727"/>
                <a:gd name="connsiteY2-34" fmla="*/ 1494928 h 2248035"/>
                <a:gd name="connsiteX3-35" fmla="*/ 554778 w 2499727"/>
                <a:gd name="connsiteY3-36" fmla="*/ 114690 h 2248035"/>
                <a:gd name="connsiteX4-37" fmla="*/ 1962409 w 2499727"/>
                <a:gd name="connsiteY4-38" fmla="*/ 220094 h 2248035"/>
                <a:gd name="connsiteX5-39" fmla="*/ 1944100 w 2499727"/>
                <a:gd name="connsiteY5-40" fmla="*/ 1688186 h 2248035"/>
                <a:gd name="connsiteX6-41" fmla="*/ 2004282 w 2499727"/>
                <a:gd name="connsiteY6-42" fmla="*/ 2245905 h 2248035"/>
                <a:gd name="connsiteX0-43" fmla="*/ 2004282 w 2261319"/>
                <a:gd name="connsiteY0-44" fmla="*/ 2245905 h 2248035"/>
                <a:gd name="connsiteX1-45" fmla="*/ 1471686 w 2261319"/>
                <a:gd name="connsiteY1-46" fmla="*/ 1839198 h 2248035"/>
                <a:gd name="connsiteX2-47" fmla="*/ 225467 w 2261319"/>
                <a:gd name="connsiteY2-48" fmla="*/ 1494928 h 2248035"/>
                <a:gd name="connsiteX3-49" fmla="*/ 554778 w 2261319"/>
                <a:gd name="connsiteY3-50" fmla="*/ 114690 h 2248035"/>
                <a:gd name="connsiteX4-51" fmla="*/ 1962409 w 2261319"/>
                <a:gd name="connsiteY4-52" fmla="*/ 220094 h 2248035"/>
                <a:gd name="connsiteX5-53" fmla="*/ 1944100 w 2261319"/>
                <a:gd name="connsiteY5-54" fmla="*/ 1688186 h 2248035"/>
                <a:gd name="connsiteX6-55" fmla="*/ 2004282 w 2261319"/>
                <a:gd name="connsiteY6-56" fmla="*/ 2245905 h 2248035"/>
                <a:gd name="connsiteX0-57" fmla="*/ 2004282 w 2238535"/>
                <a:gd name="connsiteY0-58" fmla="*/ 2245905 h 2248375"/>
                <a:gd name="connsiteX1-59" fmla="*/ 1471686 w 2238535"/>
                <a:gd name="connsiteY1-60" fmla="*/ 1839198 h 2248375"/>
                <a:gd name="connsiteX2-61" fmla="*/ 225467 w 2238535"/>
                <a:gd name="connsiteY2-62" fmla="*/ 1494928 h 2248375"/>
                <a:gd name="connsiteX3-63" fmla="*/ 554778 w 2238535"/>
                <a:gd name="connsiteY3-64" fmla="*/ 114690 h 2248375"/>
                <a:gd name="connsiteX4-65" fmla="*/ 1962409 w 2238535"/>
                <a:gd name="connsiteY4-66" fmla="*/ 220094 h 2248375"/>
                <a:gd name="connsiteX5-67" fmla="*/ 1944100 w 2238535"/>
                <a:gd name="connsiteY5-68" fmla="*/ 1688186 h 2248375"/>
                <a:gd name="connsiteX6-69" fmla="*/ 2004282 w 2238535"/>
                <a:gd name="connsiteY6-70" fmla="*/ 2245905 h 2248375"/>
                <a:gd name="connsiteX0-71" fmla="*/ 2004282 w 2238535"/>
                <a:gd name="connsiteY0-72" fmla="*/ 2245905 h 2270257"/>
                <a:gd name="connsiteX1-73" fmla="*/ 1471686 w 2238535"/>
                <a:gd name="connsiteY1-74" fmla="*/ 1839198 h 2270257"/>
                <a:gd name="connsiteX2-75" fmla="*/ 225467 w 2238535"/>
                <a:gd name="connsiteY2-76" fmla="*/ 1494928 h 2270257"/>
                <a:gd name="connsiteX3-77" fmla="*/ 554778 w 2238535"/>
                <a:gd name="connsiteY3-78" fmla="*/ 114690 h 2270257"/>
                <a:gd name="connsiteX4-79" fmla="*/ 1962409 w 2238535"/>
                <a:gd name="connsiteY4-80" fmla="*/ 220094 h 2270257"/>
                <a:gd name="connsiteX5-81" fmla="*/ 1944100 w 2238535"/>
                <a:gd name="connsiteY5-82" fmla="*/ 1688186 h 2270257"/>
                <a:gd name="connsiteX6-83" fmla="*/ 2143494 w 2238535"/>
                <a:gd name="connsiteY6-84" fmla="*/ 2166055 h 2270257"/>
                <a:gd name="connsiteX7" fmla="*/ 2004282 w 2238535"/>
                <a:gd name="connsiteY7" fmla="*/ 2245905 h 2270257"/>
                <a:gd name="connsiteX0-85" fmla="*/ 2004282 w 2273327"/>
                <a:gd name="connsiteY0-86" fmla="*/ 2245905 h 2288071"/>
                <a:gd name="connsiteX1-87" fmla="*/ 1471686 w 2273327"/>
                <a:gd name="connsiteY1-88" fmla="*/ 1839198 h 2288071"/>
                <a:gd name="connsiteX2-89" fmla="*/ 225467 w 2273327"/>
                <a:gd name="connsiteY2-90" fmla="*/ 1494928 h 2288071"/>
                <a:gd name="connsiteX3-91" fmla="*/ 554778 w 2273327"/>
                <a:gd name="connsiteY3-92" fmla="*/ 114690 h 2288071"/>
                <a:gd name="connsiteX4-93" fmla="*/ 1962409 w 2273327"/>
                <a:gd name="connsiteY4-94" fmla="*/ 220094 h 2288071"/>
                <a:gd name="connsiteX5-95" fmla="*/ 1944100 w 2273327"/>
                <a:gd name="connsiteY5-96" fmla="*/ 1688186 h 2288071"/>
                <a:gd name="connsiteX6-97" fmla="*/ 2135874 w 2273327"/>
                <a:gd name="connsiteY6-98" fmla="*/ 2219395 h 2288071"/>
                <a:gd name="connsiteX7-99" fmla="*/ 2004282 w 2273327"/>
                <a:gd name="connsiteY7-100" fmla="*/ 2245905 h 2288071"/>
                <a:gd name="connsiteX0-101" fmla="*/ 2004282 w 2273327"/>
                <a:gd name="connsiteY0-102" fmla="*/ 2245905 h 2269059"/>
                <a:gd name="connsiteX1-103" fmla="*/ 1471686 w 2273327"/>
                <a:gd name="connsiteY1-104" fmla="*/ 1839198 h 2269059"/>
                <a:gd name="connsiteX2-105" fmla="*/ 225467 w 2273327"/>
                <a:gd name="connsiteY2-106" fmla="*/ 1494928 h 2269059"/>
                <a:gd name="connsiteX3-107" fmla="*/ 554778 w 2273327"/>
                <a:gd name="connsiteY3-108" fmla="*/ 114690 h 2269059"/>
                <a:gd name="connsiteX4-109" fmla="*/ 1962409 w 2273327"/>
                <a:gd name="connsiteY4-110" fmla="*/ 220094 h 2269059"/>
                <a:gd name="connsiteX5-111" fmla="*/ 1944100 w 2273327"/>
                <a:gd name="connsiteY5-112" fmla="*/ 1688186 h 2269059"/>
                <a:gd name="connsiteX6-113" fmla="*/ 2135874 w 2273327"/>
                <a:gd name="connsiteY6-114" fmla="*/ 2219395 h 2269059"/>
                <a:gd name="connsiteX7-115" fmla="*/ 2004282 w 2273327"/>
                <a:gd name="connsiteY7-116" fmla="*/ 2245905 h 2269059"/>
                <a:gd name="connsiteX0-117" fmla="*/ 2004282 w 2273327"/>
                <a:gd name="connsiteY0-118" fmla="*/ 2245905 h 2269059"/>
                <a:gd name="connsiteX1-119" fmla="*/ 1471686 w 2273327"/>
                <a:gd name="connsiteY1-120" fmla="*/ 1839198 h 2269059"/>
                <a:gd name="connsiteX2-121" fmla="*/ 225467 w 2273327"/>
                <a:gd name="connsiteY2-122" fmla="*/ 1494928 h 2269059"/>
                <a:gd name="connsiteX3-123" fmla="*/ 554778 w 2273327"/>
                <a:gd name="connsiteY3-124" fmla="*/ 114690 h 2269059"/>
                <a:gd name="connsiteX4-125" fmla="*/ 1962409 w 2273327"/>
                <a:gd name="connsiteY4-126" fmla="*/ 220094 h 2269059"/>
                <a:gd name="connsiteX5-127" fmla="*/ 1944100 w 2273327"/>
                <a:gd name="connsiteY5-128" fmla="*/ 1688186 h 2269059"/>
                <a:gd name="connsiteX6-129" fmla="*/ 2135874 w 2273327"/>
                <a:gd name="connsiteY6-130" fmla="*/ 2219395 h 2269059"/>
                <a:gd name="connsiteX7-131" fmla="*/ 2004282 w 2273327"/>
                <a:gd name="connsiteY7-132" fmla="*/ 2245905 h 2269059"/>
                <a:gd name="connsiteX0-133" fmla="*/ 2004282 w 2273327"/>
                <a:gd name="connsiteY0-134" fmla="*/ 2245905 h 2245911"/>
                <a:gd name="connsiteX1-135" fmla="*/ 1471686 w 2273327"/>
                <a:gd name="connsiteY1-136" fmla="*/ 1839198 h 2245911"/>
                <a:gd name="connsiteX2-137" fmla="*/ 225467 w 2273327"/>
                <a:gd name="connsiteY2-138" fmla="*/ 1494928 h 2245911"/>
                <a:gd name="connsiteX3-139" fmla="*/ 554778 w 2273327"/>
                <a:gd name="connsiteY3-140" fmla="*/ 114690 h 2245911"/>
                <a:gd name="connsiteX4-141" fmla="*/ 1962409 w 2273327"/>
                <a:gd name="connsiteY4-142" fmla="*/ 220094 h 2245911"/>
                <a:gd name="connsiteX5-143" fmla="*/ 1944100 w 2273327"/>
                <a:gd name="connsiteY5-144" fmla="*/ 1688186 h 2245911"/>
                <a:gd name="connsiteX6-145" fmla="*/ 2135874 w 2273327"/>
                <a:gd name="connsiteY6-146" fmla="*/ 2219395 h 2245911"/>
                <a:gd name="connsiteX7-147" fmla="*/ 2004282 w 2273327"/>
                <a:gd name="connsiteY7-148" fmla="*/ 2245905 h 2245911"/>
                <a:gd name="connsiteX0-149" fmla="*/ 2004282 w 2272550"/>
                <a:gd name="connsiteY0-150" fmla="*/ 2245905 h 2247970"/>
                <a:gd name="connsiteX1-151" fmla="*/ 1471686 w 2272550"/>
                <a:gd name="connsiteY1-152" fmla="*/ 1839198 h 2247970"/>
                <a:gd name="connsiteX2-153" fmla="*/ 225467 w 2272550"/>
                <a:gd name="connsiteY2-154" fmla="*/ 1494928 h 2247970"/>
                <a:gd name="connsiteX3-155" fmla="*/ 554778 w 2272550"/>
                <a:gd name="connsiteY3-156" fmla="*/ 114690 h 2247970"/>
                <a:gd name="connsiteX4-157" fmla="*/ 1962409 w 2272550"/>
                <a:gd name="connsiteY4-158" fmla="*/ 220094 h 2247970"/>
                <a:gd name="connsiteX5-159" fmla="*/ 1944100 w 2272550"/>
                <a:gd name="connsiteY5-160" fmla="*/ 1688186 h 2247970"/>
                <a:gd name="connsiteX6-161" fmla="*/ 2158099 w 2272550"/>
                <a:gd name="connsiteY6-162" fmla="*/ 2247970 h 2247970"/>
                <a:gd name="connsiteX7-163" fmla="*/ 2004282 w 2272550"/>
                <a:gd name="connsiteY7-164" fmla="*/ 2245905 h 2247970"/>
                <a:gd name="connsiteX0-165" fmla="*/ 2004282 w 2272550"/>
                <a:gd name="connsiteY0-166" fmla="*/ 2245905 h 2247970"/>
                <a:gd name="connsiteX1-167" fmla="*/ 1471686 w 2272550"/>
                <a:gd name="connsiteY1-168" fmla="*/ 1839198 h 2247970"/>
                <a:gd name="connsiteX2-169" fmla="*/ 225467 w 2272550"/>
                <a:gd name="connsiteY2-170" fmla="*/ 1494928 h 2247970"/>
                <a:gd name="connsiteX3-171" fmla="*/ 554778 w 2272550"/>
                <a:gd name="connsiteY3-172" fmla="*/ 114690 h 2247970"/>
                <a:gd name="connsiteX4-173" fmla="*/ 1962409 w 2272550"/>
                <a:gd name="connsiteY4-174" fmla="*/ 220094 h 2247970"/>
                <a:gd name="connsiteX5-175" fmla="*/ 1944100 w 2272550"/>
                <a:gd name="connsiteY5-176" fmla="*/ 1688186 h 2247970"/>
                <a:gd name="connsiteX6-177" fmla="*/ 2158099 w 2272550"/>
                <a:gd name="connsiteY6-178" fmla="*/ 2247970 h 2247970"/>
                <a:gd name="connsiteX7-179" fmla="*/ 2004282 w 2272550"/>
                <a:gd name="connsiteY7-180" fmla="*/ 2245905 h 2247970"/>
                <a:gd name="connsiteX0-181" fmla="*/ 2004282 w 2272550"/>
                <a:gd name="connsiteY0-182" fmla="*/ 2245905 h 2247970"/>
                <a:gd name="connsiteX1-183" fmla="*/ 1471686 w 2272550"/>
                <a:gd name="connsiteY1-184" fmla="*/ 1839198 h 2247970"/>
                <a:gd name="connsiteX2-185" fmla="*/ 225467 w 2272550"/>
                <a:gd name="connsiteY2-186" fmla="*/ 1494928 h 2247970"/>
                <a:gd name="connsiteX3-187" fmla="*/ 554778 w 2272550"/>
                <a:gd name="connsiteY3-188" fmla="*/ 114690 h 2247970"/>
                <a:gd name="connsiteX4-189" fmla="*/ 1962409 w 2272550"/>
                <a:gd name="connsiteY4-190" fmla="*/ 220094 h 2247970"/>
                <a:gd name="connsiteX5-191" fmla="*/ 1944100 w 2272550"/>
                <a:gd name="connsiteY5-192" fmla="*/ 1688186 h 2247970"/>
                <a:gd name="connsiteX6-193" fmla="*/ 2158099 w 2272550"/>
                <a:gd name="connsiteY6-194" fmla="*/ 2247970 h 2247970"/>
                <a:gd name="connsiteX7-195" fmla="*/ 2004282 w 2272550"/>
                <a:gd name="connsiteY7-196" fmla="*/ 2245905 h 2247970"/>
                <a:gd name="connsiteX0-197" fmla="*/ 2118974 w 2387242"/>
                <a:gd name="connsiteY0-198" fmla="*/ 2242567 h 2244632"/>
                <a:gd name="connsiteX1-199" fmla="*/ 1586378 w 2387242"/>
                <a:gd name="connsiteY1-200" fmla="*/ 1835860 h 2244632"/>
                <a:gd name="connsiteX2-201" fmla="*/ 202999 w 2387242"/>
                <a:gd name="connsiteY2-202" fmla="*/ 1445870 h 2244632"/>
                <a:gd name="connsiteX3-203" fmla="*/ 669470 w 2387242"/>
                <a:gd name="connsiteY3-204" fmla="*/ 111352 h 2244632"/>
                <a:gd name="connsiteX4-205" fmla="*/ 2077101 w 2387242"/>
                <a:gd name="connsiteY4-206" fmla="*/ 216756 h 2244632"/>
                <a:gd name="connsiteX5-207" fmla="*/ 2058792 w 2387242"/>
                <a:gd name="connsiteY5-208" fmla="*/ 1684848 h 2244632"/>
                <a:gd name="connsiteX6-209" fmla="*/ 2272791 w 2387242"/>
                <a:gd name="connsiteY6-210" fmla="*/ 2244632 h 2244632"/>
                <a:gd name="connsiteX7-211" fmla="*/ 2118974 w 2387242"/>
                <a:gd name="connsiteY7-212" fmla="*/ 2242567 h 2244632"/>
                <a:gd name="connsiteX0-213" fmla="*/ 2142307 w 2387242"/>
                <a:gd name="connsiteY0-214" fmla="*/ 2269790 h 2269796"/>
                <a:gd name="connsiteX1-215" fmla="*/ 1586378 w 2387242"/>
                <a:gd name="connsiteY1-216" fmla="*/ 1835860 h 2269796"/>
                <a:gd name="connsiteX2-217" fmla="*/ 202999 w 2387242"/>
                <a:gd name="connsiteY2-218" fmla="*/ 1445870 h 2269796"/>
                <a:gd name="connsiteX3-219" fmla="*/ 669470 w 2387242"/>
                <a:gd name="connsiteY3-220" fmla="*/ 111352 h 2269796"/>
                <a:gd name="connsiteX4-221" fmla="*/ 2077101 w 2387242"/>
                <a:gd name="connsiteY4-222" fmla="*/ 216756 h 2269796"/>
                <a:gd name="connsiteX5-223" fmla="*/ 2058792 w 2387242"/>
                <a:gd name="connsiteY5-224" fmla="*/ 1684848 h 2269796"/>
                <a:gd name="connsiteX6-225" fmla="*/ 2272791 w 2387242"/>
                <a:gd name="connsiteY6-226" fmla="*/ 2244632 h 2269796"/>
                <a:gd name="connsiteX7-227" fmla="*/ 2142307 w 2387242"/>
                <a:gd name="connsiteY7-228" fmla="*/ 2269790 h 2269796"/>
                <a:gd name="connsiteX0-229" fmla="*/ 2142307 w 2386564"/>
                <a:gd name="connsiteY0-230" fmla="*/ 2269790 h 2271855"/>
                <a:gd name="connsiteX1-231" fmla="*/ 1586378 w 2386564"/>
                <a:gd name="connsiteY1-232" fmla="*/ 1835860 h 2271855"/>
                <a:gd name="connsiteX2-233" fmla="*/ 202999 w 2386564"/>
                <a:gd name="connsiteY2-234" fmla="*/ 1445870 h 2271855"/>
                <a:gd name="connsiteX3-235" fmla="*/ 669470 w 2386564"/>
                <a:gd name="connsiteY3-236" fmla="*/ 111352 h 2271855"/>
                <a:gd name="connsiteX4-237" fmla="*/ 2077101 w 2386564"/>
                <a:gd name="connsiteY4-238" fmla="*/ 216756 h 2271855"/>
                <a:gd name="connsiteX5-239" fmla="*/ 2058792 w 2386564"/>
                <a:gd name="connsiteY5-240" fmla="*/ 1684848 h 2271855"/>
                <a:gd name="connsiteX6-241" fmla="*/ 2292235 w 2386564"/>
                <a:gd name="connsiteY6-242" fmla="*/ 2271855 h 2271855"/>
                <a:gd name="connsiteX7-243" fmla="*/ 2142307 w 2386564"/>
                <a:gd name="connsiteY7-244" fmla="*/ 2269790 h 22718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99" y="connsiteY7-100"/>
                </a:cxn>
              </a:cxnLst>
              <a:rect l="l" t="t" r="r" b="b"/>
              <a:pathLst>
                <a:path w="2386564" h="2271855">
                  <a:moveTo>
                    <a:pt x="2142307" y="2269790"/>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2936" y="1342332"/>
                    <a:pt x="2058792" y="1684848"/>
                  </a:cubicBezTo>
                  <a:cubicBezTo>
                    <a:pt x="2094648" y="2027364"/>
                    <a:pt x="2244105" y="2182077"/>
                    <a:pt x="2292235" y="2271855"/>
                  </a:cubicBezTo>
                  <a:cubicBezTo>
                    <a:pt x="2216540" y="2269558"/>
                    <a:pt x="2213000" y="2270291"/>
                    <a:pt x="2142307" y="2269790"/>
                  </a:cubicBezTo>
                  <a:close/>
                </a:path>
              </a:pathLst>
            </a:custGeom>
            <a:solidFill>
              <a:schemeClr val="accent3">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131" name="椭圆形标注 13"/>
            <p:cNvSpPr/>
            <p:nvPr/>
          </p:nvSpPr>
          <p:spPr>
            <a:xfrm>
              <a:off x="7759065" y="1559433"/>
              <a:ext cx="2743200" cy="1837944"/>
            </a:xfrm>
            <a:prstGeom prst="wedgeEllipseCallout">
              <a:avLst>
                <a:gd name="adj1" fmla="val 35828"/>
                <a:gd name="adj2" fmla="val 75095"/>
              </a:avLst>
            </a:prstGeom>
            <a:solidFill>
              <a:schemeClr val="accent3"/>
            </a:solidFill>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grpSp>
        <p:nvGrpSpPr>
          <p:cNvPr id="132" name="组合 3"/>
          <p:cNvGrpSpPr/>
          <p:nvPr/>
        </p:nvGrpSpPr>
        <p:grpSpPr>
          <a:xfrm>
            <a:off x="4474523" y="3129253"/>
            <a:ext cx="2493169" cy="2115558"/>
            <a:chOff x="7759065" y="1559433"/>
            <a:chExt cx="2743200" cy="2327720"/>
          </a:xfrm>
          <a:effectLst>
            <a:outerShdw blurRad="254000" dist="88900" dir="18900000" algn="bl" rotWithShape="0">
              <a:prstClr val="black">
                <a:alpha val="40000"/>
              </a:prstClr>
            </a:outerShdw>
            <a:reflection blurRad="25400" stA="38000" endPos="35000" dir="5400000" sy="-100000" algn="bl" rotWithShape="0"/>
          </a:effectLst>
        </p:grpSpPr>
        <p:sp>
          <p:nvSpPr>
            <p:cNvPr id="133" name="椭圆形标注 22"/>
            <p:cNvSpPr/>
            <p:nvPr/>
          </p:nvSpPr>
          <p:spPr>
            <a:xfrm>
              <a:off x="7830694" y="1609184"/>
              <a:ext cx="2386412" cy="2277969"/>
            </a:xfrm>
            <a:custGeom>
              <a:avLst/>
              <a:gdLst>
                <a:gd name="connsiteX0" fmla="*/ 2354434 w 2743200"/>
                <a:gd name="connsiteY0" fmla="*/ 2299176 h 1837944"/>
                <a:gd name="connsiteX1" fmla="*/ 1715158 w 2743200"/>
                <a:gd name="connsiteY1" fmla="*/ 1808649 h 1837944"/>
                <a:gd name="connsiteX2" fmla="*/ 293679 w 2743200"/>
                <a:gd name="connsiteY2" fmla="*/ 1487239 h 1837944"/>
                <a:gd name="connsiteX3" fmla="*/ 798250 w 2743200"/>
                <a:gd name="connsiteY3" fmla="*/ 84141 h 1837944"/>
                <a:gd name="connsiteX4" fmla="*/ 2205881 w 2743200"/>
                <a:gd name="connsiteY4" fmla="*/ 189545 h 1837944"/>
                <a:gd name="connsiteX5" fmla="*/ 2187572 w 2743200"/>
                <a:gd name="connsiteY5" fmla="*/ 1657637 h 1837944"/>
                <a:gd name="connsiteX6" fmla="*/ 2354434 w 2743200"/>
                <a:gd name="connsiteY6" fmla="*/ 2299176 h 1837944"/>
                <a:gd name="connsiteX0-1" fmla="*/ 2110962 w 2499727"/>
                <a:gd name="connsiteY0-2" fmla="*/ 2329725 h 2329725"/>
                <a:gd name="connsiteX1-3" fmla="*/ 1471686 w 2499727"/>
                <a:gd name="connsiteY1-4" fmla="*/ 1839198 h 2329725"/>
                <a:gd name="connsiteX2-5" fmla="*/ 225467 w 2499727"/>
                <a:gd name="connsiteY2-6" fmla="*/ 1494928 h 2329725"/>
                <a:gd name="connsiteX3-7" fmla="*/ 554778 w 2499727"/>
                <a:gd name="connsiteY3-8" fmla="*/ 114690 h 2329725"/>
                <a:gd name="connsiteX4-9" fmla="*/ 1962409 w 2499727"/>
                <a:gd name="connsiteY4-10" fmla="*/ 220094 h 2329725"/>
                <a:gd name="connsiteX5-11" fmla="*/ 1944100 w 2499727"/>
                <a:gd name="connsiteY5-12" fmla="*/ 1688186 h 2329725"/>
                <a:gd name="connsiteX6-13" fmla="*/ 2110962 w 2499727"/>
                <a:gd name="connsiteY6-14" fmla="*/ 2329725 h 2329725"/>
                <a:gd name="connsiteX0-15" fmla="*/ 2004282 w 2499727"/>
                <a:gd name="connsiteY0-16" fmla="*/ 2245905 h 2245905"/>
                <a:gd name="connsiteX1-17" fmla="*/ 1471686 w 2499727"/>
                <a:gd name="connsiteY1-18" fmla="*/ 1839198 h 2245905"/>
                <a:gd name="connsiteX2-19" fmla="*/ 225467 w 2499727"/>
                <a:gd name="connsiteY2-20" fmla="*/ 1494928 h 2245905"/>
                <a:gd name="connsiteX3-21" fmla="*/ 554778 w 2499727"/>
                <a:gd name="connsiteY3-22" fmla="*/ 114690 h 2245905"/>
                <a:gd name="connsiteX4-23" fmla="*/ 1962409 w 2499727"/>
                <a:gd name="connsiteY4-24" fmla="*/ 220094 h 2245905"/>
                <a:gd name="connsiteX5-25" fmla="*/ 1944100 w 2499727"/>
                <a:gd name="connsiteY5-26" fmla="*/ 1688186 h 2245905"/>
                <a:gd name="connsiteX6-27" fmla="*/ 2004282 w 2499727"/>
                <a:gd name="connsiteY6-28" fmla="*/ 2245905 h 2245905"/>
                <a:gd name="connsiteX0-29" fmla="*/ 2004282 w 2499727"/>
                <a:gd name="connsiteY0-30" fmla="*/ 2245905 h 2248035"/>
                <a:gd name="connsiteX1-31" fmla="*/ 1471686 w 2499727"/>
                <a:gd name="connsiteY1-32" fmla="*/ 1839198 h 2248035"/>
                <a:gd name="connsiteX2-33" fmla="*/ 225467 w 2499727"/>
                <a:gd name="connsiteY2-34" fmla="*/ 1494928 h 2248035"/>
                <a:gd name="connsiteX3-35" fmla="*/ 554778 w 2499727"/>
                <a:gd name="connsiteY3-36" fmla="*/ 114690 h 2248035"/>
                <a:gd name="connsiteX4-37" fmla="*/ 1962409 w 2499727"/>
                <a:gd name="connsiteY4-38" fmla="*/ 220094 h 2248035"/>
                <a:gd name="connsiteX5-39" fmla="*/ 1944100 w 2499727"/>
                <a:gd name="connsiteY5-40" fmla="*/ 1688186 h 2248035"/>
                <a:gd name="connsiteX6-41" fmla="*/ 2004282 w 2499727"/>
                <a:gd name="connsiteY6-42" fmla="*/ 2245905 h 2248035"/>
                <a:gd name="connsiteX0-43" fmla="*/ 2004282 w 2261319"/>
                <a:gd name="connsiteY0-44" fmla="*/ 2245905 h 2248035"/>
                <a:gd name="connsiteX1-45" fmla="*/ 1471686 w 2261319"/>
                <a:gd name="connsiteY1-46" fmla="*/ 1839198 h 2248035"/>
                <a:gd name="connsiteX2-47" fmla="*/ 225467 w 2261319"/>
                <a:gd name="connsiteY2-48" fmla="*/ 1494928 h 2248035"/>
                <a:gd name="connsiteX3-49" fmla="*/ 554778 w 2261319"/>
                <a:gd name="connsiteY3-50" fmla="*/ 114690 h 2248035"/>
                <a:gd name="connsiteX4-51" fmla="*/ 1962409 w 2261319"/>
                <a:gd name="connsiteY4-52" fmla="*/ 220094 h 2248035"/>
                <a:gd name="connsiteX5-53" fmla="*/ 1944100 w 2261319"/>
                <a:gd name="connsiteY5-54" fmla="*/ 1688186 h 2248035"/>
                <a:gd name="connsiteX6-55" fmla="*/ 2004282 w 2261319"/>
                <a:gd name="connsiteY6-56" fmla="*/ 2245905 h 2248035"/>
                <a:gd name="connsiteX0-57" fmla="*/ 2004282 w 2238535"/>
                <a:gd name="connsiteY0-58" fmla="*/ 2245905 h 2248375"/>
                <a:gd name="connsiteX1-59" fmla="*/ 1471686 w 2238535"/>
                <a:gd name="connsiteY1-60" fmla="*/ 1839198 h 2248375"/>
                <a:gd name="connsiteX2-61" fmla="*/ 225467 w 2238535"/>
                <a:gd name="connsiteY2-62" fmla="*/ 1494928 h 2248375"/>
                <a:gd name="connsiteX3-63" fmla="*/ 554778 w 2238535"/>
                <a:gd name="connsiteY3-64" fmla="*/ 114690 h 2248375"/>
                <a:gd name="connsiteX4-65" fmla="*/ 1962409 w 2238535"/>
                <a:gd name="connsiteY4-66" fmla="*/ 220094 h 2248375"/>
                <a:gd name="connsiteX5-67" fmla="*/ 1944100 w 2238535"/>
                <a:gd name="connsiteY5-68" fmla="*/ 1688186 h 2248375"/>
                <a:gd name="connsiteX6-69" fmla="*/ 2004282 w 2238535"/>
                <a:gd name="connsiteY6-70" fmla="*/ 2245905 h 2248375"/>
                <a:gd name="connsiteX0-71" fmla="*/ 2004282 w 2238535"/>
                <a:gd name="connsiteY0-72" fmla="*/ 2245905 h 2270257"/>
                <a:gd name="connsiteX1-73" fmla="*/ 1471686 w 2238535"/>
                <a:gd name="connsiteY1-74" fmla="*/ 1839198 h 2270257"/>
                <a:gd name="connsiteX2-75" fmla="*/ 225467 w 2238535"/>
                <a:gd name="connsiteY2-76" fmla="*/ 1494928 h 2270257"/>
                <a:gd name="connsiteX3-77" fmla="*/ 554778 w 2238535"/>
                <a:gd name="connsiteY3-78" fmla="*/ 114690 h 2270257"/>
                <a:gd name="connsiteX4-79" fmla="*/ 1962409 w 2238535"/>
                <a:gd name="connsiteY4-80" fmla="*/ 220094 h 2270257"/>
                <a:gd name="connsiteX5-81" fmla="*/ 1944100 w 2238535"/>
                <a:gd name="connsiteY5-82" fmla="*/ 1688186 h 2270257"/>
                <a:gd name="connsiteX6-83" fmla="*/ 2143494 w 2238535"/>
                <a:gd name="connsiteY6-84" fmla="*/ 2166055 h 2270257"/>
                <a:gd name="connsiteX7" fmla="*/ 2004282 w 2238535"/>
                <a:gd name="connsiteY7" fmla="*/ 2245905 h 2270257"/>
                <a:gd name="connsiteX0-85" fmla="*/ 2004282 w 2273327"/>
                <a:gd name="connsiteY0-86" fmla="*/ 2245905 h 2288071"/>
                <a:gd name="connsiteX1-87" fmla="*/ 1471686 w 2273327"/>
                <a:gd name="connsiteY1-88" fmla="*/ 1839198 h 2288071"/>
                <a:gd name="connsiteX2-89" fmla="*/ 225467 w 2273327"/>
                <a:gd name="connsiteY2-90" fmla="*/ 1494928 h 2288071"/>
                <a:gd name="connsiteX3-91" fmla="*/ 554778 w 2273327"/>
                <a:gd name="connsiteY3-92" fmla="*/ 114690 h 2288071"/>
                <a:gd name="connsiteX4-93" fmla="*/ 1962409 w 2273327"/>
                <a:gd name="connsiteY4-94" fmla="*/ 220094 h 2288071"/>
                <a:gd name="connsiteX5-95" fmla="*/ 1944100 w 2273327"/>
                <a:gd name="connsiteY5-96" fmla="*/ 1688186 h 2288071"/>
                <a:gd name="connsiteX6-97" fmla="*/ 2135874 w 2273327"/>
                <a:gd name="connsiteY6-98" fmla="*/ 2219395 h 2288071"/>
                <a:gd name="connsiteX7-99" fmla="*/ 2004282 w 2273327"/>
                <a:gd name="connsiteY7-100" fmla="*/ 2245905 h 2288071"/>
                <a:gd name="connsiteX0-101" fmla="*/ 2004282 w 2273327"/>
                <a:gd name="connsiteY0-102" fmla="*/ 2245905 h 2269059"/>
                <a:gd name="connsiteX1-103" fmla="*/ 1471686 w 2273327"/>
                <a:gd name="connsiteY1-104" fmla="*/ 1839198 h 2269059"/>
                <a:gd name="connsiteX2-105" fmla="*/ 225467 w 2273327"/>
                <a:gd name="connsiteY2-106" fmla="*/ 1494928 h 2269059"/>
                <a:gd name="connsiteX3-107" fmla="*/ 554778 w 2273327"/>
                <a:gd name="connsiteY3-108" fmla="*/ 114690 h 2269059"/>
                <a:gd name="connsiteX4-109" fmla="*/ 1962409 w 2273327"/>
                <a:gd name="connsiteY4-110" fmla="*/ 220094 h 2269059"/>
                <a:gd name="connsiteX5-111" fmla="*/ 1944100 w 2273327"/>
                <a:gd name="connsiteY5-112" fmla="*/ 1688186 h 2269059"/>
                <a:gd name="connsiteX6-113" fmla="*/ 2135874 w 2273327"/>
                <a:gd name="connsiteY6-114" fmla="*/ 2219395 h 2269059"/>
                <a:gd name="connsiteX7-115" fmla="*/ 2004282 w 2273327"/>
                <a:gd name="connsiteY7-116" fmla="*/ 2245905 h 2269059"/>
                <a:gd name="connsiteX0-117" fmla="*/ 2004282 w 2273327"/>
                <a:gd name="connsiteY0-118" fmla="*/ 2245905 h 2269059"/>
                <a:gd name="connsiteX1-119" fmla="*/ 1471686 w 2273327"/>
                <a:gd name="connsiteY1-120" fmla="*/ 1839198 h 2269059"/>
                <a:gd name="connsiteX2-121" fmla="*/ 225467 w 2273327"/>
                <a:gd name="connsiteY2-122" fmla="*/ 1494928 h 2269059"/>
                <a:gd name="connsiteX3-123" fmla="*/ 554778 w 2273327"/>
                <a:gd name="connsiteY3-124" fmla="*/ 114690 h 2269059"/>
                <a:gd name="connsiteX4-125" fmla="*/ 1962409 w 2273327"/>
                <a:gd name="connsiteY4-126" fmla="*/ 220094 h 2269059"/>
                <a:gd name="connsiteX5-127" fmla="*/ 1944100 w 2273327"/>
                <a:gd name="connsiteY5-128" fmla="*/ 1688186 h 2269059"/>
                <a:gd name="connsiteX6-129" fmla="*/ 2135874 w 2273327"/>
                <a:gd name="connsiteY6-130" fmla="*/ 2219395 h 2269059"/>
                <a:gd name="connsiteX7-131" fmla="*/ 2004282 w 2273327"/>
                <a:gd name="connsiteY7-132" fmla="*/ 2245905 h 2269059"/>
                <a:gd name="connsiteX0-133" fmla="*/ 2004282 w 2273327"/>
                <a:gd name="connsiteY0-134" fmla="*/ 2245905 h 2245911"/>
                <a:gd name="connsiteX1-135" fmla="*/ 1471686 w 2273327"/>
                <a:gd name="connsiteY1-136" fmla="*/ 1839198 h 2245911"/>
                <a:gd name="connsiteX2-137" fmla="*/ 225467 w 2273327"/>
                <a:gd name="connsiteY2-138" fmla="*/ 1494928 h 2245911"/>
                <a:gd name="connsiteX3-139" fmla="*/ 554778 w 2273327"/>
                <a:gd name="connsiteY3-140" fmla="*/ 114690 h 2245911"/>
                <a:gd name="connsiteX4-141" fmla="*/ 1962409 w 2273327"/>
                <a:gd name="connsiteY4-142" fmla="*/ 220094 h 2245911"/>
                <a:gd name="connsiteX5-143" fmla="*/ 1944100 w 2273327"/>
                <a:gd name="connsiteY5-144" fmla="*/ 1688186 h 2245911"/>
                <a:gd name="connsiteX6-145" fmla="*/ 2135874 w 2273327"/>
                <a:gd name="connsiteY6-146" fmla="*/ 2219395 h 2245911"/>
                <a:gd name="connsiteX7-147" fmla="*/ 2004282 w 2273327"/>
                <a:gd name="connsiteY7-148" fmla="*/ 2245905 h 2245911"/>
                <a:gd name="connsiteX0-149" fmla="*/ 2004282 w 2272550"/>
                <a:gd name="connsiteY0-150" fmla="*/ 2245905 h 2247970"/>
                <a:gd name="connsiteX1-151" fmla="*/ 1471686 w 2272550"/>
                <a:gd name="connsiteY1-152" fmla="*/ 1839198 h 2247970"/>
                <a:gd name="connsiteX2-153" fmla="*/ 225467 w 2272550"/>
                <a:gd name="connsiteY2-154" fmla="*/ 1494928 h 2247970"/>
                <a:gd name="connsiteX3-155" fmla="*/ 554778 w 2272550"/>
                <a:gd name="connsiteY3-156" fmla="*/ 114690 h 2247970"/>
                <a:gd name="connsiteX4-157" fmla="*/ 1962409 w 2272550"/>
                <a:gd name="connsiteY4-158" fmla="*/ 220094 h 2247970"/>
                <a:gd name="connsiteX5-159" fmla="*/ 1944100 w 2272550"/>
                <a:gd name="connsiteY5-160" fmla="*/ 1688186 h 2247970"/>
                <a:gd name="connsiteX6-161" fmla="*/ 2158099 w 2272550"/>
                <a:gd name="connsiteY6-162" fmla="*/ 2247970 h 2247970"/>
                <a:gd name="connsiteX7-163" fmla="*/ 2004282 w 2272550"/>
                <a:gd name="connsiteY7-164" fmla="*/ 2245905 h 2247970"/>
                <a:gd name="connsiteX0-165" fmla="*/ 2004282 w 2272550"/>
                <a:gd name="connsiteY0-166" fmla="*/ 2245905 h 2247970"/>
                <a:gd name="connsiteX1-167" fmla="*/ 1471686 w 2272550"/>
                <a:gd name="connsiteY1-168" fmla="*/ 1839198 h 2247970"/>
                <a:gd name="connsiteX2-169" fmla="*/ 225467 w 2272550"/>
                <a:gd name="connsiteY2-170" fmla="*/ 1494928 h 2247970"/>
                <a:gd name="connsiteX3-171" fmla="*/ 554778 w 2272550"/>
                <a:gd name="connsiteY3-172" fmla="*/ 114690 h 2247970"/>
                <a:gd name="connsiteX4-173" fmla="*/ 1962409 w 2272550"/>
                <a:gd name="connsiteY4-174" fmla="*/ 220094 h 2247970"/>
                <a:gd name="connsiteX5-175" fmla="*/ 1944100 w 2272550"/>
                <a:gd name="connsiteY5-176" fmla="*/ 1688186 h 2247970"/>
                <a:gd name="connsiteX6-177" fmla="*/ 2158099 w 2272550"/>
                <a:gd name="connsiteY6-178" fmla="*/ 2247970 h 2247970"/>
                <a:gd name="connsiteX7-179" fmla="*/ 2004282 w 2272550"/>
                <a:gd name="connsiteY7-180" fmla="*/ 2245905 h 2247970"/>
                <a:gd name="connsiteX0-181" fmla="*/ 2004282 w 2272550"/>
                <a:gd name="connsiteY0-182" fmla="*/ 2245905 h 2247970"/>
                <a:gd name="connsiteX1-183" fmla="*/ 1471686 w 2272550"/>
                <a:gd name="connsiteY1-184" fmla="*/ 1839198 h 2247970"/>
                <a:gd name="connsiteX2-185" fmla="*/ 225467 w 2272550"/>
                <a:gd name="connsiteY2-186" fmla="*/ 1494928 h 2247970"/>
                <a:gd name="connsiteX3-187" fmla="*/ 554778 w 2272550"/>
                <a:gd name="connsiteY3-188" fmla="*/ 114690 h 2247970"/>
                <a:gd name="connsiteX4-189" fmla="*/ 1962409 w 2272550"/>
                <a:gd name="connsiteY4-190" fmla="*/ 220094 h 2247970"/>
                <a:gd name="connsiteX5-191" fmla="*/ 1944100 w 2272550"/>
                <a:gd name="connsiteY5-192" fmla="*/ 1688186 h 2247970"/>
                <a:gd name="connsiteX6-193" fmla="*/ 2158099 w 2272550"/>
                <a:gd name="connsiteY6-194" fmla="*/ 2247970 h 2247970"/>
                <a:gd name="connsiteX7-195" fmla="*/ 2004282 w 2272550"/>
                <a:gd name="connsiteY7-196" fmla="*/ 2245905 h 2247970"/>
                <a:gd name="connsiteX0-197" fmla="*/ 2118974 w 2387242"/>
                <a:gd name="connsiteY0-198" fmla="*/ 2242567 h 2244632"/>
                <a:gd name="connsiteX1-199" fmla="*/ 1586378 w 2387242"/>
                <a:gd name="connsiteY1-200" fmla="*/ 1835860 h 2244632"/>
                <a:gd name="connsiteX2-201" fmla="*/ 202999 w 2387242"/>
                <a:gd name="connsiteY2-202" fmla="*/ 1445870 h 2244632"/>
                <a:gd name="connsiteX3-203" fmla="*/ 669470 w 2387242"/>
                <a:gd name="connsiteY3-204" fmla="*/ 111352 h 2244632"/>
                <a:gd name="connsiteX4-205" fmla="*/ 2077101 w 2387242"/>
                <a:gd name="connsiteY4-206" fmla="*/ 216756 h 2244632"/>
                <a:gd name="connsiteX5-207" fmla="*/ 2058792 w 2387242"/>
                <a:gd name="connsiteY5-208" fmla="*/ 1684848 h 2244632"/>
                <a:gd name="connsiteX6-209" fmla="*/ 2272791 w 2387242"/>
                <a:gd name="connsiteY6-210" fmla="*/ 2244632 h 2244632"/>
                <a:gd name="connsiteX7-211" fmla="*/ 2118974 w 2387242"/>
                <a:gd name="connsiteY7-212" fmla="*/ 2242567 h 2244632"/>
                <a:gd name="connsiteX0-213" fmla="*/ 2152312 w 2387242"/>
                <a:gd name="connsiteY0-214" fmla="*/ 2271142 h 2271148"/>
                <a:gd name="connsiteX1-215" fmla="*/ 1586378 w 2387242"/>
                <a:gd name="connsiteY1-216" fmla="*/ 1835860 h 2271148"/>
                <a:gd name="connsiteX2-217" fmla="*/ 202999 w 2387242"/>
                <a:gd name="connsiteY2-218" fmla="*/ 1445870 h 2271148"/>
                <a:gd name="connsiteX3-219" fmla="*/ 669470 w 2387242"/>
                <a:gd name="connsiteY3-220" fmla="*/ 111352 h 2271148"/>
                <a:gd name="connsiteX4-221" fmla="*/ 2077101 w 2387242"/>
                <a:gd name="connsiteY4-222" fmla="*/ 216756 h 2271148"/>
                <a:gd name="connsiteX5-223" fmla="*/ 2058792 w 2387242"/>
                <a:gd name="connsiteY5-224" fmla="*/ 1684848 h 2271148"/>
                <a:gd name="connsiteX6-225" fmla="*/ 2272791 w 2387242"/>
                <a:gd name="connsiteY6-226" fmla="*/ 2244632 h 2271148"/>
                <a:gd name="connsiteX7-227" fmla="*/ 2152312 w 2387242"/>
                <a:gd name="connsiteY7-228" fmla="*/ 2271142 h 2271148"/>
                <a:gd name="connsiteX0-229" fmla="*/ 2152312 w 2386412"/>
                <a:gd name="connsiteY0-230" fmla="*/ 2271142 h 2277969"/>
                <a:gd name="connsiteX1-231" fmla="*/ 1586378 w 2386412"/>
                <a:gd name="connsiteY1-232" fmla="*/ 1835860 h 2277969"/>
                <a:gd name="connsiteX2-233" fmla="*/ 202999 w 2386412"/>
                <a:gd name="connsiteY2-234" fmla="*/ 1445870 h 2277969"/>
                <a:gd name="connsiteX3-235" fmla="*/ 669470 w 2386412"/>
                <a:gd name="connsiteY3-236" fmla="*/ 111352 h 2277969"/>
                <a:gd name="connsiteX4-237" fmla="*/ 2077101 w 2386412"/>
                <a:gd name="connsiteY4-238" fmla="*/ 216756 h 2277969"/>
                <a:gd name="connsiteX5-239" fmla="*/ 2058792 w 2386412"/>
                <a:gd name="connsiteY5-240" fmla="*/ 1684848 h 2277969"/>
                <a:gd name="connsiteX6-241" fmla="*/ 2296603 w 2386412"/>
                <a:gd name="connsiteY6-242" fmla="*/ 2277969 h 2277969"/>
                <a:gd name="connsiteX7-243" fmla="*/ 2152312 w 2386412"/>
                <a:gd name="connsiteY7-244" fmla="*/ 2271142 h 22779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99" y="connsiteY7-100"/>
                </a:cxn>
              </a:cxnLst>
              <a:rect l="l" t="t" r="r" b="b"/>
              <a:pathLst>
                <a:path w="2386412" h="2277969">
                  <a:moveTo>
                    <a:pt x="2152312" y="2271142"/>
                  </a:moveTo>
                  <a:lnTo>
                    <a:pt x="1586378" y="1835860"/>
                  </a:lnTo>
                  <a:cubicBezTo>
                    <a:pt x="1059338" y="1927221"/>
                    <a:pt x="539638" y="1732517"/>
                    <a:pt x="202999" y="1445870"/>
                  </a:cubicBezTo>
                  <a:cubicBezTo>
                    <a:pt x="-345444" y="978872"/>
                    <a:pt x="357120" y="316204"/>
                    <a:pt x="669470" y="111352"/>
                  </a:cubicBezTo>
                  <a:cubicBezTo>
                    <a:pt x="981820" y="-93500"/>
                    <a:pt x="1673360" y="9464"/>
                    <a:pt x="2077101" y="216756"/>
                  </a:cubicBezTo>
                  <a:cubicBezTo>
                    <a:pt x="2801082" y="588469"/>
                    <a:pt x="2022208" y="1341313"/>
                    <a:pt x="2058792" y="1684848"/>
                  </a:cubicBezTo>
                  <a:cubicBezTo>
                    <a:pt x="2095376" y="2028383"/>
                    <a:pt x="2248473" y="2188191"/>
                    <a:pt x="2296603" y="2277969"/>
                  </a:cubicBezTo>
                  <a:cubicBezTo>
                    <a:pt x="2220908" y="2275672"/>
                    <a:pt x="2223005" y="2271643"/>
                    <a:pt x="2152312" y="2271142"/>
                  </a:cubicBezTo>
                  <a:close/>
                </a:path>
              </a:pathLst>
            </a:custGeom>
            <a:solidFill>
              <a:schemeClr val="accent1">
                <a:lumMod val="75000"/>
              </a:schemeClr>
            </a:solidFill>
            <a:ln>
              <a:no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sp>
          <p:nvSpPr>
            <p:cNvPr id="134" name="椭圆形标注 1"/>
            <p:cNvSpPr/>
            <p:nvPr/>
          </p:nvSpPr>
          <p:spPr>
            <a:xfrm>
              <a:off x="7759065" y="1559433"/>
              <a:ext cx="2743200" cy="1837944"/>
            </a:xfrm>
            <a:prstGeom prst="wedgeEllipseCallout">
              <a:avLst>
                <a:gd name="adj1" fmla="val 35828"/>
                <a:gd name="adj2" fmla="val 75095"/>
              </a:avLst>
            </a:prstGeom>
            <a:ln>
              <a:solidFill>
                <a:schemeClr val="bg1"/>
              </a:solidFill>
            </a:ln>
            <a:scene3d>
              <a:camera prst="orthographicFront"/>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rgbClr val="FFFFFF"/>
                </a:solidFill>
                <a:latin typeface="Calibri" panose="020F0502020204030204"/>
                <a:ea typeface="宋体" panose="02010600030101010101" pitchFamily="2" charset="-122"/>
              </a:endParaRPr>
            </a:p>
          </p:txBody>
        </p:sp>
      </p:grpSp>
      <p:sp>
        <p:nvSpPr>
          <p:cNvPr id="135" name="文本框 15"/>
          <p:cNvSpPr txBox="1"/>
          <p:nvPr/>
        </p:nvSpPr>
        <p:spPr>
          <a:xfrm>
            <a:off x="5299590" y="3641383"/>
            <a:ext cx="852185" cy="646178"/>
          </a:xfrm>
          <a:prstGeom prst="rect">
            <a:avLst/>
          </a:prstGeom>
          <a:noFill/>
        </p:spPr>
        <p:txBody>
          <a:bodyPr wrap="square" lIns="91416" tIns="45708" rIns="91416" bIns="45708" rtlCol="0">
            <a:spAutoFit/>
          </a:bodyPr>
          <a:lstStyle/>
          <a:p>
            <a:pPr algn="ctr">
              <a:defRPr/>
            </a:pPr>
            <a:r>
              <a:rPr lang="en-US" altLang="zh-CN" sz="3600" dirty="0">
                <a:solidFill>
                  <a:srgbClr val="FFFFFF"/>
                </a:solidFill>
                <a:latin typeface="Impact" panose="020B0806030902050204" pitchFamily="34" charset="0"/>
                <a:ea typeface="宋体" panose="02010600030101010101" pitchFamily="2" charset="-122"/>
              </a:rPr>
              <a:t>01</a:t>
            </a:r>
            <a:endParaRPr lang="zh-CN" altLang="en-US" sz="3600" dirty="0">
              <a:solidFill>
                <a:srgbClr val="FFFFFF"/>
              </a:solidFill>
              <a:latin typeface="Impact" panose="020B0806030902050204" pitchFamily="34" charset="0"/>
              <a:ea typeface="宋体" panose="02010600030101010101" pitchFamily="2" charset="-122"/>
            </a:endParaRPr>
          </a:p>
        </p:txBody>
      </p:sp>
      <p:sp>
        <p:nvSpPr>
          <p:cNvPr id="136" name="文本框 17"/>
          <p:cNvSpPr txBox="1"/>
          <p:nvPr/>
        </p:nvSpPr>
        <p:spPr>
          <a:xfrm>
            <a:off x="6834501" y="3205995"/>
            <a:ext cx="852185" cy="646178"/>
          </a:xfrm>
          <a:prstGeom prst="rect">
            <a:avLst/>
          </a:prstGeom>
          <a:noFill/>
        </p:spPr>
        <p:txBody>
          <a:bodyPr wrap="square" lIns="91416" tIns="45708" rIns="91416" bIns="45708" rtlCol="0">
            <a:spAutoFit/>
          </a:bodyPr>
          <a:lstStyle/>
          <a:p>
            <a:pPr algn="ctr">
              <a:defRPr/>
            </a:pPr>
            <a:r>
              <a:rPr lang="en-US" altLang="zh-CN" sz="3600" dirty="0">
                <a:solidFill>
                  <a:srgbClr val="FFFFFF"/>
                </a:solidFill>
                <a:latin typeface="Impact" panose="020B0806030902050204" pitchFamily="34" charset="0"/>
                <a:ea typeface="宋体" panose="02010600030101010101" pitchFamily="2" charset="-122"/>
              </a:rPr>
              <a:t>02</a:t>
            </a:r>
            <a:endParaRPr lang="zh-CN" altLang="en-US" sz="3600" dirty="0">
              <a:solidFill>
                <a:srgbClr val="FFFFFF"/>
              </a:solidFill>
              <a:latin typeface="Impact" panose="020B0806030902050204" pitchFamily="34" charset="0"/>
              <a:ea typeface="宋体" panose="02010600030101010101" pitchFamily="2" charset="-122"/>
            </a:endParaRPr>
          </a:p>
        </p:txBody>
      </p:sp>
      <p:sp>
        <p:nvSpPr>
          <p:cNvPr id="137" name="文本框 18"/>
          <p:cNvSpPr txBox="1"/>
          <p:nvPr/>
        </p:nvSpPr>
        <p:spPr>
          <a:xfrm>
            <a:off x="6371691" y="1927374"/>
            <a:ext cx="852185" cy="646178"/>
          </a:xfrm>
          <a:prstGeom prst="rect">
            <a:avLst/>
          </a:prstGeom>
          <a:noFill/>
        </p:spPr>
        <p:txBody>
          <a:bodyPr wrap="square" lIns="91416" tIns="45708" rIns="91416" bIns="45708" rtlCol="0">
            <a:spAutoFit/>
          </a:bodyPr>
          <a:lstStyle/>
          <a:p>
            <a:pPr algn="ctr">
              <a:defRPr/>
            </a:pPr>
            <a:r>
              <a:rPr lang="en-US" altLang="zh-CN" sz="3600" dirty="0">
                <a:solidFill>
                  <a:srgbClr val="FFFFFF"/>
                </a:solidFill>
                <a:latin typeface="Impact" panose="020B0806030902050204" pitchFamily="34" charset="0"/>
                <a:ea typeface="宋体" panose="02010600030101010101" pitchFamily="2" charset="-122"/>
              </a:rPr>
              <a:t>04</a:t>
            </a:r>
            <a:endParaRPr lang="zh-CN" altLang="en-US" sz="3600" dirty="0">
              <a:solidFill>
                <a:srgbClr val="FFFFFF"/>
              </a:solidFill>
              <a:latin typeface="Impact" panose="020B0806030902050204" pitchFamily="34" charset="0"/>
              <a:ea typeface="宋体" panose="02010600030101010101" pitchFamily="2" charset="-122"/>
            </a:endParaRPr>
          </a:p>
        </p:txBody>
      </p:sp>
      <p:sp>
        <p:nvSpPr>
          <p:cNvPr id="138" name="文本框 19"/>
          <p:cNvSpPr txBox="1"/>
          <p:nvPr/>
        </p:nvSpPr>
        <p:spPr>
          <a:xfrm>
            <a:off x="3407522" y="3205995"/>
            <a:ext cx="852185" cy="646178"/>
          </a:xfrm>
          <a:prstGeom prst="rect">
            <a:avLst/>
          </a:prstGeom>
          <a:noFill/>
        </p:spPr>
        <p:txBody>
          <a:bodyPr wrap="square" lIns="91416" tIns="45708" rIns="91416" bIns="45708" rtlCol="0">
            <a:spAutoFit/>
          </a:bodyPr>
          <a:lstStyle/>
          <a:p>
            <a:pPr algn="ctr">
              <a:defRPr/>
            </a:pPr>
            <a:r>
              <a:rPr lang="en-US" altLang="zh-CN" sz="3600" dirty="0">
                <a:solidFill>
                  <a:srgbClr val="FFFFFF"/>
                </a:solidFill>
                <a:latin typeface="Impact" panose="020B0806030902050204" pitchFamily="34" charset="0"/>
                <a:ea typeface="宋体" panose="02010600030101010101" pitchFamily="2" charset="-122"/>
              </a:rPr>
              <a:t>03</a:t>
            </a:r>
            <a:endParaRPr lang="zh-CN" altLang="en-US" sz="3600" dirty="0">
              <a:solidFill>
                <a:srgbClr val="FFFFFF"/>
              </a:solidFill>
              <a:latin typeface="Impact" panose="020B0806030902050204" pitchFamily="34" charset="0"/>
              <a:ea typeface="宋体" panose="02010600030101010101" pitchFamily="2" charset="-122"/>
            </a:endParaRPr>
          </a:p>
        </p:txBody>
      </p:sp>
      <p:grpSp>
        <p:nvGrpSpPr>
          <p:cNvPr id="139" name="组合 47"/>
          <p:cNvGrpSpPr/>
          <p:nvPr/>
        </p:nvGrpSpPr>
        <p:grpSpPr>
          <a:xfrm>
            <a:off x="1151793" y="1577892"/>
            <a:ext cx="3211667" cy="1134429"/>
            <a:chOff x="1836094" y="1391273"/>
            <a:chExt cx="3212504" cy="1134722"/>
          </a:xfrm>
        </p:grpSpPr>
        <p:sp>
          <p:nvSpPr>
            <p:cNvPr id="140" name="任意多边形 40"/>
            <p:cNvSpPr/>
            <p:nvPr/>
          </p:nvSpPr>
          <p:spPr>
            <a:xfrm flipH="1">
              <a:off x="1972945" y="1860346"/>
              <a:ext cx="3075653" cy="484675"/>
            </a:xfrm>
            <a:custGeom>
              <a:avLst/>
              <a:gdLst>
                <a:gd name="connsiteX0" fmla="*/ 0 w 2838450"/>
                <a:gd name="connsiteY0" fmla="*/ 638175 h 638175"/>
                <a:gd name="connsiteX1" fmla="*/ 638175 w 2838450"/>
                <a:gd name="connsiteY1" fmla="*/ 0 h 638175"/>
                <a:gd name="connsiteX2" fmla="*/ 2838450 w 2838450"/>
                <a:gd name="connsiteY2" fmla="*/ 0 h 638175"/>
              </a:gdLst>
              <a:ahLst/>
              <a:cxnLst>
                <a:cxn ang="0">
                  <a:pos x="connsiteX0" y="connsiteY0"/>
                </a:cxn>
                <a:cxn ang="0">
                  <a:pos x="connsiteX1" y="connsiteY1"/>
                </a:cxn>
                <a:cxn ang="0">
                  <a:pos x="connsiteX2" y="connsiteY2"/>
                </a:cxn>
              </a:cxnLst>
              <a:rect l="l" t="t" r="r" b="b"/>
              <a:pathLst>
                <a:path w="2838450" h="638175">
                  <a:moveTo>
                    <a:pt x="0" y="638175"/>
                  </a:moveTo>
                  <a:lnTo>
                    <a:pt x="638175" y="0"/>
                  </a:lnTo>
                  <a:lnTo>
                    <a:pt x="2838450"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141" name="椭圆 41"/>
            <p:cNvSpPr/>
            <p:nvPr/>
          </p:nvSpPr>
          <p:spPr>
            <a:xfrm>
              <a:off x="1836094" y="1772181"/>
              <a:ext cx="176331" cy="176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grpSp>
          <p:nvGrpSpPr>
            <p:cNvPr id="142" name="组合 42"/>
            <p:cNvGrpSpPr/>
            <p:nvPr/>
          </p:nvGrpSpPr>
          <p:grpSpPr>
            <a:xfrm>
              <a:off x="2128512" y="1519963"/>
              <a:ext cx="323116" cy="287335"/>
              <a:chOff x="4705350" y="3205163"/>
              <a:chExt cx="473075" cy="420687"/>
            </a:xfrm>
            <a:solidFill>
              <a:schemeClr val="tx1">
                <a:lumMod val="50000"/>
                <a:lumOff val="50000"/>
              </a:schemeClr>
            </a:solidFill>
          </p:grpSpPr>
          <p:sp>
            <p:nvSpPr>
              <p:cNvPr id="145" name="Freeform 172"/>
              <p:cNvSpPr>
                <a:spLocks noEditPoints="1"/>
              </p:cNvSpPr>
              <p:nvPr/>
            </p:nvSpPr>
            <p:spPr bwMode="auto">
              <a:xfrm>
                <a:off x="4705350" y="3205163"/>
                <a:ext cx="473075" cy="420687"/>
              </a:xfrm>
              <a:custGeom>
                <a:avLst/>
                <a:gdLst>
                  <a:gd name="T0" fmla="*/ 458594 w 171"/>
                  <a:gd name="T1" fmla="*/ 0 h 152"/>
                  <a:gd name="T2" fmla="*/ 16576 w 171"/>
                  <a:gd name="T3" fmla="*/ 0 h 152"/>
                  <a:gd name="T4" fmla="*/ 0 w 171"/>
                  <a:gd name="T5" fmla="*/ 16571 h 152"/>
                  <a:gd name="T6" fmla="*/ 0 w 171"/>
                  <a:gd name="T7" fmla="*/ 405978 h 152"/>
                  <a:gd name="T8" fmla="*/ 16576 w 171"/>
                  <a:gd name="T9" fmla="*/ 419787 h 152"/>
                  <a:gd name="T10" fmla="*/ 458594 w 171"/>
                  <a:gd name="T11" fmla="*/ 419787 h 152"/>
                  <a:gd name="T12" fmla="*/ 472407 w 171"/>
                  <a:gd name="T13" fmla="*/ 405978 h 152"/>
                  <a:gd name="T14" fmla="*/ 472407 w 171"/>
                  <a:gd name="T15" fmla="*/ 16571 h 152"/>
                  <a:gd name="T16" fmla="*/ 458594 w 171"/>
                  <a:gd name="T17" fmla="*/ 0 h 152"/>
                  <a:gd name="T18" fmla="*/ 442018 w 171"/>
                  <a:gd name="T19" fmla="*/ 375599 h 152"/>
                  <a:gd name="T20" fmla="*/ 132605 w 171"/>
                  <a:gd name="T21" fmla="*/ 375599 h 152"/>
                  <a:gd name="T22" fmla="*/ 110505 w 171"/>
                  <a:gd name="T23" fmla="*/ 392169 h 152"/>
                  <a:gd name="T24" fmla="*/ 88404 w 171"/>
                  <a:gd name="T25" fmla="*/ 375599 h 152"/>
                  <a:gd name="T26" fmla="*/ 30389 w 171"/>
                  <a:gd name="T27" fmla="*/ 375599 h 152"/>
                  <a:gd name="T28" fmla="*/ 30389 w 171"/>
                  <a:gd name="T29" fmla="*/ 359028 h 152"/>
                  <a:gd name="T30" fmla="*/ 88404 w 171"/>
                  <a:gd name="T31" fmla="*/ 359028 h 152"/>
                  <a:gd name="T32" fmla="*/ 110505 w 171"/>
                  <a:gd name="T33" fmla="*/ 342458 h 152"/>
                  <a:gd name="T34" fmla="*/ 132605 w 171"/>
                  <a:gd name="T35" fmla="*/ 359028 h 152"/>
                  <a:gd name="T36" fmla="*/ 442018 w 171"/>
                  <a:gd name="T37" fmla="*/ 359028 h 152"/>
                  <a:gd name="T38" fmla="*/ 442018 w 171"/>
                  <a:gd name="T39" fmla="*/ 375599 h 152"/>
                  <a:gd name="T40" fmla="*/ 442018 w 171"/>
                  <a:gd name="T41" fmla="*/ 314840 h 152"/>
                  <a:gd name="T42" fmla="*/ 30389 w 171"/>
                  <a:gd name="T43" fmla="*/ 314840 h 152"/>
                  <a:gd name="T44" fmla="*/ 30389 w 171"/>
                  <a:gd name="T45" fmla="*/ 30379 h 152"/>
                  <a:gd name="T46" fmla="*/ 442018 w 171"/>
                  <a:gd name="T47" fmla="*/ 30379 h 152"/>
                  <a:gd name="T48" fmla="*/ 442018 w 171"/>
                  <a:gd name="T49" fmla="*/ 31484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60" y="136"/>
                    </a:moveTo>
                    <a:cubicBezTo>
                      <a:pt x="48" y="136"/>
                      <a:pt x="48" y="136"/>
                      <a:pt x="48" y="136"/>
                    </a:cubicBezTo>
                    <a:cubicBezTo>
                      <a:pt x="47" y="140"/>
                      <a:pt x="43" y="142"/>
                      <a:pt x="40" y="142"/>
                    </a:cubicBezTo>
                    <a:cubicBezTo>
                      <a:pt x="36" y="142"/>
                      <a:pt x="33" y="140"/>
                      <a:pt x="32" y="136"/>
                    </a:cubicBezTo>
                    <a:cubicBezTo>
                      <a:pt x="11" y="136"/>
                      <a:pt x="11" y="136"/>
                      <a:pt x="11" y="136"/>
                    </a:cubicBezTo>
                    <a:cubicBezTo>
                      <a:pt x="11" y="130"/>
                      <a:pt x="11" y="130"/>
                      <a:pt x="11" y="130"/>
                    </a:cubicBezTo>
                    <a:cubicBezTo>
                      <a:pt x="32" y="130"/>
                      <a:pt x="32" y="130"/>
                      <a:pt x="32" y="130"/>
                    </a:cubicBezTo>
                    <a:cubicBezTo>
                      <a:pt x="33" y="127"/>
                      <a:pt x="36" y="124"/>
                      <a:pt x="40" y="124"/>
                    </a:cubicBezTo>
                    <a:cubicBezTo>
                      <a:pt x="43" y="124"/>
                      <a:pt x="47" y="127"/>
                      <a:pt x="48" y="130"/>
                    </a:cubicBezTo>
                    <a:cubicBezTo>
                      <a:pt x="160" y="130"/>
                      <a:pt x="160" y="130"/>
                      <a:pt x="160" y="130"/>
                    </a:cubicBezTo>
                    <a:lnTo>
                      <a:pt x="160" y="136"/>
                    </a:lnTo>
                    <a:close/>
                    <a:moveTo>
                      <a:pt x="160" y="114"/>
                    </a:moveTo>
                    <a:cubicBezTo>
                      <a:pt x="11" y="114"/>
                      <a:pt x="11" y="114"/>
                      <a:pt x="11" y="114"/>
                    </a:cubicBezTo>
                    <a:cubicBezTo>
                      <a:pt x="11" y="11"/>
                      <a:pt x="11" y="11"/>
                      <a:pt x="11" y="11"/>
                    </a:cubicBezTo>
                    <a:cubicBezTo>
                      <a:pt x="160" y="11"/>
                      <a:pt x="160" y="11"/>
                      <a:pt x="160" y="11"/>
                    </a:cubicBezTo>
                    <a:lnTo>
                      <a:pt x="160" y="114"/>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46" name="Freeform 173"/>
              <p:cNvSpPr/>
              <p:nvPr/>
            </p:nvSpPr>
            <p:spPr bwMode="auto">
              <a:xfrm>
                <a:off x="4881563" y="3302000"/>
                <a:ext cx="133350" cy="155575"/>
              </a:xfrm>
              <a:custGeom>
                <a:avLst/>
                <a:gdLst>
                  <a:gd name="T0" fmla="*/ 126628 w 48"/>
                  <a:gd name="T1" fmla="*/ 69429 h 56"/>
                  <a:gd name="T2" fmla="*/ 126628 w 48"/>
                  <a:gd name="T3" fmla="*/ 86091 h 56"/>
                  <a:gd name="T4" fmla="*/ 13764 w 48"/>
                  <a:gd name="T5" fmla="*/ 149966 h 56"/>
                  <a:gd name="T6" fmla="*/ 0 w 48"/>
                  <a:gd name="T7" fmla="*/ 144411 h 56"/>
                  <a:gd name="T8" fmla="*/ 0 w 48"/>
                  <a:gd name="T9" fmla="*/ 13886 h 56"/>
                  <a:gd name="T10" fmla="*/ 13764 w 48"/>
                  <a:gd name="T11" fmla="*/ 5554 h 56"/>
                  <a:gd name="T12" fmla="*/ 126628 w 48"/>
                  <a:gd name="T13" fmla="*/ 69429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46" y="25"/>
                    </a:moveTo>
                    <a:cubicBezTo>
                      <a:pt x="48" y="27"/>
                      <a:pt x="48" y="29"/>
                      <a:pt x="46" y="31"/>
                    </a:cubicBezTo>
                    <a:cubicBezTo>
                      <a:pt x="5" y="54"/>
                      <a:pt x="5" y="54"/>
                      <a:pt x="5" y="54"/>
                    </a:cubicBezTo>
                    <a:cubicBezTo>
                      <a:pt x="2" y="56"/>
                      <a:pt x="0" y="55"/>
                      <a:pt x="0" y="52"/>
                    </a:cubicBezTo>
                    <a:cubicBezTo>
                      <a:pt x="0" y="5"/>
                      <a:pt x="0" y="5"/>
                      <a:pt x="0" y="5"/>
                    </a:cubicBezTo>
                    <a:cubicBezTo>
                      <a:pt x="0" y="1"/>
                      <a:pt x="2" y="0"/>
                      <a:pt x="5" y="2"/>
                    </a:cubicBezTo>
                    <a:lnTo>
                      <a:pt x="46" y="25"/>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grpSp>
        <p:sp>
          <p:nvSpPr>
            <p:cNvPr id="143" name="文本框 45"/>
            <p:cNvSpPr txBox="1"/>
            <p:nvPr/>
          </p:nvSpPr>
          <p:spPr bwMode="auto">
            <a:xfrm>
              <a:off x="2034111" y="1869107"/>
              <a:ext cx="2335184" cy="656888"/>
            </a:xfrm>
            <a:prstGeom prst="rect">
              <a:avLst/>
            </a:prstGeom>
            <a:noFill/>
          </p:spPr>
          <p:txBody>
            <a:bodyPr wrap="square">
              <a:spAutoFit/>
            </a:bodyPr>
            <a:lstStyle/>
            <a:p>
              <a:pPr algn="just">
                <a:lnSpc>
                  <a:spcPct val="114000"/>
                </a:lnSpc>
              </a:pP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endParaRPr lang="zh-CN" altLang="en-US" sz="1100" dirty="0">
                <a:latin typeface="微软雅黑" panose="020B0503020204020204" pitchFamily="34" charset="-122"/>
                <a:ea typeface="微软雅黑" panose="020B0503020204020204" pitchFamily="34" charset="-122"/>
              </a:endParaRPr>
            </a:p>
          </p:txBody>
        </p:sp>
        <p:sp>
          <p:nvSpPr>
            <p:cNvPr id="144" name="文本框 46"/>
            <p:cNvSpPr txBox="1"/>
            <p:nvPr/>
          </p:nvSpPr>
          <p:spPr bwMode="auto">
            <a:xfrm>
              <a:off x="2437214" y="1391273"/>
              <a:ext cx="2210776" cy="369427"/>
            </a:xfrm>
            <a:prstGeom prst="rect">
              <a:avLst/>
            </a:prstGeom>
            <a:noFill/>
          </p:spPr>
          <p:txBody>
            <a:bodyPr wrap="square">
              <a:spAutoFit/>
            </a:bodyPr>
            <a:lstStyle/>
            <a:p>
              <a:pPr>
                <a:defRPr/>
              </a:pPr>
              <a:r>
                <a:rPr lang="zh-CN" altLang="en-US" dirty="0">
                  <a:solidFill>
                    <a:schemeClr val="accent2"/>
                  </a:solidFill>
                  <a:latin typeface="微软雅黑" panose="020B0503020204020204" pitchFamily="34" charset="-122"/>
                  <a:ea typeface="微软雅黑" panose="020B0503020204020204" pitchFamily="34" charset="-122"/>
                </a:rPr>
                <a:t>Add a title here</a:t>
              </a:r>
            </a:p>
          </p:txBody>
        </p:sp>
      </p:grpSp>
      <p:grpSp>
        <p:nvGrpSpPr>
          <p:cNvPr id="147" name="组合 76"/>
          <p:cNvGrpSpPr/>
          <p:nvPr/>
        </p:nvGrpSpPr>
        <p:grpSpPr>
          <a:xfrm>
            <a:off x="7714624" y="1153002"/>
            <a:ext cx="3561628" cy="1106916"/>
            <a:chOff x="7715042" y="1152407"/>
            <a:chExt cx="3562555" cy="1107202"/>
          </a:xfrm>
        </p:grpSpPr>
        <p:sp>
          <p:nvSpPr>
            <p:cNvPr id="148" name="任意多边形 20"/>
            <p:cNvSpPr/>
            <p:nvPr/>
          </p:nvSpPr>
          <p:spPr>
            <a:xfrm>
              <a:off x="7715042" y="1593961"/>
              <a:ext cx="3015676" cy="638175"/>
            </a:xfrm>
            <a:custGeom>
              <a:avLst/>
              <a:gdLst>
                <a:gd name="connsiteX0" fmla="*/ 0 w 2838450"/>
                <a:gd name="connsiteY0" fmla="*/ 638175 h 638175"/>
                <a:gd name="connsiteX1" fmla="*/ 638175 w 2838450"/>
                <a:gd name="connsiteY1" fmla="*/ 0 h 638175"/>
                <a:gd name="connsiteX2" fmla="*/ 2838450 w 2838450"/>
                <a:gd name="connsiteY2" fmla="*/ 0 h 638175"/>
              </a:gdLst>
              <a:ahLst/>
              <a:cxnLst>
                <a:cxn ang="0">
                  <a:pos x="connsiteX0" y="connsiteY0"/>
                </a:cxn>
                <a:cxn ang="0">
                  <a:pos x="connsiteX1" y="connsiteY1"/>
                </a:cxn>
                <a:cxn ang="0">
                  <a:pos x="connsiteX2" y="connsiteY2"/>
                </a:cxn>
              </a:cxnLst>
              <a:rect l="l" t="t" r="r" b="b"/>
              <a:pathLst>
                <a:path w="2838450" h="638175">
                  <a:moveTo>
                    <a:pt x="0" y="638175"/>
                  </a:moveTo>
                  <a:lnTo>
                    <a:pt x="638175" y="0"/>
                  </a:lnTo>
                  <a:lnTo>
                    <a:pt x="2838450" y="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149" name="椭圆 21"/>
            <p:cNvSpPr/>
            <p:nvPr/>
          </p:nvSpPr>
          <p:spPr>
            <a:xfrm>
              <a:off x="10706787" y="1499672"/>
              <a:ext cx="176331" cy="1763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grpSp>
          <p:nvGrpSpPr>
            <p:cNvPr id="150" name="组合 23"/>
            <p:cNvGrpSpPr/>
            <p:nvPr/>
          </p:nvGrpSpPr>
          <p:grpSpPr>
            <a:xfrm>
              <a:off x="8461325" y="1152407"/>
              <a:ext cx="351308" cy="410943"/>
              <a:chOff x="5854700" y="3100388"/>
              <a:chExt cx="514350" cy="601662"/>
            </a:xfrm>
            <a:solidFill>
              <a:schemeClr val="tx1">
                <a:lumMod val="50000"/>
                <a:lumOff val="50000"/>
              </a:schemeClr>
            </a:solidFill>
          </p:grpSpPr>
          <p:sp>
            <p:nvSpPr>
              <p:cNvPr id="153" name="Oval 11"/>
              <p:cNvSpPr>
                <a:spLocks noChangeArrowheads="1"/>
              </p:cNvSpPr>
              <p:nvPr/>
            </p:nvSpPr>
            <p:spPr bwMode="auto">
              <a:xfrm>
                <a:off x="5976938" y="3100388"/>
                <a:ext cx="95250" cy="115887"/>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54" name="Freeform 12"/>
              <p:cNvSpPr>
                <a:spLocks noEditPoints="1"/>
              </p:cNvSpPr>
              <p:nvPr/>
            </p:nvSpPr>
            <p:spPr bwMode="auto">
              <a:xfrm>
                <a:off x="5854700" y="3227388"/>
                <a:ext cx="334963" cy="473075"/>
              </a:xfrm>
              <a:custGeom>
                <a:avLst/>
                <a:gdLst>
                  <a:gd name="T0" fmla="*/ 331663 w 121"/>
                  <a:gd name="T1" fmla="*/ 72006 h 171"/>
                  <a:gd name="T2" fmla="*/ 331663 w 121"/>
                  <a:gd name="T3" fmla="*/ 72006 h 171"/>
                  <a:gd name="T4" fmla="*/ 315080 w 121"/>
                  <a:gd name="T5" fmla="*/ 58158 h 171"/>
                  <a:gd name="T6" fmla="*/ 248747 w 121"/>
                  <a:gd name="T7" fmla="*/ 8308 h 171"/>
                  <a:gd name="T8" fmla="*/ 232164 w 121"/>
                  <a:gd name="T9" fmla="*/ 2769 h 171"/>
                  <a:gd name="T10" fmla="*/ 207289 w 121"/>
                  <a:gd name="T11" fmla="*/ 2769 h 171"/>
                  <a:gd name="T12" fmla="*/ 204526 w 121"/>
                  <a:gd name="T13" fmla="*/ 30464 h 171"/>
                  <a:gd name="T14" fmla="*/ 185179 w 121"/>
                  <a:gd name="T15" fmla="*/ 116317 h 171"/>
                  <a:gd name="T16" fmla="*/ 185179 w 121"/>
                  <a:gd name="T17" fmla="*/ 19386 h 171"/>
                  <a:gd name="T18" fmla="*/ 160304 w 121"/>
                  <a:gd name="T19" fmla="*/ 0 h 171"/>
                  <a:gd name="T20" fmla="*/ 157540 w 121"/>
                  <a:gd name="T21" fmla="*/ 24925 h 171"/>
                  <a:gd name="T22" fmla="*/ 124374 w 121"/>
                  <a:gd name="T23" fmla="*/ 49850 h 171"/>
                  <a:gd name="T24" fmla="*/ 110554 w 121"/>
                  <a:gd name="T25" fmla="*/ 19386 h 171"/>
                  <a:gd name="T26" fmla="*/ 129901 w 121"/>
                  <a:gd name="T27" fmla="*/ 0 h 171"/>
                  <a:gd name="T28" fmla="*/ 105027 w 121"/>
                  <a:gd name="T29" fmla="*/ 2769 h 171"/>
                  <a:gd name="T30" fmla="*/ 8292 w 121"/>
                  <a:gd name="T31" fmla="*/ 96931 h 171"/>
                  <a:gd name="T32" fmla="*/ 5528 w 121"/>
                  <a:gd name="T33" fmla="*/ 96931 h 171"/>
                  <a:gd name="T34" fmla="*/ 2764 w 121"/>
                  <a:gd name="T35" fmla="*/ 132934 h 171"/>
                  <a:gd name="T36" fmla="*/ 2764 w 121"/>
                  <a:gd name="T37" fmla="*/ 132934 h 171"/>
                  <a:gd name="T38" fmla="*/ 5528 w 121"/>
                  <a:gd name="T39" fmla="*/ 138473 h 171"/>
                  <a:gd name="T40" fmla="*/ 16583 w 121"/>
                  <a:gd name="T41" fmla="*/ 157859 h 171"/>
                  <a:gd name="T42" fmla="*/ 55277 w 121"/>
                  <a:gd name="T43" fmla="*/ 232634 h 171"/>
                  <a:gd name="T44" fmla="*/ 88444 w 121"/>
                  <a:gd name="T45" fmla="*/ 249251 h 171"/>
                  <a:gd name="T46" fmla="*/ 96735 w 121"/>
                  <a:gd name="T47" fmla="*/ 249251 h 171"/>
                  <a:gd name="T48" fmla="*/ 165832 w 121"/>
                  <a:gd name="T49" fmla="*/ 473576 h 171"/>
                  <a:gd name="T50" fmla="*/ 154776 w 121"/>
                  <a:gd name="T51" fmla="*/ 304640 h 171"/>
                  <a:gd name="T52" fmla="*/ 245983 w 121"/>
                  <a:gd name="T53" fmla="*/ 91392 h 171"/>
                  <a:gd name="T54" fmla="*/ 257039 w 121"/>
                  <a:gd name="T55" fmla="*/ 85853 h 171"/>
                  <a:gd name="T56" fmla="*/ 207289 w 121"/>
                  <a:gd name="T57" fmla="*/ 124625 h 171"/>
                  <a:gd name="T58" fmla="*/ 245983 w 121"/>
                  <a:gd name="T59" fmla="*/ 91392 h 171"/>
                  <a:gd name="T60" fmla="*/ 82916 w 121"/>
                  <a:gd name="T61" fmla="*/ 152320 h 171"/>
                  <a:gd name="T62" fmla="*/ 63569 w 121"/>
                  <a:gd name="T63" fmla="*/ 121856 h 171"/>
                  <a:gd name="T64" fmla="*/ 91207 w 121"/>
                  <a:gd name="T65" fmla="*/ 166167 h 1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 h="171">
                    <a:moveTo>
                      <a:pt x="120" y="42"/>
                    </a:moveTo>
                    <a:cubicBezTo>
                      <a:pt x="120" y="35"/>
                      <a:pt x="121" y="24"/>
                      <a:pt x="120" y="26"/>
                    </a:cubicBezTo>
                    <a:cubicBezTo>
                      <a:pt x="120" y="26"/>
                      <a:pt x="120" y="26"/>
                      <a:pt x="120"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0"/>
                      <a:pt x="75" y="0"/>
                    </a:cubicBezTo>
                    <a:cubicBezTo>
                      <a:pt x="75" y="1"/>
                      <a:pt x="75" y="1"/>
                      <a:pt x="75"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7" y="9"/>
                      <a:pt x="57" y="9"/>
                      <a:pt x="57" y="9"/>
                    </a:cubicBezTo>
                    <a:cubicBezTo>
                      <a:pt x="56" y="42"/>
                      <a:pt x="56" y="42"/>
                      <a:pt x="56" y="42"/>
                    </a:cubicBezTo>
                    <a:cubicBezTo>
                      <a:pt x="45" y="18"/>
                      <a:pt x="45" y="18"/>
                      <a:pt x="45" y="18"/>
                    </a:cubicBezTo>
                    <a:cubicBezTo>
                      <a:pt x="49" y="11"/>
                      <a:pt x="49" y="11"/>
                      <a:pt x="49" y="11"/>
                    </a:cubicBezTo>
                    <a:cubicBezTo>
                      <a:pt x="40" y="7"/>
                      <a:pt x="40" y="7"/>
                      <a:pt x="40" y="7"/>
                    </a:cubicBezTo>
                    <a:cubicBezTo>
                      <a:pt x="47" y="0"/>
                      <a:pt x="47" y="0"/>
                      <a:pt x="47" y="0"/>
                    </a:cubicBezTo>
                    <a:cubicBezTo>
                      <a:pt x="47" y="0"/>
                      <a:pt x="47" y="0"/>
                      <a:pt x="47" y="0"/>
                    </a:cubicBezTo>
                    <a:cubicBezTo>
                      <a:pt x="44" y="0"/>
                      <a:pt x="42" y="1"/>
                      <a:pt x="39" y="1"/>
                    </a:cubicBezTo>
                    <a:cubicBezTo>
                      <a:pt x="39" y="1"/>
                      <a:pt x="38" y="1"/>
                      <a:pt x="38" y="1"/>
                    </a:cubicBezTo>
                    <a:cubicBezTo>
                      <a:pt x="36" y="1"/>
                      <a:pt x="33" y="3"/>
                      <a:pt x="31" y="5"/>
                    </a:cubicBezTo>
                    <a:cubicBezTo>
                      <a:pt x="3" y="35"/>
                      <a:pt x="3" y="35"/>
                      <a:pt x="3" y="35"/>
                    </a:cubicBezTo>
                    <a:cubicBezTo>
                      <a:pt x="2" y="35"/>
                      <a:pt x="2" y="35"/>
                      <a:pt x="2" y="35"/>
                    </a:cubicBezTo>
                    <a:cubicBezTo>
                      <a:pt x="2" y="35"/>
                      <a:pt x="2" y="35"/>
                      <a:pt x="2" y="35"/>
                    </a:cubicBezTo>
                    <a:cubicBezTo>
                      <a:pt x="0" y="60"/>
                      <a:pt x="2" y="42"/>
                      <a:pt x="1" y="48"/>
                    </a:cubicBezTo>
                    <a:cubicBezTo>
                      <a:pt x="1" y="48"/>
                      <a:pt x="1" y="48"/>
                      <a:pt x="1" y="48"/>
                    </a:cubicBezTo>
                    <a:cubicBezTo>
                      <a:pt x="1" y="48"/>
                      <a:pt x="1" y="48"/>
                      <a:pt x="1" y="48"/>
                    </a:cubicBezTo>
                    <a:cubicBezTo>
                      <a:pt x="1" y="48"/>
                      <a:pt x="1" y="48"/>
                      <a:pt x="1" y="48"/>
                    </a:cubicBezTo>
                    <a:cubicBezTo>
                      <a:pt x="2" y="49"/>
                      <a:pt x="2" y="49"/>
                      <a:pt x="2" y="49"/>
                    </a:cubicBezTo>
                    <a:cubicBezTo>
                      <a:pt x="2" y="50"/>
                      <a:pt x="2" y="50"/>
                      <a:pt x="2" y="50"/>
                    </a:cubicBezTo>
                    <a:cubicBezTo>
                      <a:pt x="3" y="52"/>
                      <a:pt x="3" y="52"/>
                      <a:pt x="3" y="52"/>
                    </a:cubicBezTo>
                    <a:cubicBezTo>
                      <a:pt x="6" y="57"/>
                      <a:pt x="6" y="57"/>
                      <a:pt x="6" y="57"/>
                    </a:cubicBezTo>
                    <a:cubicBezTo>
                      <a:pt x="10" y="66"/>
                      <a:pt x="10" y="66"/>
                      <a:pt x="10" y="66"/>
                    </a:cubicBezTo>
                    <a:cubicBezTo>
                      <a:pt x="20" y="84"/>
                      <a:pt x="20" y="84"/>
                      <a:pt x="20" y="84"/>
                    </a:cubicBezTo>
                    <a:cubicBezTo>
                      <a:pt x="24" y="82"/>
                      <a:pt x="28" y="80"/>
                      <a:pt x="33" y="78"/>
                    </a:cubicBezTo>
                    <a:cubicBezTo>
                      <a:pt x="32" y="82"/>
                      <a:pt x="32" y="86"/>
                      <a:pt x="32" y="90"/>
                    </a:cubicBezTo>
                    <a:cubicBezTo>
                      <a:pt x="32" y="90"/>
                      <a:pt x="32" y="90"/>
                      <a:pt x="32" y="90"/>
                    </a:cubicBezTo>
                    <a:cubicBezTo>
                      <a:pt x="33" y="90"/>
                      <a:pt x="34" y="90"/>
                      <a:pt x="35" y="90"/>
                    </a:cubicBezTo>
                    <a:cubicBezTo>
                      <a:pt x="37" y="171"/>
                      <a:pt x="37" y="171"/>
                      <a:pt x="37" y="171"/>
                    </a:cubicBezTo>
                    <a:cubicBezTo>
                      <a:pt x="60" y="171"/>
                      <a:pt x="60" y="171"/>
                      <a:pt x="60" y="171"/>
                    </a:cubicBezTo>
                    <a:cubicBezTo>
                      <a:pt x="60" y="161"/>
                      <a:pt x="60" y="147"/>
                      <a:pt x="60" y="134"/>
                    </a:cubicBezTo>
                    <a:cubicBezTo>
                      <a:pt x="57" y="127"/>
                      <a:pt x="56" y="118"/>
                      <a:pt x="56" y="110"/>
                    </a:cubicBezTo>
                    <a:cubicBezTo>
                      <a:pt x="56" y="73"/>
                      <a:pt x="84" y="44"/>
                      <a:pt x="120" y="42"/>
                    </a:cubicBezTo>
                    <a:close/>
                    <a:moveTo>
                      <a:pt x="89" y="33"/>
                    </a:moveTo>
                    <a:cubicBezTo>
                      <a:pt x="89" y="31"/>
                      <a:pt x="89" y="29"/>
                      <a:pt x="89" y="27"/>
                    </a:cubicBezTo>
                    <a:cubicBezTo>
                      <a:pt x="93" y="31"/>
                      <a:pt x="93" y="31"/>
                      <a:pt x="93" y="31"/>
                    </a:cubicBezTo>
                    <a:cubicBezTo>
                      <a:pt x="95" y="33"/>
                      <a:pt x="95" y="33"/>
                      <a:pt x="95" y="33"/>
                    </a:cubicBezTo>
                    <a:cubicBezTo>
                      <a:pt x="75" y="45"/>
                      <a:pt x="75" y="45"/>
                      <a:pt x="75" y="45"/>
                    </a:cubicBezTo>
                    <a:cubicBezTo>
                      <a:pt x="73" y="42"/>
                      <a:pt x="73" y="42"/>
                      <a:pt x="73" y="42"/>
                    </a:cubicBezTo>
                    <a:lnTo>
                      <a:pt x="89" y="33"/>
                    </a:lnTo>
                    <a:close/>
                    <a:moveTo>
                      <a:pt x="33" y="60"/>
                    </a:moveTo>
                    <a:cubicBezTo>
                      <a:pt x="30" y="55"/>
                      <a:pt x="30" y="55"/>
                      <a:pt x="30" y="55"/>
                    </a:cubicBezTo>
                    <a:cubicBezTo>
                      <a:pt x="25" y="46"/>
                      <a:pt x="25" y="46"/>
                      <a:pt x="25" y="46"/>
                    </a:cubicBezTo>
                    <a:cubicBezTo>
                      <a:pt x="23" y="44"/>
                      <a:pt x="23" y="44"/>
                      <a:pt x="23" y="44"/>
                    </a:cubicBezTo>
                    <a:cubicBezTo>
                      <a:pt x="34" y="31"/>
                      <a:pt x="34" y="31"/>
                      <a:pt x="34" y="31"/>
                    </a:cubicBezTo>
                    <a:cubicBezTo>
                      <a:pt x="33" y="41"/>
                      <a:pt x="33" y="50"/>
                      <a:pt x="33" y="60"/>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55" name="Freeform 13"/>
              <p:cNvSpPr/>
              <p:nvPr/>
            </p:nvSpPr>
            <p:spPr bwMode="auto">
              <a:xfrm>
                <a:off x="6032500" y="3619500"/>
                <a:ext cx="65088" cy="80963"/>
              </a:xfrm>
              <a:custGeom>
                <a:avLst/>
                <a:gdLst>
                  <a:gd name="T0" fmla="*/ 0 w 24"/>
                  <a:gd name="T1" fmla="*/ 0 h 29"/>
                  <a:gd name="T2" fmla="*/ 2728 w 24"/>
                  <a:gd name="T3" fmla="*/ 80683 h 29"/>
                  <a:gd name="T4" fmla="*/ 65482 w 24"/>
                  <a:gd name="T5" fmla="*/ 80683 h 29"/>
                  <a:gd name="T6" fmla="*/ 65482 w 24"/>
                  <a:gd name="T7" fmla="*/ 72336 h 29"/>
                  <a:gd name="T8" fmla="*/ 0 w 24"/>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56" name="Freeform 14"/>
              <p:cNvSpPr>
                <a:spLocks noEditPoints="1"/>
              </p:cNvSpPr>
              <p:nvPr/>
            </p:nvSpPr>
            <p:spPr bwMode="auto">
              <a:xfrm>
                <a:off x="6027738" y="3360738"/>
                <a:ext cx="341312" cy="341312"/>
              </a:xfrm>
              <a:custGeom>
                <a:avLst/>
                <a:gdLst>
                  <a:gd name="T0" fmla="*/ 171306 w 124"/>
                  <a:gd name="T1" fmla="*/ 0 h 124"/>
                  <a:gd name="T2" fmla="*/ 0 w 124"/>
                  <a:gd name="T3" fmla="*/ 171306 h 124"/>
                  <a:gd name="T4" fmla="*/ 171306 w 124"/>
                  <a:gd name="T5" fmla="*/ 342612 h 124"/>
                  <a:gd name="T6" fmla="*/ 342612 w 124"/>
                  <a:gd name="T7" fmla="*/ 171306 h 124"/>
                  <a:gd name="T8" fmla="*/ 171306 w 124"/>
                  <a:gd name="T9" fmla="*/ 0 h 124"/>
                  <a:gd name="T10" fmla="*/ 187884 w 124"/>
                  <a:gd name="T11" fmla="*/ 309456 h 124"/>
                  <a:gd name="T12" fmla="*/ 187884 w 124"/>
                  <a:gd name="T13" fmla="*/ 276300 h 124"/>
                  <a:gd name="T14" fmla="*/ 171306 w 124"/>
                  <a:gd name="T15" fmla="*/ 279063 h 124"/>
                  <a:gd name="T16" fmla="*/ 154728 w 124"/>
                  <a:gd name="T17" fmla="*/ 276300 h 124"/>
                  <a:gd name="T18" fmla="*/ 154728 w 124"/>
                  <a:gd name="T19" fmla="*/ 309456 h 124"/>
                  <a:gd name="T20" fmla="*/ 33156 w 124"/>
                  <a:gd name="T21" fmla="*/ 185121 h 124"/>
                  <a:gd name="T22" fmla="*/ 66312 w 124"/>
                  <a:gd name="T23" fmla="*/ 185121 h 124"/>
                  <a:gd name="T24" fmla="*/ 63549 w 124"/>
                  <a:gd name="T25" fmla="*/ 171306 h 124"/>
                  <a:gd name="T26" fmla="*/ 66312 w 124"/>
                  <a:gd name="T27" fmla="*/ 154728 h 124"/>
                  <a:gd name="T28" fmla="*/ 33156 w 124"/>
                  <a:gd name="T29" fmla="*/ 154728 h 124"/>
                  <a:gd name="T30" fmla="*/ 154728 w 124"/>
                  <a:gd name="T31" fmla="*/ 30393 h 124"/>
                  <a:gd name="T32" fmla="*/ 154728 w 124"/>
                  <a:gd name="T33" fmla="*/ 63549 h 124"/>
                  <a:gd name="T34" fmla="*/ 171306 w 124"/>
                  <a:gd name="T35" fmla="*/ 63549 h 124"/>
                  <a:gd name="T36" fmla="*/ 187884 w 124"/>
                  <a:gd name="T37" fmla="*/ 63549 h 124"/>
                  <a:gd name="T38" fmla="*/ 187884 w 124"/>
                  <a:gd name="T39" fmla="*/ 30393 h 124"/>
                  <a:gd name="T40" fmla="*/ 309456 w 124"/>
                  <a:gd name="T41" fmla="*/ 154728 h 124"/>
                  <a:gd name="T42" fmla="*/ 279063 w 124"/>
                  <a:gd name="T43" fmla="*/ 154728 h 124"/>
                  <a:gd name="T44" fmla="*/ 279063 w 124"/>
                  <a:gd name="T45" fmla="*/ 171306 h 124"/>
                  <a:gd name="T46" fmla="*/ 279063 w 124"/>
                  <a:gd name="T47" fmla="*/ 185121 h 124"/>
                  <a:gd name="T48" fmla="*/ 309456 w 124"/>
                  <a:gd name="T49" fmla="*/ 185121 h 124"/>
                  <a:gd name="T50" fmla="*/ 187884 w 124"/>
                  <a:gd name="T51" fmla="*/ 309456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4" h="124">
                    <a:moveTo>
                      <a:pt x="62" y="0"/>
                    </a:moveTo>
                    <a:cubicBezTo>
                      <a:pt x="28" y="0"/>
                      <a:pt x="0" y="27"/>
                      <a:pt x="0" y="62"/>
                    </a:cubicBezTo>
                    <a:cubicBezTo>
                      <a:pt x="0" y="96"/>
                      <a:pt x="28" y="124"/>
                      <a:pt x="62" y="124"/>
                    </a:cubicBezTo>
                    <a:cubicBezTo>
                      <a:pt x="96" y="124"/>
                      <a:pt x="124" y="96"/>
                      <a:pt x="124" y="62"/>
                    </a:cubicBezTo>
                    <a:cubicBezTo>
                      <a:pt x="124" y="27"/>
                      <a:pt x="96" y="0"/>
                      <a:pt x="62" y="0"/>
                    </a:cubicBezTo>
                    <a:close/>
                    <a:moveTo>
                      <a:pt x="68" y="112"/>
                    </a:moveTo>
                    <a:cubicBezTo>
                      <a:pt x="68" y="100"/>
                      <a:pt x="68" y="100"/>
                      <a:pt x="68" y="100"/>
                    </a:cubicBezTo>
                    <a:cubicBezTo>
                      <a:pt x="66" y="100"/>
                      <a:pt x="64" y="101"/>
                      <a:pt x="62" y="101"/>
                    </a:cubicBezTo>
                    <a:cubicBezTo>
                      <a:pt x="60" y="101"/>
                      <a:pt x="58" y="100"/>
                      <a:pt x="56" y="100"/>
                    </a:cubicBezTo>
                    <a:cubicBezTo>
                      <a:pt x="56" y="112"/>
                      <a:pt x="56" y="112"/>
                      <a:pt x="56" y="112"/>
                    </a:cubicBezTo>
                    <a:cubicBezTo>
                      <a:pt x="33" y="109"/>
                      <a:pt x="15" y="91"/>
                      <a:pt x="12" y="67"/>
                    </a:cubicBezTo>
                    <a:cubicBezTo>
                      <a:pt x="24" y="67"/>
                      <a:pt x="24" y="67"/>
                      <a:pt x="24" y="67"/>
                    </a:cubicBezTo>
                    <a:cubicBezTo>
                      <a:pt x="23" y="66"/>
                      <a:pt x="23" y="64"/>
                      <a:pt x="23" y="62"/>
                    </a:cubicBezTo>
                    <a:cubicBezTo>
                      <a:pt x="23" y="60"/>
                      <a:pt x="23" y="58"/>
                      <a:pt x="24" y="56"/>
                    </a:cubicBezTo>
                    <a:cubicBezTo>
                      <a:pt x="12" y="56"/>
                      <a:pt x="12" y="56"/>
                      <a:pt x="12" y="56"/>
                    </a:cubicBezTo>
                    <a:cubicBezTo>
                      <a:pt x="15" y="33"/>
                      <a:pt x="33" y="14"/>
                      <a:pt x="56" y="11"/>
                    </a:cubicBezTo>
                    <a:cubicBezTo>
                      <a:pt x="56" y="23"/>
                      <a:pt x="56" y="23"/>
                      <a:pt x="56" y="23"/>
                    </a:cubicBezTo>
                    <a:cubicBezTo>
                      <a:pt x="58" y="23"/>
                      <a:pt x="60" y="23"/>
                      <a:pt x="62" y="23"/>
                    </a:cubicBezTo>
                    <a:cubicBezTo>
                      <a:pt x="64" y="23"/>
                      <a:pt x="66" y="23"/>
                      <a:pt x="68" y="23"/>
                    </a:cubicBezTo>
                    <a:cubicBezTo>
                      <a:pt x="68" y="11"/>
                      <a:pt x="68" y="11"/>
                      <a:pt x="68" y="11"/>
                    </a:cubicBezTo>
                    <a:cubicBezTo>
                      <a:pt x="91" y="14"/>
                      <a:pt x="109" y="33"/>
                      <a:pt x="112" y="56"/>
                    </a:cubicBezTo>
                    <a:cubicBezTo>
                      <a:pt x="101" y="56"/>
                      <a:pt x="101" y="56"/>
                      <a:pt x="101" y="56"/>
                    </a:cubicBezTo>
                    <a:cubicBezTo>
                      <a:pt x="101" y="58"/>
                      <a:pt x="101" y="60"/>
                      <a:pt x="101" y="62"/>
                    </a:cubicBezTo>
                    <a:cubicBezTo>
                      <a:pt x="101" y="64"/>
                      <a:pt x="101" y="66"/>
                      <a:pt x="101" y="67"/>
                    </a:cubicBezTo>
                    <a:cubicBezTo>
                      <a:pt x="112" y="67"/>
                      <a:pt x="112" y="67"/>
                      <a:pt x="112" y="67"/>
                    </a:cubicBezTo>
                    <a:cubicBezTo>
                      <a:pt x="109" y="91"/>
                      <a:pt x="91" y="109"/>
                      <a:pt x="68" y="112"/>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57" name="Freeform 15"/>
              <p:cNvSpPr/>
              <p:nvPr/>
            </p:nvSpPr>
            <p:spPr bwMode="auto">
              <a:xfrm>
                <a:off x="6129338" y="3413125"/>
                <a:ext cx="25400" cy="26988"/>
              </a:xfrm>
              <a:custGeom>
                <a:avLst/>
                <a:gdLst>
                  <a:gd name="T0" fmla="*/ 8575 w 9"/>
                  <a:gd name="T1" fmla="*/ 28064 h 10"/>
                  <a:gd name="T2" fmla="*/ 25725 w 9"/>
                  <a:gd name="T3" fmla="*/ 19645 h 10"/>
                  <a:gd name="T4" fmla="*/ 17150 w 9"/>
                  <a:gd name="T5" fmla="*/ 5613 h 10"/>
                  <a:gd name="T6" fmla="*/ 8575 w 9"/>
                  <a:gd name="T7" fmla="*/ 0 h 10"/>
                  <a:gd name="T8" fmla="*/ 5717 w 9"/>
                  <a:gd name="T9" fmla="*/ 2806 h 10"/>
                  <a:gd name="T10" fmla="*/ 0 w 9"/>
                  <a:gd name="T11" fmla="*/ 8419 h 10"/>
                  <a:gd name="T12" fmla="*/ 2858 w 9"/>
                  <a:gd name="T13" fmla="*/ 14032 h 10"/>
                  <a:gd name="T14" fmla="*/ 8575 w 9"/>
                  <a:gd name="T15" fmla="*/ 280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
                    <a:moveTo>
                      <a:pt x="3" y="10"/>
                    </a:moveTo>
                    <a:cubicBezTo>
                      <a:pt x="5" y="9"/>
                      <a:pt x="7" y="8"/>
                      <a:pt x="9" y="7"/>
                    </a:cubicBezTo>
                    <a:cubicBezTo>
                      <a:pt x="6" y="2"/>
                      <a:pt x="6" y="2"/>
                      <a:pt x="6" y="2"/>
                    </a:cubicBezTo>
                    <a:cubicBezTo>
                      <a:pt x="5" y="1"/>
                      <a:pt x="4" y="0"/>
                      <a:pt x="3" y="0"/>
                    </a:cubicBezTo>
                    <a:cubicBezTo>
                      <a:pt x="3" y="0"/>
                      <a:pt x="2" y="1"/>
                      <a:pt x="2" y="1"/>
                    </a:cubicBezTo>
                    <a:cubicBezTo>
                      <a:pt x="1" y="1"/>
                      <a:pt x="0" y="2"/>
                      <a:pt x="0" y="3"/>
                    </a:cubicBezTo>
                    <a:cubicBezTo>
                      <a:pt x="0" y="3"/>
                      <a:pt x="0" y="4"/>
                      <a:pt x="1" y="5"/>
                    </a:cubicBezTo>
                    <a:lnTo>
                      <a:pt x="3" y="10"/>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58" name="Freeform 16"/>
              <p:cNvSpPr/>
              <p:nvPr/>
            </p:nvSpPr>
            <p:spPr bwMode="auto">
              <a:xfrm>
                <a:off x="6242050" y="3413125"/>
                <a:ext cx="25400" cy="26988"/>
              </a:xfrm>
              <a:custGeom>
                <a:avLst/>
                <a:gdLst>
                  <a:gd name="T0" fmla="*/ 20008 w 9"/>
                  <a:gd name="T1" fmla="*/ 2806 h 10"/>
                  <a:gd name="T2" fmla="*/ 17150 w 9"/>
                  <a:gd name="T3" fmla="*/ 0 h 10"/>
                  <a:gd name="T4" fmla="*/ 8575 w 9"/>
                  <a:gd name="T5" fmla="*/ 5613 h 10"/>
                  <a:gd name="T6" fmla="*/ 0 w 9"/>
                  <a:gd name="T7" fmla="*/ 19645 h 10"/>
                  <a:gd name="T8" fmla="*/ 17150 w 9"/>
                  <a:gd name="T9" fmla="*/ 28064 h 10"/>
                  <a:gd name="T10" fmla="*/ 25725 w 9"/>
                  <a:gd name="T11" fmla="*/ 14032 h 10"/>
                  <a:gd name="T12" fmla="*/ 20008 w 9"/>
                  <a:gd name="T13" fmla="*/ 280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7" y="1"/>
                    </a:moveTo>
                    <a:cubicBezTo>
                      <a:pt x="7" y="1"/>
                      <a:pt x="7" y="0"/>
                      <a:pt x="6" y="0"/>
                    </a:cubicBezTo>
                    <a:cubicBezTo>
                      <a:pt x="5" y="0"/>
                      <a:pt x="4" y="1"/>
                      <a:pt x="3" y="2"/>
                    </a:cubicBezTo>
                    <a:cubicBezTo>
                      <a:pt x="0" y="7"/>
                      <a:pt x="0" y="7"/>
                      <a:pt x="0" y="7"/>
                    </a:cubicBezTo>
                    <a:cubicBezTo>
                      <a:pt x="2" y="8"/>
                      <a:pt x="4" y="9"/>
                      <a:pt x="6" y="10"/>
                    </a:cubicBezTo>
                    <a:cubicBezTo>
                      <a:pt x="9" y="5"/>
                      <a:pt x="9" y="5"/>
                      <a:pt x="9" y="5"/>
                    </a:cubicBezTo>
                    <a:cubicBezTo>
                      <a:pt x="9" y="3"/>
                      <a:pt x="9" y="2"/>
                      <a:pt x="7" y="1"/>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59" name="Freeform 17"/>
              <p:cNvSpPr/>
              <p:nvPr/>
            </p:nvSpPr>
            <p:spPr bwMode="auto">
              <a:xfrm>
                <a:off x="6286500" y="3459163"/>
                <a:ext cx="25400" cy="22225"/>
              </a:xfrm>
              <a:custGeom>
                <a:avLst/>
                <a:gdLst>
                  <a:gd name="T0" fmla="*/ 21828 w 9"/>
                  <a:gd name="T1" fmla="*/ 16663 h 8"/>
                  <a:gd name="T2" fmla="*/ 24556 w 9"/>
                  <a:gd name="T3" fmla="*/ 11109 h 8"/>
                  <a:gd name="T4" fmla="*/ 24556 w 9"/>
                  <a:gd name="T5" fmla="*/ 2777 h 8"/>
                  <a:gd name="T6" fmla="*/ 16371 w 9"/>
                  <a:gd name="T7" fmla="*/ 0 h 8"/>
                  <a:gd name="T8" fmla="*/ 13642 w 9"/>
                  <a:gd name="T9" fmla="*/ 0 h 8"/>
                  <a:gd name="T10" fmla="*/ 0 w 9"/>
                  <a:gd name="T11" fmla="*/ 8331 h 8"/>
                  <a:gd name="T12" fmla="*/ 8185 w 9"/>
                  <a:gd name="T13" fmla="*/ 22217 h 8"/>
                  <a:gd name="T14" fmla="*/ 21828 w 9"/>
                  <a:gd name="T15" fmla="*/ 16663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8" y="6"/>
                    </a:moveTo>
                    <a:cubicBezTo>
                      <a:pt x="8" y="5"/>
                      <a:pt x="9" y="5"/>
                      <a:pt x="9" y="4"/>
                    </a:cubicBezTo>
                    <a:cubicBezTo>
                      <a:pt x="9" y="3"/>
                      <a:pt x="9" y="2"/>
                      <a:pt x="9" y="1"/>
                    </a:cubicBezTo>
                    <a:cubicBezTo>
                      <a:pt x="8" y="1"/>
                      <a:pt x="7" y="0"/>
                      <a:pt x="6" y="0"/>
                    </a:cubicBezTo>
                    <a:cubicBezTo>
                      <a:pt x="6" y="0"/>
                      <a:pt x="5" y="0"/>
                      <a:pt x="5" y="0"/>
                    </a:cubicBezTo>
                    <a:cubicBezTo>
                      <a:pt x="0" y="3"/>
                      <a:pt x="0" y="3"/>
                      <a:pt x="0" y="3"/>
                    </a:cubicBezTo>
                    <a:cubicBezTo>
                      <a:pt x="1" y="5"/>
                      <a:pt x="2" y="7"/>
                      <a:pt x="3" y="8"/>
                    </a:cubicBezTo>
                    <a:lnTo>
                      <a:pt x="8" y="6"/>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60" name="Freeform 18"/>
              <p:cNvSpPr/>
              <p:nvPr/>
            </p:nvSpPr>
            <p:spPr bwMode="auto">
              <a:xfrm>
                <a:off x="6084888" y="3459163"/>
                <a:ext cx="25400" cy="22225"/>
              </a:xfrm>
              <a:custGeom>
                <a:avLst/>
                <a:gdLst>
                  <a:gd name="T0" fmla="*/ 8185 w 9"/>
                  <a:gd name="T1" fmla="*/ 0 h 8"/>
                  <a:gd name="T2" fmla="*/ 0 w 9"/>
                  <a:gd name="T3" fmla="*/ 2777 h 8"/>
                  <a:gd name="T4" fmla="*/ 0 w 9"/>
                  <a:gd name="T5" fmla="*/ 11109 h 8"/>
                  <a:gd name="T6" fmla="*/ 2728 w 9"/>
                  <a:gd name="T7" fmla="*/ 16663 h 8"/>
                  <a:gd name="T8" fmla="*/ 16371 w 9"/>
                  <a:gd name="T9" fmla="*/ 22217 h 8"/>
                  <a:gd name="T10" fmla="*/ 24556 w 9"/>
                  <a:gd name="T11" fmla="*/ 8331 h 8"/>
                  <a:gd name="T12" fmla="*/ 10914 w 9"/>
                  <a:gd name="T13" fmla="*/ 0 h 8"/>
                  <a:gd name="T14" fmla="*/ 8185 w 9"/>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3" y="0"/>
                    </a:moveTo>
                    <a:cubicBezTo>
                      <a:pt x="2" y="0"/>
                      <a:pt x="1" y="1"/>
                      <a:pt x="0" y="1"/>
                    </a:cubicBezTo>
                    <a:cubicBezTo>
                      <a:pt x="0" y="2"/>
                      <a:pt x="0" y="3"/>
                      <a:pt x="0" y="4"/>
                    </a:cubicBezTo>
                    <a:cubicBezTo>
                      <a:pt x="0" y="5"/>
                      <a:pt x="1" y="5"/>
                      <a:pt x="1" y="6"/>
                    </a:cubicBezTo>
                    <a:cubicBezTo>
                      <a:pt x="6" y="8"/>
                      <a:pt x="6" y="8"/>
                      <a:pt x="6" y="8"/>
                    </a:cubicBezTo>
                    <a:cubicBezTo>
                      <a:pt x="7" y="7"/>
                      <a:pt x="8" y="5"/>
                      <a:pt x="9" y="3"/>
                    </a:cubicBezTo>
                    <a:cubicBezTo>
                      <a:pt x="4" y="0"/>
                      <a:pt x="4" y="0"/>
                      <a:pt x="4" y="0"/>
                    </a:cubicBezTo>
                    <a:cubicBezTo>
                      <a:pt x="4" y="0"/>
                      <a:pt x="3" y="0"/>
                      <a:pt x="3" y="0"/>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61" name="Freeform 19"/>
              <p:cNvSpPr/>
              <p:nvPr/>
            </p:nvSpPr>
            <p:spPr bwMode="auto">
              <a:xfrm>
                <a:off x="6286500" y="3578225"/>
                <a:ext cx="25400" cy="22225"/>
              </a:xfrm>
              <a:custGeom>
                <a:avLst/>
                <a:gdLst>
                  <a:gd name="T0" fmla="*/ 0 w 9"/>
                  <a:gd name="T1" fmla="*/ 13886 h 8"/>
                  <a:gd name="T2" fmla="*/ 13642 w 9"/>
                  <a:gd name="T3" fmla="*/ 22217 h 8"/>
                  <a:gd name="T4" fmla="*/ 16371 w 9"/>
                  <a:gd name="T5" fmla="*/ 22217 h 8"/>
                  <a:gd name="T6" fmla="*/ 24556 w 9"/>
                  <a:gd name="T7" fmla="*/ 19440 h 8"/>
                  <a:gd name="T8" fmla="*/ 24556 w 9"/>
                  <a:gd name="T9" fmla="*/ 13886 h 8"/>
                  <a:gd name="T10" fmla="*/ 21828 w 9"/>
                  <a:gd name="T11" fmla="*/ 8331 h 8"/>
                  <a:gd name="T12" fmla="*/ 8185 w 9"/>
                  <a:gd name="T13" fmla="*/ 0 h 8"/>
                  <a:gd name="T14" fmla="*/ 0 w 9"/>
                  <a:gd name="T15" fmla="*/ 13886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0" y="5"/>
                    </a:moveTo>
                    <a:cubicBezTo>
                      <a:pt x="5" y="8"/>
                      <a:pt x="5" y="8"/>
                      <a:pt x="5" y="8"/>
                    </a:cubicBezTo>
                    <a:cubicBezTo>
                      <a:pt x="5" y="8"/>
                      <a:pt x="6" y="8"/>
                      <a:pt x="6" y="8"/>
                    </a:cubicBezTo>
                    <a:cubicBezTo>
                      <a:pt x="7" y="8"/>
                      <a:pt x="8" y="8"/>
                      <a:pt x="9" y="7"/>
                    </a:cubicBezTo>
                    <a:cubicBezTo>
                      <a:pt x="9" y="6"/>
                      <a:pt x="9" y="5"/>
                      <a:pt x="9" y="5"/>
                    </a:cubicBezTo>
                    <a:cubicBezTo>
                      <a:pt x="9" y="4"/>
                      <a:pt x="8" y="3"/>
                      <a:pt x="8" y="3"/>
                    </a:cubicBezTo>
                    <a:cubicBezTo>
                      <a:pt x="3" y="0"/>
                      <a:pt x="3" y="0"/>
                      <a:pt x="3" y="0"/>
                    </a:cubicBezTo>
                    <a:cubicBezTo>
                      <a:pt x="2" y="2"/>
                      <a:pt x="1" y="3"/>
                      <a:pt x="0" y="5"/>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62" name="Freeform 20"/>
              <p:cNvSpPr/>
              <p:nvPr/>
            </p:nvSpPr>
            <p:spPr bwMode="auto">
              <a:xfrm>
                <a:off x="6084888" y="3578225"/>
                <a:ext cx="25400" cy="22225"/>
              </a:xfrm>
              <a:custGeom>
                <a:avLst/>
                <a:gdLst>
                  <a:gd name="T0" fmla="*/ 2728 w 9"/>
                  <a:gd name="T1" fmla="*/ 8331 h 8"/>
                  <a:gd name="T2" fmla="*/ 0 w 9"/>
                  <a:gd name="T3" fmla="*/ 13886 h 8"/>
                  <a:gd name="T4" fmla="*/ 0 w 9"/>
                  <a:gd name="T5" fmla="*/ 19440 h 8"/>
                  <a:gd name="T6" fmla="*/ 8185 w 9"/>
                  <a:gd name="T7" fmla="*/ 22217 h 8"/>
                  <a:gd name="T8" fmla="*/ 10914 w 9"/>
                  <a:gd name="T9" fmla="*/ 22217 h 8"/>
                  <a:gd name="T10" fmla="*/ 24556 w 9"/>
                  <a:gd name="T11" fmla="*/ 13886 h 8"/>
                  <a:gd name="T12" fmla="*/ 16371 w 9"/>
                  <a:gd name="T13" fmla="*/ 0 h 8"/>
                  <a:gd name="T14" fmla="*/ 2728 w 9"/>
                  <a:gd name="T15" fmla="*/ 8331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1" y="3"/>
                    </a:moveTo>
                    <a:cubicBezTo>
                      <a:pt x="1" y="3"/>
                      <a:pt x="0" y="4"/>
                      <a:pt x="0" y="5"/>
                    </a:cubicBezTo>
                    <a:cubicBezTo>
                      <a:pt x="0" y="5"/>
                      <a:pt x="0" y="6"/>
                      <a:pt x="0" y="7"/>
                    </a:cubicBezTo>
                    <a:cubicBezTo>
                      <a:pt x="1" y="8"/>
                      <a:pt x="2" y="8"/>
                      <a:pt x="3" y="8"/>
                    </a:cubicBezTo>
                    <a:cubicBezTo>
                      <a:pt x="3" y="8"/>
                      <a:pt x="4" y="8"/>
                      <a:pt x="4" y="8"/>
                    </a:cubicBezTo>
                    <a:cubicBezTo>
                      <a:pt x="9" y="5"/>
                      <a:pt x="9" y="5"/>
                      <a:pt x="9" y="5"/>
                    </a:cubicBezTo>
                    <a:cubicBezTo>
                      <a:pt x="8" y="3"/>
                      <a:pt x="7" y="2"/>
                      <a:pt x="6" y="0"/>
                    </a:cubicBezTo>
                    <a:lnTo>
                      <a:pt x="1" y="3"/>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63" name="Freeform 21"/>
              <p:cNvSpPr/>
              <p:nvPr/>
            </p:nvSpPr>
            <p:spPr bwMode="auto">
              <a:xfrm>
                <a:off x="6242050" y="3619500"/>
                <a:ext cx="25400" cy="28575"/>
              </a:xfrm>
              <a:custGeom>
                <a:avLst/>
                <a:gdLst>
                  <a:gd name="T0" fmla="*/ 17150 w 9"/>
                  <a:gd name="T1" fmla="*/ 0 h 10"/>
                  <a:gd name="T2" fmla="*/ 0 w 9"/>
                  <a:gd name="T3" fmla="*/ 8419 h 10"/>
                  <a:gd name="T4" fmla="*/ 8575 w 9"/>
                  <a:gd name="T5" fmla="*/ 22451 h 10"/>
                  <a:gd name="T6" fmla="*/ 17150 w 9"/>
                  <a:gd name="T7" fmla="*/ 28064 h 10"/>
                  <a:gd name="T8" fmla="*/ 20008 w 9"/>
                  <a:gd name="T9" fmla="*/ 25258 h 10"/>
                  <a:gd name="T10" fmla="*/ 25725 w 9"/>
                  <a:gd name="T11" fmla="*/ 14032 h 10"/>
                  <a:gd name="T12" fmla="*/ 17150 w 9"/>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6" y="0"/>
                    </a:moveTo>
                    <a:cubicBezTo>
                      <a:pt x="4" y="1"/>
                      <a:pt x="2" y="2"/>
                      <a:pt x="0" y="3"/>
                    </a:cubicBezTo>
                    <a:cubicBezTo>
                      <a:pt x="3" y="8"/>
                      <a:pt x="3" y="8"/>
                      <a:pt x="3" y="8"/>
                    </a:cubicBezTo>
                    <a:cubicBezTo>
                      <a:pt x="4" y="9"/>
                      <a:pt x="5" y="10"/>
                      <a:pt x="6" y="10"/>
                    </a:cubicBezTo>
                    <a:cubicBezTo>
                      <a:pt x="7" y="10"/>
                      <a:pt x="7" y="10"/>
                      <a:pt x="7" y="9"/>
                    </a:cubicBezTo>
                    <a:cubicBezTo>
                      <a:pt x="9" y="9"/>
                      <a:pt x="9" y="7"/>
                      <a:pt x="9" y="5"/>
                    </a:cubicBezTo>
                    <a:lnTo>
                      <a:pt x="6" y="0"/>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64" name="Freeform 22"/>
              <p:cNvSpPr/>
              <p:nvPr/>
            </p:nvSpPr>
            <p:spPr bwMode="auto">
              <a:xfrm>
                <a:off x="6129338" y="3619500"/>
                <a:ext cx="25400" cy="28575"/>
              </a:xfrm>
              <a:custGeom>
                <a:avLst/>
                <a:gdLst>
                  <a:gd name="T0" fmla="*/ 2858 w 9"/>
                  <a:gd name="T1" fmla="*/ 14032 h 10"/>
                  <a:gd name="T2" fmla="*/ 0 w 9"/>
                  <a:gd name="T3" fmla="*/ 22451 h 10"/>
                  <a:gd name="T4" fmla="*/ 5717 w 9"/>
                  <a:gd name="T5" fmla="*/ 25258 h 10"/>
                  <a:gd name="T6" fmla="*/ 8575 w 9"/>
                  <a:gd name="T7" fmla="*/ 28064 h 10"/>
                  <a:gd name="T8" fmla="*/ 17150 w 9"/>
                  <a:gd name="T9" fmla="*/ 22451 h 10"/>
                  <a:gd name="T10" fmla="*/ 25725 w 9"/>
                  <a:gd name="T11" fmla="*/ 8419 h 10"/>
                  <a:gd name="T12" fmla="*/ 8575 w 9"/>
                  <a:gd name="T13" fmla="*/ 0 h 10"/>
                  <a:gd name="T14" fmla="*/ 2858 w 9"/>
                  <a:gd name="T15" fmla="*/ 1403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
                    <a:moveTo>
                      <a:pt x="1" y="5"/>
                    </a:moveTo>
                    <a:cubicBezTo>
                      <a:pt x="0" y="6"/>
                      <a:pt x="0" y="7"/>
                      <a:pt x="0" y="8"/>
                    </a:cubicBezTo>
                    <a:cubicBezTo>
                      <a:pt x="0" y="8"/>
                      <a:pt x="1" y="9"/>
                      <a:pt x="2" y="9"/>
                    </a:cubicBezTo>
                    <a:cubicBezTo>
                      <a:pt x="2" y="10"/>
                      <a:pt x="3" y="10"/>
                      <a:pt x="3" y="10"/>
                    </a:cubicBezTo>
                    <a:cubicBezTo>
                      <a:pt x="4" y="10"/>
                      <a:pt x="5" y="9"/>
                      <a:pt x="6" y="8"/>
                    </a:cubicBezTo>
                    <a:cubicBezTo>
                      <a:pt x="9" y="3"/>
                      <a:pt x="9" y="3"/>
                      <a:pt x="9" y="3"/>
                    </a:cubicBezTo>
                    <a:cubicBezTo>
                      <a:pt x="7" y="2"/>
                      <a:pt x="5" y="1"/>
                      <a:pt x="3" y="0"/>
                    </a:cubicBezTo>
                    <a:lnTo>
                      <a:pt x="1" y="5"/>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65" name="Oval 23"/>
              <p:cNvSpPr>
                <a:spLocks noChangeArrowheads="1"/>
              </p:cNvSpPr>
              <p:nvPr/>
            </p:nvSpPr>
            <p:spPr bwMode="auto">
              <a:xfrm>
                <a:off x="6184900" y="3517900"/>
                <a:ext cx="23813" cy="26988"/>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66" name="Freeform 24"/>
              <p:cNvSpPr/>
              <p:nvPr/>
            </p:nvSpPr>
            <p:spPr bwMode="auto">
              <a:xfrm>
                <a:off x="6148388" y="3444875"/>
                <a:ext cx="60325" cy="73025"/>
              </a:xfrm>
              <a:custGeom>
                <a:avLst/>
                <a:gdLst>
                  <a:gd name="T0" fmla="*/ 60805 w 22"/>
                  <a:gd name="T1" fmla="*/ 69710 h 26"/>
                  <a:gd name="T2" fmla="*/ 58041 w 22"/>
                  <a:gd name="T3" fmla="*/ 19519 h 26"/>
                  <a:gd name="T4" fmla="*/ 49750 w 22"/>
                  <a:gd name="T5" fmla="*/ 8365 h 26"/>
                  <a:gd name="T6" fmla="*/ 38694 w 22"/>
                  <a:gd name="T7" fmla="*/ 19519 h 26"/>
                  <a:gd name="T8" fmla="*/ 38694 w 22"/>
                  <a:gd name="T9" fmla="*/ 47403 h 26"/>
                  <a:gd name="T10" fmla="*/ 13819 w 22"/>
                  <a:gd name="T11" fmla="*/ 2788 h 26"/>
                  <a:gd name="T12" fmla="*/ 5528 w 22"/>
                  <a:gd name="T13" fmla="*/ 2788 h 26"/>
                  <a:gd name="T14" fmla="*/ 2764 w 22"/>
                  <a:gd name="T15" fmla="*/ 11154 h 26"/>
                  <a:gd name="T16" fmla="*/ 35930 w 22"/>
                  <a:gd name="T17" fmla="*/ 72498 h 26"/>
                  <a:gd name="T18" fmla="*/ 49750 w 22"/>
                  <a:gd name="T19" fmla="*/ 66921 h 26"/>
                  <a:gd name="T20" fmla="*/ 60805 w 22"/>
                  <a:gd name="T21" fmla="*/ 6971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6">
                    <a:moveTo>
                      <a:pt x="22" y="25"/>
                    </a:moveTo>
                    <a:cubicBezTo>
                      <a:pt x="21" y="7"/>
                      <a:pt x="21" y="7"/>
                      <a:pt x="21" y="7"/>
                    </a:cubicBezTo>
                    <a:cubicBezTo>
                      <a:pt x="21" y="5"/>
                      <a:pt x="20" y="3"/>
                      <a:pt x="18" y="3"/>
                    </a:cubicBezTo>
                    <a:cubicBezTo>
                      <a:pt x="15" y="3"/>
                      <a:pt x="14" y="5"/>
                      <a:pt x="14" y="7"/>
                    </a:cubicBezTo>
                    <a:cubicBezTo>
                      <a:pt x="14" y="17"/>
                      <a:pt x="14" y="17"/>
                      <a:pt x="14" y="17"/>
                    </a:cubicBezTo>
                    <a:cubicBezTo>
                      <a:pt x="5" y="1"/>
                      <a:pt x="5" y="1"/>
                      <a:pt x="5" y="1"/>
                    </a:cubicBezTo>
                    <a:cubicBezTo>
                      <a:pt x="4" y="0"/>
                      <a:pt x="3" y="0"/>
                      <a:pt x="2" y="1"/>
                    </a:cubicBezTo>
                    <a:cubicBezTo>
                      <a:pt x="1" y="1"/>
                      <a:pt x="0" y="3"/>
                      <a:pt x="1" y="4"/>
                    </a:cubicBezTo>
                    <a:cubicBezTo>
                      <a:pt x="13" y="26"/>
                      <a:pt x="13" y="26"/>
                      <a:pt x="13" y="26"/>
                    </a:cubicBezTo>
                    <a:cubicBezTo>
                      <a:pt x="14" y="24"/>
                      <a:pt x="16" y="24"/>
                      <a:pt x="18" y="24"/>
                    </a:cubicBezTo>
                    <a:cubicBezTo>
                      <a:pt x="19" y="24"/>
                      <a:pt x="21" y="24"/>
                      <a:pt x="22" y="25"/>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grpSp>
        <p:sp>
          <p:nvSpPr>
            <p:cNvPr id="151" name="文本框 38"/>
            <p:cNvSpPr txBox="1"/>
            <p:nvPr/>
          </p:nvSpPr>
          <p:spPr bwMode="auto">
            <a:xfrm>
              <a:off x="8793611" y="1156555"/>
              <a:ext cx="2483986" cy="369427"/>
            </a:xfrm>
            <a:prstGeom prst="rect">
              <a:avLst/>
            </a:prstGeom>
            <a:noFill/>
          </p:spPr>
          <p:txBody>
            <a:bodyPr wrap="square">
              <a:spAutoFit/>
            </a:bodyPr>
            <a:lstStyle/>
            <a:p>
              <a:pPr>
                <a:defRPr/>
              </a:pPr>
              <a:r>
                <a:rPr lang="zh-CN" altLang="en-US" dirty="0">
                  <a:solidFill>
                    <a:schemeClr val="accent4"/>
                  </a:solidFill>
                  <a:latin typeface="微软雅黑" panose="020B0503020204020204" pitchFamily="34" charset="-122"/>
                  <a:ea typeface="微软雅黑" panose="020B0503020204020204" pitchFamily="34" charset="-122"/>
                </a:rPr>
                <a:t>Add a title here</a:t>
              </a:r>
            </a:p>
          </p:txBody>
        </p:sp>
        <p:sp>
          <p:nvSpPr>
            <p:cNvPr id="152" name="文本框 39"/>
            <p:cNvSpPr txBox="1"/>
            <p:nvPr/>
          </p:nvSpPr>
          <p:spPr bwMode="auto">
            <a:xfrm>
              <a:off x="8425456" y="1602721"/>
              <a:ext cx="2335183" cy="656888"/>
            </a:xfrm>
            <a:prstGeom prst="rect">
              <a:avLst/>
            </a:prstGeom>
            <a:noFill/>
          </p:spPr>
          <p:txBody>
            <a:bodyPr wrap="square">
              <a:spAutoFit/>
            </a:bodyPr>
            <a:lstStyle/>
            <a:p>
              <a:pPr algn="just">
                <a:lnSpc>
                  <a:spcPct val="114000"/>
                </a:lnSpc>
              </a:pP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endParaRPr lang="zh-CN" altLang="en-US" sz="1100" dirty="0">
                <a:latin typeface="微软雅黑" panose="020B0503020204020204" pitchFamily="34" charset="-122"/>
                <a:ea typeface="微软雅黑" panose="020B0503020204020204" pitchFamily="34" charset="-122"/>
              </a:endParaRPr>
            </a:p>
          </p:txBody>
        </p:sp>
      </p:grpSp>
      <p:grpSp>
        <p:nvGrpSpPr>
          <p:cNvPr id="167" name="组合 53"/>
          <p:cNvGrpSpPr/>
          <p:nvPr/>
        </p:nvGrpSpPr>
        <p:grpSpPr>
          <a:xfrm>
            <a:off x="1037593" y="4576433"/>
            <a:ext cx="4076233" cy="1110780"/>
            <a:chOff x="1912294" y="4768811"/>
            <a:chExt cx="4077294" cy="1111070"/>
          </a:xfrm>
        </p:grpSpPr>
        <p:sp>
          <p:nvSpPr>
            <p:cNvPr id="168" name="任意多边形 48"/>
            <p:cNvSpPr/>
            <p:nvPr/>
          </p:nvSpPr>
          <p:spPr>
            <a:xfrm>
              <a:off x="2012426" y="4804940"/>
              <a:ext cx="3977162" cy="403860"/>
            </a:xfrm>
            <a:custGeom>
              <a:avLst/>
              <a:gdLst>
                <a:gd name="connsiteX0" fmla="*/ 3779520 w 3779520"/>
                <a:gd name="connsiteY0" fmla="*/ 0 h 853440"/>
                <a:gd name="connsiteX1" fmla="*/ 3169920 w 3779520"/>
                <a:gd name="connsiteY1" fmla="*/ 853440 h 853440"/>
                <a:gd name="connsiteX2" fmla="*/ 0 w 3779520"/>
                <a:gd name="connsiteY2" fmla="*/ 853440 h 853440"/>
                <a:gd name="connsiteX0-1" fmla="*/ 3860889 w 3860889"/>
                <a:gd name="connsiteY0-2" fmla="*/ 0 h 403860"/>
                <a:gd name="connsiteX1-3" fmla="*/ 3169920 w 3860889"/>
                <a:gd name="connsiteY1-4" fmla="*/ 403860 h 403860"/>
                <a:gd name="connsiteX2-5" fmla="*/ 0 w 3860889"/>
                <a:gd name="connsiteY2-6" fmla="*/ 403860 h 403860"/>
              </a:gdLst>
              <a:ahLst/>
              <a:cxnLst>
                <a:cxn ang="0">
                  <a:pos x="connsiteX0-1" y="connsiteY0-2"/>
                </a:cxn>
                <a:cxn ang="0">
                  <a:pos x="connsiteX1-3" y="connsiteY1-4"/>
                </a:cxn>
                <a:cxn ang="0">
                  <a:pos x="connsiteX2-5" y="connsiteY2-6"/>
                </a:cxn>
              </a:cxnLst>
              <a:rect l="l" t="t" r="r" b="b"/>
              <a:pathLst>
                <a:path w="3860889" h="403860">
                  <a:moveTo>
                    <a:pt x="3860889" y="0"/>
                  </a:moveTo>
                  <a:lnTo>
                    <a:pt x="3169920" y="403860"/>
                  </a:lnTo>
                  <a:lnTo>
                    <a:pt x="0" y="40386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169" name="椭圆 49"/>
            <p:cNvSpPr/>
            <p:nvPr/>
          </p:nvSpPr>
          <p:spPr>
            <a:xfrm>
              <a:off x="1912294" y="5120635"/>
              <a:ext cx="176331" cy="17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170" name="Freeform 246"/>
            <p:cNvSpPr/>
            <p:nvPr/>
          </p:nvSpPr>
          <p:spPr bwMode="auto">
            <a:xfrm>
              <a:off x="2202745" y="4848178"/>
              <a:ext cx="300346" cy="294925"/>
            </a:xfrm>
            <a:custGeom>
              <a:avLst/>
              <a:gdLst>
                <a:gd name="T0" fmla="*/ 409249 w 159"/>
                <a:gd name="T1" fmla="*/ 295952 h 156"/>
                <a:gd name="T2" fmla="*/ 326293 w 159"/>
                <a:gd name="T3" fmla="*/ 279356 h 156"/>
                <a:gd name="T4" fmla="*/ 257163 w 159"/>
                <a:gd name="T5" fmla="*/ 210209 h 156"/>
                <a:gd name="T6" fmla="*/ 342884 w 159"/>
                <a:gd name="T7" fmla="*/ 121700 h 156"/>
                <a:gd name="T8" fmla="*/ 367771 w 159"/>
                <a:gd name="T9" fmla="*/ 118934 h 156"/>
                <a:gd name="T10" fmla="*/ 409249 w 159"/>
                <a:gd name="T11" fmla="*/ 52552 h 156"/>
                <a:gd name="T12" fmla="*/ 387127 w 159"/>
                <a:gd name="T13" fmla="*/ 30425 h 156"/>
                <a:gd name="T14" fmla="*/ 320763 w 159"/>
                <a:gd name="T15" fmla="*/ 71914 h 156"/>
                <a:gd name="T16" fmla="*/ 317997 w 159"/>
                <a:gd name="T17" fmla="*/ 96807 h 156"/>
                <a:gd name="T18" fmla="*/ 232276 w 159"/>
                <a:gd name="T19" fmla="*/ 182550 h 156"/>
                <a:gd name="T20" fmla="*/ 154851 w 159"/>
                <a:gd name="T21" fmla="*/ 107870 h 156"/>
                <a:gd name="T22" fmla="*/ 138260 w 159"/>
                <a:gd name="T23" fmla="*/ 24893 h 156"/>
                <a:gd name="T24" fmla="*/ 88486 w 159"/>
                <a:gd name="T25" fmla="*/ 0 h 156"/>
                <a:gd name="T26" fmla="*/ 121669 w 159"/>
                <a:gd name="T27" fmla="*/ 33191 h 156"/>
                <a:gd name="T28" fmla="*/ 107843 w 159"/>
                <a:gd name="T29" fmla="*/ 88509 h 156"/>
                <a:gd name="T30" fmla="*/ 52539 w 159"/>
                <a:gd name="T31" fmla="*/ 102338 h 156"/>
                <a:gd name="T32" fmla="*/ 8296 w 159"/>
                <a:gd name="T33" fmla="*/ 55318 h 156"/>
                <a:gd name="T34" fmla="*/ 27652 w 159"/>
                <a:gd name="T35" fmla="*/ 135529 h 156"/>
                <a:gd name="T36" fmla="*/ 113373 w 159"/>
                <a:gd name="T37" fmla="*/ 152125 h 156"/>
                <a:gd name="T38" fmla="*/ 179738 w 159"/>
                <a:gd name="T39" fmla="*/ 218506 h 156"/>
                <a:gd name="T40" fmla="*/ 35948 w 159"/>
                <a:gd name="T41" fmla="*/ 359568 h 156"/>
                <a:gd name="T42" fmla="*/ 35948 w 159"/>
                <a:gd name="T43" fmla="*/ 401056 h 156"/>
                <a:gd name="T44" fmla="*/ 38713 w 159"/>
                <a:gd name="T45" fmla="*/ 403822 h 156"/>
                <a:gd name="T46" fmla="*/ 80191 w 159"/>
                <a:gd name="T47" fmla="*/ 403822 h 156"/>
                <a:gd name="T48" fmla="*/ 221216 w 159"/>
                <a:gd name="T49" fmla="*/ 262761 h 156"/>
                <a:gd name="T50" fmla="*/ 282050 w 159"/>
                <a:gd name="T51" fmla="*/ 323611 h 156"/>
                <a:gd name="T52" fmla="*/ 298641 w 159"/>
                <a:gd name="T53" fmla="*/ 406588 h 156"/>
                <a:gd name="T54" fmla="*/ 365006 w 159"/>
                <a:gd name="T55" fmla="*/ 428715 h 156"/>
                <a:gd name="T56" fmla="*/ 323528 w 159"/>
                <a:gd name="T57" fmla="*/ 387227 h 156"/>
                <a:gd name="T58" fmla="*/ 334589 w 159"/>
                <a:gd name="T59" fmla="*/ 342972 h 156"/>
                <a:gd name="T60" fmla="*/ 378832 w 159"/>
                <a:gd name="T61" fmla="*/ 331908 h 156"/>
                <a:gd name="T62" fmla="*/ 428605 w 159"/>
                <a:gd name="T63" fmla="*/ 381695 h 156"/>
                <a:gd name="T64" fmla="*/ 409249 w 159"/>
                <a:gd name="T65" fmla="*/ 295952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9" h="156">
                  <a:moveTo>
                    <a:pt x="148" y="107"/>
                  </a:moveTo>
                  <a:cubicBezTo>
                    <a:pt x="140" y="99"/>
                    <a:pt x="128" y="97"/>
                    <a:pt x="118" y="101"/>
                  </a:cubicBezTo>
                  <a:cubicBezTo>
                    <a:pt x="93" y="76"/>
                    <a:pt x="93" y="76"/>
                    <a:pt x="93" y="76"/>
                  </a:cubicBezTo>
                  <a:cubicBezTo>
                    <a:pt x="124" y="44"/>
                    <a:pt x="124" y="44"/>
                    <a:pt x="124" y="44"/>
                  </a:cubicBezTo>
                  <a:cubicBezTo>
                    <a:pt x="133" y="43"/>
                    <a:pt x="133" y="43"/>
                    <a:pt x="133" y="43"/>
                  </a:cubicBezTo>
                  <a:cubicBezTo>
                    <a:pt x="148" y="19"/>
                    <a:pt x="148" y="19"/>
                    <a:pt x="148" y="19"/>
                  </a:cubicBezTo>
                  <a:cubicBezTo>
                    <a:pt x="140" y="11"/>
                    <a:pt x="140" y="11"/>
                    <a:pt x="140" y="11"/>
                  </a:cubicBezTo>
                  <a:cubicBezTo>
                    <a:pt x="116" y="26"/>
                    <a:pt x="116" y="26"/>
                    <a:pt x="116" y="26"/>
                  </a:cubicBezTo>
                  <a:cubicBezTo>
                    <a:pt x="115" y="35"/>
                    <a:pt x="115" y="35"/>
                    <a:pt x="115" y="35"/>
                  </a:cubicBezTo>
                  <a:cubicBezTo>
                    <a:pt x="84" y="66"/>
                    <a:pt x="84" y="66"/>
                    <a:pt x="84" y="66"/>
                  </a:cubicBezTo>
                  <a:cubicBezTo>
                    <a:pt x="56" y="39"/>
                    <a:pt x="56" y="39"/>
                    <a:pt x="56" y="39"/>
                  </a:cubicBezTo>
                  <a:cubicBezTo>
                    <a:pt x="60" y="29"/>
                    <a:pt x="58" y="17"/>
                    <a:pt x="50" y="9"/>
                  </a:cubicBezTo>
                  <a:cubicBezTo>
                    <a:pt x="45" y="4"/>
                    <a:pt x="38" y="1"/>
                    <a:pt x="32" y="0"/>
                  </a:cubicBezTo>
                  <a:cubicBezTo>
                    <a:pt x="44" y="12"/>
                    <a:pt x="44" y="12"/>
                    <a:pt x="44" y="12"/>
                  </a:cubicBezTo>
                  <a:cubicBezTo>
                    <a:pt x="39" y="32"/>
                    <a:pt x="39" y="32"/>
                    <a:pt x="39" y="32"/>
                  </a:cubicBezTo>
                  <a:cubicBezTo>
                    <a:pt x="19" y="37"/>
                    <a:pt x="19" y="37"/>
                    <a:pt x="19" y="37"/>
                  </a:cubicBezTo>
                  <a:cubicBezTo>
                    <a:pt x="3" y="20"/>
                    <a:pt x="3" y="20"/>
                    <a:pt x="3" y="20"/>
                  </a:cubicBezTo>
                  <a:cubicBezTo>
                    <a:pt x="0" y="30"/>
                    <a:pt x="2" y="41"/>
                    <a:pt x="10" y="49"/>
                  </a:cubicBezTo>
                  <a:cubicBezTo>
                    <a:pt x="18" y="57"/>
                    <a:pt x="30" y="59"/>
                    <a:pt x="41" y="55"/>
                  </a:cubicBezTo>
                  <a:cubicBezTo>
                    <a:pt x="65" y="79"/>
                    <a:pt x="65" y="79"/>
                    <a:pt x="65" y="79"/>
                  </a:cubicBezTo>
                  <a:cubicBezTo>
                    <a:pt x="13" y="130"/>
                    <a:pt x="13" y="130"/>
                    <a:pt x="13" y="130"/>
                  </a:cubicBezTo>
                  <a:cubicBezTo>
                    <a:pt x="9" y="134"/>
                    <a:pt x="9" y="141"/>
                    <a:pt x="13" y="145"/>
                  </a:cubicBezTo>
                  <a:cubicBezTo>
                    <a:pt x="14" y="146"/>
                    <a:pt x="14" y="146"/>
                    <a:pt x="14" y="146"/>
                  </a:cubicBezTo>
                  <a:cubicBezTo>
                    <a:pt x="18" y="150"/>
                    <a:pt x="25" y="150"/>
                    <a:pt x="29" y="146"/>
                  </a:cubicBezTo>
                  <a:cubicBezTo>
                    <a:pt x="80" y="95"/>
                    <a:pt x="80" y="95"/>
                    <a:pt x="80" y="95"/>
                  </a:cubicBezTo>
                  <a:cubicBezTo>
                    <a:pt x="102" y="117"/>
                    <a:pt x="102" y="117"/>
                    <a:pt x="102" y="117"/>
                  </a:cubicBezTo>
                  <a:cubicBezTo>
                    <a:pt x="98" y="127"/>
                    <a:pt x="100" y="139"/>
                    <a:pt x="108" y="147"/>
                  </a:cubicBezTo>
                  <a:cubicBezTo>
                    <a:pt x="115" y="154"/>
                    <a:pt x="124" y="156"/>
                    <a:pt x="132" y="155"/>
                  </a:cubicBezTo>
                  <a:cubicBezTo>
                    <a:pt x="117" y="140"/>
                    <a:pt x="117" y="140"/>
                    <a:pt x="117" y="140"/>
                  </a:cubicBezTo>
                  <a:cubicBezTo>
                    <a:pt x="121" y="124"/>
                    <a:pt x="121" y="124"/>
                    <a:pt x="121" y="124"/>
                  </a:cubicBezTo>
                  <a:cubicBezTo>
                    <a:pt x="137" y="120"/>
                    <a:pt x="137" y="120"/>
                    <a:pt x="137" y="120"/>
                  </a:cubicBezTo>
                  <a:cubicBezTo>
                    <a:pt x="155" y="138"/>
                    <a:pt x="155" y="138"/>
                    <a:pt x="155" y="138"/>
                  </a:cubicBezTo>
                  <a:cubicBezTo>
                    <a:pt x="159" y="127"/>
                    <a:pt x="157" y="115"/>
                    <a:pt x="148" y="107"/>
                  </a:cubicBezTo>
                  <a:close/>
                </a:path>
              </a:pathLst>
            </a:custGeom>
            <a:solidFill>
              <a:schemeClr val="tx1">
                <a:lumMod val="50000"/>
                <a:lumOff val="50000"/>
              </a:schemeClr>
            </a:solid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71" name="文本框 51"/>
            <p:cNvSpPr txBox="1"/>
            <p:nvPr/>
          </p:nvSpPr>
          <p:spPr bwMode="auto">
            <a:xfrm>
              <a:off x="2449914" y="4768811"/>
              <a:ext cx="2896506" cy="369428"/>
            </a:xfrm>
            <a:prstGeom prst="rect">
              <a:avLst/>
            </a:prstGeom>
            <a:noFill/>
          </p:spPr>
          <p:txBody>
            <a:bodyPr wrap="square">
              <a:spAutoFit/>
            </a:bodyPr>
            <a:lstStyle/>
            <a:p>
              <a:pPr>
                <a:defRPr/>
              </a:pPr>
              <a:r>
                <a:rPr lang="zh-CN" altLang="en-US" dirty="0">
                  <a:solidFill>
                    <a:schemeClr val="accent1"/>
                  </a:solidFill>
                  <a:latin typeface="微软雅黑" panose="020B0503020204020204" pitchFamily="34" charset="-122"/>
                  <a:ea typeface="微软雅黑" panose="020B0503020204020204" pitchFamily="34" charset="-122"/>
                </a:rPr>
                <a:t>Add a title here</a:t>
              </a:r>
            </a:p>
          </p:txBody>
        </p:sp>
        <p:sp>
          <p:nvSpPr>
            <p:cNvPr id="172" name="文本框 52"/>
            <p:cNvSpPr txBox="1"/>
            <p:nvPr/>
          </p:nvSpPr>
          <p:spPr bwMode="auto">
            <a:xfrm>
              <a:off x="2106681" y="5222992"/>
              <a:ext cx="2335184" cy="656889"/>
            </a:xfrm>
            <a:prstGeom prst="rect">
              <a:avLst/>
            </a:prstGeom>
            <a:noFill/>
          </p:spPr>
          <p:txBody>
            <a:bodyPr wrap="square">
              <a:spAutoFit/>
            </a:bodyPr>
            <a:lstStyle/>
            <a:p>
              <a:pPr algn="just">
                <a:lnSpc>
                  <a:spcPct val="114000"/>
                </a:lnSpc>
              </a:pP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endParaRPr lang="zh-CN" altLang="en-US" sz="1100" dirty="0">
                <a:latin typeface="微软雅黑" panose="020B0503020204020204" pitchFamily="34" charset="-122"/>
                <a:ea typeface="微软雅黑" panose="020B0503020204020204" pitchFamily="34" charset="-122"/>
              </a:endParaRPr>
            </a:p>
          </p:txBody>
        </p:sp>
      </p:grpSp>
      <p:grpSp>
        <p:nvGrpSpPr>
          <p:cNvPr id="173" name="组合 75"/>
          <p:cNvGrpSpPr/>
          <p:nvPr/>
        </p:nvGrpSpPr>
        <p:grpSpPr>
          <a:xfrm>
            <a:off x="7134011" y="4958433"/>
            <a:ext cx="4142238" cy="1191273"/>
            <a:chOff x="6200247" y="4623378"/>
            <a:chExt cx="4143317" cy="1191584"/>
          </a:xfrm>
        </p:grpSpPr>
        <p:sp>
          <p:nvSpPr>
            <p:cNvPr id="174" name="任意多边形 54"/>
            <p:cNvSpPr/>
            <p:nvPr/>
          </p:nvSpPr>
          <p:spPr>
            <a:xfrm flipH="1">
              <a:off x="6200247" y="4623378"/>
              <a:ext cx="3714694" cy="571500"/>
            </a:xfrm>
            <a:custGeom>
              <a:avLst/>
              <a:gdLst>
                <a:gd name="connsiteX0" fmla="*/ 3779520 w 3779520"/>
                <a:gd name="connsiteY0" fmla="*/ 0 h 853440"/>
                <a:gd name="connsiteX1" fmla="*/ 3169920 w 3779520"/>
                <a:gd name="connsiteY1" fmla="*/ 853440 h 853440"/>
                <a:gd name="connsiteX2" fmla="*/ 0 w 3779520"/>
                <a:gd name="connsiteY2" fmla="*/ 853440 h 853440"/>
                <a:gd name="connsiteX0-1" fmla="*/ 4303871 w 4303871"/>
                <a:gd name="connsiteY0-2" fmla="*/ 0 h 571500"/>
                <a:gd name="connsiteX1-3" fmla="*/ 3169920 w 4303871"/>
                <a:gd name="connsiteY1-4" fmla="*/ 571500 h 571500"/>
                <a:gd name="connsiteX2-5" fmla="*/ 0 w 4303871"/>
                <a:gd name="connsiteY2-6" fmla="*/ 571500 h 571500"/>
              </a:gdLst>
              <a:ahLst/>
              <a:cxnLst>
                <a:cxn ang="0">
                  <a:pos x="connsiteX0-1" y="connsiteY0-2"/>
                </a:cxn>
                <a:cxn ang="0">
                  <a:pos x="connsiteX1-3" y="connsiteY1-4"/>
                </a:cxn>
                <a:cxn ang="0">
                  <a:pos x="connsiteX2-5" y="connsiteY2-6"/>
                </a:cxn>
              </a:cxnLst>
              <a:rect l="l" t="t" r="r" b="b"/>
              <a:pathLst>
                <a:path w="4303871" h="571500">
                  <a:moveTo>
                    <a:pt x="4303871" y="0"/>
                  </a:moveTo>
                  <a:lnTo>
                    <a:pt x="3169920" y="571500"/>
                  </a:lnTo>
                  <a:lnTo>
                    <a:pt x="0" y="57150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sp>
          <p:nvSpPr>
            <p:cNvPr id="175" name="椭圆 55"/>
            <p:cNvSpPr/>
            <p:nvPr/>
          </p:nvSpPr>
          <p:spPr>
            <a:xfrm>
              <a:off x="9760476" y="5120635"/>
              <a:ext cx="176331" cy="1763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panose="020F0502020204030204"/>
                <a:ea typeface="宋体" panose="02010600030101010101" pitchFamily="2" charset="-122"/>
              </a:endParaRPr>
            </a:p>
          </p:txBody>
        </p:sp>
        <p:grpSp>
          <p:nvGrpSpPr>
            <p:cNvPr id="176" name="组合 56"/>
            <p:cNvGrpSpPr/>
            <p:nvPr/>
          </p:nvGrpSpPr>
          <p:grpSpPr>
            <a:xfrm>
              <a:off x="7463388" y="4771147"/>
              <a:ext cx="338296" cy="343717"/>
              <a:chOff x="3521075" y="3182938"/>
              <a:chExt cx="495300" cy="503237"/>
            </a:xfrm>
            <a:solidFill>
              <a:schemeClr val="tx1">
                <a:lumMod val="50000"/>
                <a:lumOff val="50000"/>
              </a:schemeClr>
            </a:solidFill>
          </p:grpSpPr>
          <p:sp>
            <p:nvSpPr>
              <p:cNvPr id="179" name="Freeform 83"/>
              <p:cNvSpPr>
                <a:spLocks noEditPoints="1"/>
              </p:cNvSpPr>
              <p:nvPr/>
            </p:nvSpPr>
            <p:spPr bwMode="auto">
              <a:xfrm>
                <a:off x="3546475" y="3201988"/>
                <a:ext cx="444500" cy="233362"/>
              </a:xfrm>
              <a:custGeom>
                <a:avLst/>
                <a:gdLst>
                  <a:gd name="T0" fmla="*/ 444343 w 380"/>
                  <a:gd name="T1" fmla="*/ 232696 h 199"/>
                  <a:gd name="T2" fmla="*/ 0 w 380"/>
                  <a:gd name="T3" fmla="*/ 232696 h 199"/>
                  <a:gd name="T4" fmla="*/ 0 w 380"/>
                  <a:gd name="T5" fmla="*/ 0 h 199"/>
                  <a:gd name="T6" fmla="*/ 444343 w 380"/>
                  <a:gd name="T7" fmla="*/ 0 h 199"/>
                  <a:gd name="T8" fmla="*/ 444343 w 380"/>
                  <a:gd name="T9" fmla="*/ 232696 h 199"/>
                  <a:gd name="T10" fmla="*/ 444343 w 380"/>
                  <a:gd name="T11" fmla="*/ 232696 h 199"/>
                  <a:gd name="T12" fmla="*/ 16371 w 380"/>
                  <a:gd name="T13" fmla="*/ 218664 h 199"/>
                  <a:gd name="T14" fmla="*/ 431480 w 380"/>
                  <a:gd name="T15" fmla="*/ 218664 h 199"/>
                  <a:gd name="T16" fmla="*/ 431480 w 380"/>
                  <a:gd name="T17" fmla="*/ 14032 h 199"/>
                  <a:gd name="T18" fmla="*/ 16371 w 380"/>
                  <a:gd name="T19" fmla="*/ 14032 h 199"/>
                  <a:gd name="T20" fmla="*/ 16371 w 380"/>
                  <a:gd name="T21" fmla="*/ 218664 h 199"/>
                  <a:gd name="T22" fmla="*/ 16371 w 380"/>
                  <a:gd name="T23" fmla="*/ 218664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 h="199">
                    <a:moveTo>
                      <a:pt x="380" y="199"/>
                    </a:moveTo>
                    <a:lnTo>
                      <a:pt x="0" y="199"/>
                    </a:lnTo>
                    <a:lnTo>
                      <a:pt x="0" y="0"/>
                    </a:lnTo>
                    <a:lnTo>
                      <a:pt x="380" y="0"/>
                    </a:lnTo>
                    <a:lnTo>
                      <a:pt x="380" y="199"/>
                    </a:lnTo>
                    <a:close/>
                    <a:moveTo>
                      <a:pt x="14" y="187"/>
                    </a:moveTo>
                    <a:lnTo>
                      <a:pt x="369" y="187"/>
                    </a:lnTo>
                    <a:lnTo>
                      <a:pt x="369" y="12"/>
                    </a:lnTo>
                    <a:lnTo>
                      <a:pt x="14" y="12"/>
                    </a:lnTo>
                    <a:lnTo>
                      <a:pt x="14" y="187"/>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80" name="Rectangle 84"/>
              <p:cNvSpPr>
                <a:spLocks noChangeArrowheads="1"/>
              </p:cNvSpPr>
              <p:nvPr/>
            </p:nvSpPr>
            <p:spPr bwMode="auto">
              <a:xfrm>
                <a:off x="3521075" y="3182938"/>
                <a:ext cx="495300" cy="55562"/>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81" name="Freeform 85"/>
              <p:cNvSpPr>
                <a:spLocks noEditPoints="1"/>
              </p:cNvSpPr>
              <p:nvPr/>
            </p:nvSpPr>
            <p:spPr bwMode="auto">
              <a:xfrm>
                <a:off x="3714750" y="3305175"/>
                <a:ext cx="255588" cy="198438"/>
              </a:xfrm>
              <a:custGeom>
                <a:avLst/>
                <a:gdLst>
                  <a:gd name="T0" fmla="*/ 252142 w 92"/>
                  <a:gd name="T1" fmla="*/ 110436 h 72"/>
                  <a:gd name="T2" fmla="*/ 252142 w 92"/>
                  <a:gd name="T3" fmla="*/ 110436 h 72"/>
                  <a:gd name="T4" fmla="*/ 252142 w 92"/>
                  <a:gd name="T5" fmla="*/ 110436 h 72"/>
                  <a:gd name="T6" fmla="*/ 252142 w 92"/>
                  <a:gd name="T7" fmla="*/ 110436 h 72"/>
                  <a:gd name="T8" fmla="*/ 249371 w 92"/>
                  <a:gd name="T9" fmla="*/ 110436 h 72"/>
                  <a:gd name="T10" fmla="*/ 246601 w 92"/>
                  <a:gd name="T11" fmla="*/ 102153 h 72"/>
                  <a:gd name="T12" fmla="*/ 207810 w 92"/>
                  <a:gd name="T13" fmla="*/ 46935 h 72"/>
                  <a:gd name="T14" fmla="*/ 196726 w 92"/>
                  <a:gd name="T15" fmla="*/ 38653 h 72"/>
                  <a:gd name="T16" fmla="*/ 180102 w 92"/>
                  <a:gd name="T17" fmla="*/ 38653 h 72"/>
                  <a:gd name="T18" fmla="*/ 180102 w 92"/>
                  <a:gd name="T19" fmla="*/ 38653 h 72"/>
                  <a:gd name="T20" fmla="*/ 193956 w 92"/>
                  <a:gd name="T21" fmla="*/ 49696 h 72"/>
                  <a:gd name="T22" fmla="*/ 177331 w 92"/>
                  <a:gd name="T23" fmla="*/ 57979 h 72"/>
                  <a:gd name="T24" fmla="*/ 185643 w 92"/>
                  <a:gd name="T25" fmla="*/ 69023 h 72"/>
                  <a:gd name="T26" fmla="*/ 157935 w 92"/>
                  <a:gd name="T27" fmla="*/ 135284 h 72"/>
                  <a:gd name="T28" fmla="*/ 157935 w 92"/>
                  <a:gd name="T29" fmla="*/ 135284 h 72"/>
                  <a:gd name="T30" fmla="*/ 157935 w 92"/>
                  <a:gd name="T31" fmla="*/ 135284 h 72"/>
                  <a:gd name="T32" fmla="*/ 157935 w 92"/>
                  <a:gd name="T33" fmla="*/ 135284 h 72"/>
                  <a:gd name="T34" fmla="*/ 157935 w 92"/>
                  <a:gd name="T35" fmla="*/ 135284 h 72"/>
                  <a:gd name="T36" fmla="*/ 127457 w 92"/>
                  <a:gd name="T37" fmla="*/ 71783 h 72"/>
                  <a:gd name="T38" fmla="*/ 132998 w 92"/>
                  <a:gd name="T39" fmla="*/ 57979 h 72"/>
                  <a:gd name="T40" fmla="*/ 119144 w 92"/>
                  <a:gd name="T41" fmla="*/ 52457 h 72"/>
                  <a:gd name="T42" fmla="*/ 130227 w 92"/>
                  <a:gd name="T43" fmla="*/ 41414 h 72"/>
                  <a:gd name="T44" fmla="*/ 130227 w 92"/>
                  <a:gd name="T45" fmla="*/ 41414 h 72"/>
                  <a:gd name="T46" fmla="*/ 116373 w 92"/>
                  <a:gd name="T47" fmla="*/ 41414 h 72"/>
                  <a:gd name="T48" fmla="*/ 80353 w 92"/>
                  <a:gd name="T49" fmla="*/ 38653 h 72"/>
                  <a:gd name="T50" fmla="*/ 72041 w 92"/>
                  <a:gd name="T51" fmla="*/ 33131 h 72"/>
                  <a:gd name="T52" fmla="*/ 22166 w 92"/>
                  <a:gd name="T53" fmla="*/ 0 h 72"/>
                  <a:gd name="T54" fmla="*/ 0 w 92"/>
                  <a:gd name="T55" fmla="*/ 33131 h 72"/>
                  <a:gd name="T56" fmla="*/ 52645 w 92"/>
                  <a:gd name="T57" fmla="*/ 63501 h 72"/>
                  <a:gd name="T58" fmla="*/ 105290 w 92"/>
                  <a:gd name="T59" fmla="*/ 74544 h 72"/>
                  <a:gd name="T60" fmla="*/ 105290 w 92"/>
                  <a:gd name="T61" fmla="*/ 198785 h 72"/>
                  <a:gd name="T62" fmla="*/ 105290 w 92"/>
                  <a:gd name="T63" fmla="*/ 198785 h 72"/>
                  <a:gd name="T64" fmla="*/ 216122 w 92"/>
                  <a:gd name="T65" fmla="*/ 196024 h 72"/>
                  <a:gd name="T66" fmla="*/ 216122 w 92"/>
                  <a:gd name="T67" fmla="*/ 193263 h 72"/>
                  <a:gd name="T68" fmla="*/ 216122 w 92"/>
                  <a:gd name="T69" fmla="*/ 173937 h 72"/>
                  <a:gd name="T70" fmla="*/ 227205 w 92"/>
                  <a:gd name="T71" fmla="*/ 182220 h 72"/>
                  <a:gd name="T72" fmla="*/ 252142 w 92"/>
                  <a:gd name="T73" fmla="*/ 132523 h 72"/>
                  <a:gd name="T74" fmla="*/ 252142 w 92"/>
                  <a:gd name="T75" fmla="*/ 129762 h 72"/>
                  <a:gd name="T76" fmla="*/ 252142 w 92"/>
                  <a:gd name="T77" fmla="*/ 129762 h 72"/>
                  <a:gd name="T78" fmla="*/ 252142 w 92"/>
                  <a:gd name="T79" fmla="*/ 110436 h 72"/>
                  <a:gd name="T80" fmla="*/ 213351 w 92"/>
                  <a:gd name="T81" fmla="*/ 124241 h 72"/>
                  <a:gd name="T82" fmla="*/ 213351 w 92"/>
                  <a:gd name="T83" fmla="*/ 118719 h 72"/>
                  <a:gd name="T84" fmla="*/ 213351 w 92"/>
                  <a:gd name="T85" fmla="*/ 121480 h 72"/>
                  <a:gd name="T86" fmla="*/ 213351 w 92"/>
                  <a:gd name="T87" fmla="*/ 124241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82" name="Rectangle 86"/>
              <p:cNvSpPr>
                <a:spLocks noChangeArrowheads="1"/>
              </p:cNvSpPr>
              <p:nvPr/>
            </p:nvSpPr>
            <p:spPr bwMode="auto">
              <a:xfrm>
                <a:off x="3873500" y="3440113"/>
                <a:ext cx="0" cy="1587"/>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83" name="Freeform 87"/>
              <p:cNvSpPr/>
              <p:nvPr/>
            </p:nvSpPr>
            <p:spPr bwMode="auto">
              <a:xfrm>
                <a:off x="3860800" y="3343275"/>
                <a:ext cx="20638" cy="22225"/>
              </a:xfrm>
              <a:custGeom>
                <a:avLst/>
                <a:gdLst>
                  <a:gd name="T0" fmla="*/ 3508 w 17"/>
                  <a:gd name="T1" fmla="*/ 0 h 19"/>
                  <a:gd name="T2" fmla="*/ 0 w 17"/>
                  <a:gd name="T3" fmla="*/ 14032 h 19"/>
                  <a:gd name="T4" fmla="*/ 8185 w 17"/>
                  <a:gd name="T5" fmla="*/ 22217 h 19"/>
                  <a:gd name="T6" fmla="*/ 19879 w 17"/>
                  <a:gd name="T7" fmla="*/ 14032 h 19"/>
                  <a:gd name="T8" fmla="*/ 14032 w 17"/>
                  <a:gd name="T9" fmla="*/ 0 h 19"/>
                  <a:gd name="T10" fmla="*/ 3508 w 17"/>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84" name="Freeform 88"/>
              <p:cNvSpPr/>
              <p:nvPr/>
            </p:nvSpPr>
            <p:spPr bwMode="auto">
              <a:xfrm>
                <a:off x="3860800" y="3357563"/>
                <a:ext cx="22225" cy="92075"/>
              </a:xfrm>
              <a:custGeom>
                <a:avLst/>
                <a:gdLst>
                  <a:gd name="T0" fmla="*/ 3508 w 19"/>
                  <a:gd name="T1" fmla="*/ 0 h 78"/>
                  <a:gd name="T2" fmla="*/ 0 w 19"/>
                  <a:gd name="T3" fmla="*/ 83022 h 78"/>
                  <a:gd name="T4" fmla="*/ 11693 w 19"/>
                  <a:gd name="T5" fmla="*/ 91207 h 78"/>
                  <a:gd name="T6" fmla="*/ 22217 w 19"/>
                  <a:gd name="T7" fmla="*/ 83022 h 78"/>
                  <a:gd name="T8" fmla="*/ 17540 w 19"/>
                  <a:gd name="T9" fmla="*/ 0 h 78"/>
                  <a:gd name="T10" fmla="*/ 3508 w 19"/>
                  <a:gd name="T11" fmla="*/ 0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85" name="Freeform 89"/>
              <p:cNvSpPr/>
              <p:nvPr/>
            </p:nvSpPr>
            <p:spPr bwMode="auto">
              <a:xfrm>
                <a:off x="3838575" y="3257550"/>
                <a:ext cx="71438" cy="80963"/>
              </a:xfrm>
              <a:custGeom>
                <a:avLst/>
                <a:gdLst>
                  <a:gd name="T0" fmla="*/ 5613 w 25"/>
                  <a:gd name="T1" fmla="*/ 30604 h 29"/>
                  <a:gd name="T2" fmla="*/ 22451 w 25"/>
                  <a:gd name="T3" fmla="*/ 75119 h 29"/>
                  <a:gd name="T4" fmla="*/ 64546 w 25"/>
                  <a:gd name="T5" fmla="*/ 50079 h 29"/>
                  <a:gd name="T6" fmla="*/ 47708 w 25"/>
                  <a:gd name="T7" fmla="*/ 5564 h 29"/>
                  <a:gd name="T8" fmla="*/ 5613 w 25"/>
                  <a:gd name="T9" fmla="*/ 3060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86" name="Oval 90"/>
              <p:cNvSpPr>
                <a:spLocks noChangeArrowheads="1"/>
              </p:cNvSpPr>
              <p:nvPr/>
            </p:nvSpPr>
            <p:spPr bwMode="auto">
              <a:xfrm>
                <a:off x="3568700" y="3514725"/>
                <a:ext cx="57150" cy="71438"/>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87" name="Freeform 91"/>
              <p:cNvSpPr/>
              <p:nvPr/>
            </p:nvSpPr>
            <p:spPr bwMode="auto">
              <a:xfrm>
                <a:off x="3532188" y="3592513"/>
                <a:ext cx="130175" cy="93662"/>
              </a:xfrm>
              <a:custGeom>
                <a:avLst/>
                <a:gdLst>
                  <a:gd name="T0" fmla="*/ 104941 w 47"/>
                  <a:gd name="T1" fmla="*/ 5503 h 34"/>
                  <a:gd name="T2" fmla="*/ 104941 w 47"/>
                  <a:gd name="T3" fmla="*/ 5503 h 34"/>
                  <a:gd name="T4" fmla="*/ 24854 w 47"/>
                  <a:gd name="T5" fmla="*/ 5503 h 34"/>
                  <a:gd name="T6" fmla="*/ 24854 w 47"/>
                  <a:gd name="T7" fmla="*/ 5503 h 34"/>
                  <a:gd name="T8" fmla="*/ 24854 w 47"/>
                  <a:gd name="T9" fmla="*/ 5503 h 34"/>
                  <a:gd name="T10" fmla="*/ 5523 w 47"/>
                  <a:gd name="T11" fmla="*/ 22011 h 34"/>
                  <a:gd name="T12" fmla="*/ 0 w 47"/>
                  <a:gd name="T13" fmla="*/ 93546 h 34"/>
                  <a:gd name="T14" fmla="*/ 129795 w 47"/>
                  <a:gd name="T15" fmla="*/ 93546 h 34"/>
                  <a:gd name="T16" fmla="*/ 124272 w 47"/>
                  <a:gd name="T17" fmla="*/ 22011 h 34"/>
                  <a:gd name="T18" fmla="*/ 107702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88" name="Oval 92"/>
              <p:cNvSpPr>
                <a:spLocks noChangeArrowheads="1"/>
              </p:cNvSpPr>
              <p:nvPr/>
            </p:nvSpPr>
            <p:spPr bwMode="auto">
              <a:xfrm>
                <a:off x="3717925" y="3514725"/>
                <a:ext cx="58738" cy="71438"/>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89" name="Freeform 93"/>
              <p:cNvSpPr/>
              <p:nvPr/>
            </p:nvSpPr>
            <p:spPr bwMode="auto">
              <a:xfrm>
                <a:off x="3684588" y="3592513"/>
                <a:ext cx="127000" cy="93662"/>
              </a:xfrm>
              <a:custGeom>
                <a:avLst/>
                <a:gdLst>
                  <a:gd name="T0" fmla="*/ 105290 w 46"/>
                  <a:gd name="T1" fmla="*/ 5503 h 34"/>
                  <a:gd name="T2" fmla="*/ 102519 w 46"/>
                  <a:gd name="T3" fmla="*/ 5503 h 34"/>
                  <a:gd name="T4" fmla="*/ 24937 w 46"/>
                  <a:gd name="T5" fmla="*/ 5503 h 34"/>
                  <a:gd name="T6" fmla="*/ 22166 w 46"/>
                  <a:gd name="T7" fmla="*/ 5503 h 34"/>
                  <a:gd name="T8" fmla="*/ 22166 w 46"/>
                  <a:gd name="T9" fmla="*/ 5503 h 34"/>
                  <a:gd name="T10" fmla="*/ 5542 w 46"/>
                  <a:gd name="T11" fmla="*/ 22011 h 34"/>
                  <a:gd name="T12" fmla="*/ 0 w 46"/>
                  <a:gd name="T13" fmla="*/ 93546 h 34"/>
                  <a:gd name="T14" fmla="*/ 127456 w 46"/>
                  <a:gd name="T15" fmla="*/ 93546 h 34"/>
                  <a:gd name="T16" fmla="*/ 121914 w 46"/>
                  <a:gd name="T17" fmla="*/ 22011 h 34"/>
                  <a:gd name="T18" fmla="*/ 105290 w 46"/>
                  <a:gd name="T19" fmla="*/ 5503 h 34"/>
                  <a:gd name="T20" fmla="*/ 105290 w 46"/>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90" name="Oval 94"/>
              <p:cNvSpPr>
                <a:spLocks noChangeArrowheads="1"/>
              </p:cNvSpPr>
              <p:nvPr/>
            </p:nvSpPr>
            <p:spPr bwMode="auto">
              <a:xfrm>
                <a:off x="3870325" y="3514725"/>
                <a:ext cx="57150" cy="71438"/>
              </a:xfrm>
              <a:prstGeom prst="ellipse">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91" name="Freeform 95"/>
              <p:cNvSpPr/>
              <p:nvPr/>
            </p:nvSpPr>
            <p:spPr bwMode="auto">
              <a:xfrm>
                <a:off x="3833813" y="3592513"/>
                <a:ext cx="130175" cy="93662"/>
              </a:xfrm>
              <a:custGeom>
                <a:avLst/>
                <a:gdLst>
                  <a:gd name="T0" fmla="*/ 104941 w 47"/>
                  <a:gd name="T1" fmla="*/ 5503 h 34"/>
                  <a:gd name="T2" fmla="*/ 102179 w 47"/>
                  <a:gd name="T3" fmla="*/ 5503 h 34"/>
                  <a:gd name="T4" fmla="*/ 24854 w 47"/>
                  <a:gd name="T5" fmla="*/ 5503 h 34"/>
                  <a:gd name="T6" fmla="*/ 22093 w 47"/>
                  <a:gd name="T7" fmla="*/ 5503 h 34"/>
                  <a:gd name="T8" fmla="*/ 22093 w 47"/>
                  <a:gd name="T9" fmla="*/ 5503 h 34"/>
                  <a:gd name="T10" fmla="*/ 5523 w 47"/>
                  <a:gd name="T11" fmla="*/ 22011 h 34"/>
                  <a:gd name="T12" fmla="*/ 0 w 47"/>
                  <a:gd name="T13" fmla="*/ 93546 h 34"/>
                  <a:gd name="T14" fmla="*/ 129795 w 47"/>
                  <a:gd name="T15" fmla="*/ 93546 h 34"/>
                  <a:gd name="T16" fmla="*/ 121510 w 47"/>
                  <a:gd name="T17" fmla="*/ 22011 h 34"/>
                  <a:gd name="T18" fmla="*/ 104941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a:defRPr/>
                </a:pPr>
                <a:endParaRPr lang="zh-CN" altLang="en-US" dirty="0">
                  <a:solidFill>
                    <a:srgbClr val="000000"/>
                  </a:solidFill>
                  <a:latin typeface="Calibri" panose="020F0502020204030204"/>
                  <a:ea typeface="宋体" panose="02010600030101010101" pitchFamily="2" charset="-122"/>
                </a:endParaRPr>
              </a:p>
            </p:txBody>
          </p:sp>
          <p:sp>
            <p:nvSpPr>
              <p:cNvPr id="192" name="Rectangle 96"/>
              <p:cNvSpPr>
                <a:spLocks noChangeArrowheads="1"/>
              </p:cNvSpPr>
              <p:nvPr/>
            </p:nvSpPr>
            <p:spPr bwMode="auto">
              <a:xfrm>
                <a:off x="3630613" y="3335338"/>
                <a:ext cx="31750" cy="55562"/>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93" name="Rectangle 97"/>
              <p:cNvSpPr>
                <a:spLocks noChangeArrowheads="1"/>
              </p:cNvSpPr>
              <p:nvPr/>
            </p:nvSpPr>
            <p:spPr bwMode="auto">
              <a:xfrm>
                <a:off x="3587750" y="3316288"/>
                <a:ext cx="30163" cy="74612"/>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sp>
            <p:nvSpPr>
              <p:cNvPr id="194" name="Rectangle 98"/>
              <p:cNvSpPr>
                <a:spLocks noChangeArrowheads="1"/>
              </p:cNvSpPr>
              <p:nvPr/>
            </p:nvSpPr>
            <p:spPr bwMode="auto">
              <a:xfrm>
                <a:off x="3675063" y="3279775"/>
                <a:ext cx="30162" cy="111125"/>
              </a:xfrm>
              <a:prstGeom prst="rect">
                <a:avLst/>
              </a:prstGeom>
              <a:grpFill/>
              <a:ln>
                <a:noFill/>
              </a:ln>
            </p:spPr>
            <p:txBody>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defRPr/>
                </a:pPr>
                <a:endParaRPr lang="zh-CN" altLang="en-US" dirty="0">
                  <a:solidFill>
                    <a:srgbClr val="000000"/>
                  </a:solidFill>
                </a:endParaRPr>
              </a:p>
            </p:txBody>
          </p:sp>
        </p:grpSp>
        <p:sp>
          <p:nvSpPr>
            <p:cNvPr id="177" name="文本框 73"/>
            <p:cNvSpPr txBox="1"/>
            <p:nvPr/>
          </p:nvSpPr>
          <p:spPr bwMode="auto">
            <a:xfrm>
              <a:off x="7793864" y="4737149"/>
              <a:ext cx="2549700" cy="369428"/>
            </a:xfrm>
            <a:prstGeom prst="rect">
              <a:avLst/>
            </a:prstGeom>
            <a:noFill/>
          </p:spPr>
          <p:txBody>
            <a:bodyPr wrap="square">
              <a:spAutoFit/>
            </a:bodyPr>
            <a:lstStyle/>
            <a:p>
              <a:pPr>
                <a:defRPr/>
              </a:pPr>
              <a:r>
                <a:rPr lang="zh-CN" altLang="en-US" dirty="0">
                  <a:solidFill>
                    <a:schemeClr val="accent3"/>
                  </a:solidFill>
                  <a:latin typeface="微软雅黑" panose="020B0503020204020204" pitchFamily="34" charset="-122"/>
                  <a:ea typeface="微软雅黑" panose="020B0503020204020204" pitchFamily="34" charset="-122"/>
                </a:rPr>
                <a:t>Add a title here</a:t>
              </a:r>
            </a:p>
          </p:txBody>
        </p:sp>
        <p:sp>
          <p:nvSpPr>
            <p:cNvPr id="178" name="文本框 74"/>
            <p:cNvSpPr txBox="1"/>
            <p:nvPr/>
          </p:nvSpPr>
          <p:spPr bwMode="auto">
            <a:xfrm>
              <a:off x="7371196" y="5158073"/>
              <a:ext cx="2335184" cy="656889"/>
            </a:xfrm>
            <a:prstGeom prst="rect">
              <a:avLst/>
            </a:prstGeom>
            <a:noFill/>
          </p:spPr>
          <p:txBody>
            <a:bodyPr wrap="square">
              <a:spAutoFit/>
            </a:bodyPr>
            <a:lstStyle/>
            <a:p>
              <a:pPr algn="just">
                <a:lnSpc>
                  <a:spcPct val="114000"/>
                </a:lnSpc>
              </a:pP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endParaRPr lang="zh-CN" altLang="en-US" sz="1100" dirty="0">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1000"/>
                                        <p:tgtEl>
                                          <p:spTgt spid="129"/>
                                        </p:tgtEl>
                                      </p:cBhvr>
                                    </p:animEffect>
                                    <p:anim calcmode="lin" valueType="num">
                                      <p:cBhvr>
                                        <p:cTn id="14" dur="1000" fill="hold"/>
                                        <p:tgtEl>
                                          <p:spTgt spid="129"/>
                                        </p:tgtEl>
                                        <p:attrNameLst>
                                          <p:attrName>ppt_x</p:attrName>
                                        </p:attrNameLst>
                                      </p:cBhvr>
                                      <p:tavLst>
                                        <p:tav tm="0">
                                          <p:val>
                                            <p:strVal val="#ppt_x"/>
                                          </p:val>
                                        </p:tav>
                                        <p:tav tm="100000">
                                          <p:val>
                                            <p:strVal val="#ppt_x"/>
                                          </p:val>
                                        </p:tav>
                                      </p:tavLst>
                                    </p:anim>
                                    <p:anim calcmode="lin" valueType="num">
                                      <p:cBhvr>
                                        <p:cTn id="15" dur="1000" fill="hold"/>
                                        <p:tgtEl>
                                          <p:spTgt spid="1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1000"/>
                                        <p:tgtEl>
                                          <p:spTgt spid="126"/>
                                        </p:tgtEl>
                                      </p:cBhvr>
                                    </p:animEffect>
                                    <p:anim calcmode="lin" valueType="num">
                                      <p:cBhvr>
                                        <p:cTn id="20" dur="1000" fill="hold"/>
                                        <p:tgtEl>
                                          <p:spTgt spid="126"/>
                                        </p:tgtEl>
                                        <p:attrNameLst>
                                          <p:attrName>ppt_x</p:attrName>
                                        </p:attrNameLst>
                                      </p:cBhvr>
                                      <p:tavLst>
                                        <p:tav tm="0">
                                          <p:val>
                                            <p:strVal val="#ppt_x"/>
                                          </p:val>
                                        </p:tav>
                                        <p:tav tm="100000">
                                          <p:val>
                                            <p:strVal val="#ppt_x"/>
                                          </p:val>
                                        </p:tav>
                                      </p:tavLst>
                                    </p:anim>
                                    <p:anim calcmode="lin" valueType="num">
                                      <p:cBhvr>
                                        <p:cTn id="21" dur="1000" fill="hold"/>
                                        <p:tgtEl>
                                          <p:spTgt spid="1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1000"/>
                                        <p:tgtEl>
                                          <p:spTgt spid="123"/>
                                        </p:tgtEl>
                                      </p:cBhvr>
                                    </p:animEffect>
                                    <p:anim calcmode="lin" valueType="num">
                                      <p:cBhvr>
                                        <p:cTn id="26" dur="1000" fill="hold"/>
                                        <p:tgtEl>
                                          <p:spTgt spid="123"/>
                                        </p:tgtEl>
                                        <p:attrNameLst>
                                          <p:attrName>ppt_x</p:attrName>
                                        </p:attrNameLst>
                                      </p:cBhvr>
                                      <p:tavLst>
                                        <p:tav tm="0">
                                          <p:val>
                                            <p:strVal val="#ppt_x"/>
                                          </p:val>
                                        </p:tav>
                                        <p:tav tm="100000">
                                          <p:val>
                                            <p:strVal val="#ppt_x"/>
                                          </p:val>
                                        </p:tav>
                                      </p:tavLst>
                                    </p:anim>
                                    <p:anim calcmode="lin" valueType="num">
                                      <p:cBhvr>
                                        <p:cTn id="27" dur="1000" fill="hold"/>
                                        <p:tgtEl>
                                          <p:spTgt spid="1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p:cTn id="31" dur="500" fill="hold"/>
                                        <p:tgtEl>
                                          <p:spTgt spid="135"/>
                                        </p:tgtEl>
                                        <p:attrNameLst>
                                          <p:attrName>ppt_w</p:attrName>
                                        </p:attrNameLst>
                                      </p:cBhvr>
                                      <p:tavLst>
                                        <p:tav tm="0">
                                          <p:val>
                                            <p:fltVal val="0"/>
                                          </p:val>
                                        </p:tav>
                                        <p:tav tm="100000">
                                          <p:val>
                                            <p:strVal val="#ppt_w"/>
                                          </p:val>
                                        </p:tav>
                                      </p:tavLst>
                                    </p:anim>
                                    <p:anim calcmode="lin" valueType="num">
                                      <p:cBhvr>
                                        <p:cTn id="32" dur="500" fill="hold"/>
                                        <p:tgtEl>
                                          <p:spTgt spid="135"/>
                                        </p:tgtEl>
                                        <p:attrNameLst>
                                          <p:attrName>ppt_h</p:attrName>
                                        </p:attrNameLst>
                                      </p:cBhvr>
                                      <p:tavLst>
                                        <p:tav tm="0">
                                          <p:val>
                                            <p:fltVal val="0"/>
                                          </p:val>
                                        </p:tav>
                                        <p:tav tm="100000">
                                          <p:val>
                                            <p:strVal val="#ppt_h"/>
                                          </p:val>
                                        </p:tav>
                                      </p:tavLst>
                                    </p:anim>
                                    <p:animEffect transition="in" filter="fade">
                                      <p:cBhvr>
                                        <p:cTn id="33" dur="500"/>
                                        <p:tgtEl>
                                          <p:spTgt spid="13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6"/>
                                        </p:tgtEl>
                                        <p:attrNameLst>
                                          <p:attrName>style.visibility</p:attrName>
                                        </p:attrNameLst>
                                      </p:cBhvr>
                                      <p:to>
                                        <p:strVal val="visible"/>
                                      </p:to>
                                    </p:set>
                                    <p:anim calcmode="lin" valueType="num">
                                      <p:cBhvr>
                                        <p:cTn id="36" dur="500" fill="hold"/>
                                        <p:tgtEl>
                                          <p:spTgt spid="136"/>
                                        </p:tgtEl>
                                        <p:attrNameLst>
                                          <p:attrName>ppt_w</p:attrName>
                                        </p:attrNameLst>
                                      </p:cBhvr>
                                      <p:tavLst>
                                        <p:tav tm="0">
                                          <p:val>
                                            <p:fltVal val="0"/>
                                          </p:val>
                                        </p:tav>
                                        <p:tav tm="100000">
                                          <p:val>
                                            <p:strVal val="#ppt_w"/>
                                          </p:val>
                                        </p:tav>
                                      </p:tavLst>
                                    </p:anim>
                                    <p:anim calcmode="lin" valueType="num">
                                      <p:cBhvr>
                                        <p:cTn id="37" dur="500" fill="hold"/>
                                        <p:tgtEl>
                                          <p:spTgt spid="136"/>
                                        </p:tgtEl>
                                        <p:attrNameLst>
                                          <p:attrName>ppt_h</p:attrName>
                                        </p:attrNameLst>
                                      </p:cBhvr>
                                      <p:tavLst>
                                        <p:tav tm="0">
                                          <p:val>
                                            <p:fltVal val="0"/>
                                          </p:val>
                                        </p:tav>
                                        <p:tav tm="100000">
                                          <p:val>
                                            <p:strVal val="#ppt_h"/>
                                          </p:val>
                                        </p:tav>
                                      </p:tavLst>
                                    </p:anim>
                                    <p:animEffect transition="in" filter="fade">
                                      <p:cBhvr>
                                        <p:cTn id="38" dur="500"/>
                                        <p:tgtEl>
                                          <p:spTgt spid="13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38"/>
                                        </p:tgtEl>
                                        <p:attrNameLst>
                                          <p:attrName>style.visibility</p:attrName>
                                        </p:attrNameLst>
                                      </p:cBhvr>
                                      <p:to>
                                        <p:strVal val="visible"/>
                                      </p:to>
                                    </p:set>
                                    <p:anim calcmode="lin" valueType="num">
                                      <p:cBhvr>
                                        <p:cTn id="41" dur="500" fill="hold"/>
                                        <p:tgtEl>
                                          <p:spTgt spid="138"/>
                                        </p:tgtEl>
                                        <p:attrNameLst>
                                          <p:attrName>ppt_w</p:attrName>
                                        </p:attrNameLst>
                                      </p:cBhvr>
                                      <p:tavLst>
                                        <p:tav tm="0">
                                          <p:val>
                                            <p:fltVal val="0"/>
                                          </p:val>
                                        </p:tav>
                                        <p:tav tm="100000">
                                          <p:val>
                                            <p:strVal val="#ppt_w"/>
                                          </p:val>
                                        </p:tav>
                                      </p:tavLst>
                                    </p:anim>
                                    <p:anim calcmode="lin" valueType="num">
                                      <p:cBhvr>
                                        <p:cTn id="42" dur="500" fill="hold"/>
                                        <p:tgtEl>
                                          <p:spTgt spid="138"/>
                                        </p:tgtEl>
                                        <p:attrNameLst>
                                          <p:attrName>ppt_h</p:attrName>
                                        </p:attrNameLst>
                                      </p:cBhvr>
                                      <p:tavLst>
                                        <p:tav tm="0">
                                          <p:val>
                                            <p:fltVal val="0"/>
                                          </p:val>
                                        </p:tav>
                                        <p:tav tm="100000">
                                          <p:val>
                                            <p:strVal val="#ppt_h"/>
                                          </p:val>
                                        </p:tav>
                                      </p:tavLst>
                                    </p:anim>
                                    <p:animEffect transition="in" filter="fade">
                                      <p:cBhvr>
                                        <p:cTn id="43" dur="500"/>
                                        <p:tgtEl>
                                          <p:spTgt spid="13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7"/>
                                        </p:tgtEl>
                                        <p:attrNameLst>
                                          <p:attrName>style.visibility</p:attrName>
                                        </p:attrNameLst>
                                      </p:cBhvr>
                                      <p:to>
                                        <p:strVal val="visible"/>
                                      </p:to>
                                    </p:set>
                                    <p:anim calcmode="lin" valueType="num">
                                      <p:cBhvr>
                                        <p:cTn id="46" dur="500" fill="hold"/>
                                        <p:tgtEl>
                                          <p:spTgt spid="137"/>
                                        </p:tgtEl>
                                        <p:attrNameLst>
                                          <p:attrName>ppt_w</p:attrName>
                                        </p:attrNameLst>
                                      </p:cBhvr>
                                      <p:tavLst>
                                        <p:tav tm="0">
                                          <p:val>
                                            <p:fltVal val="0"/>
                                          </p:val>
                                        </p:tav>
                                        <p:tav tm="100000">
                                          <p:val>
                                            <p:strVal val="#ppt_w"/>
                                          </p:val>
                                        </p:tav>
                                      </p:tavLst>
                                    </p:anim>
                                    <p:anim calcmode="lin" valueType="num">
                                      <p:cBhvr>
                                        <p:cTn id="47" dur="500" fill="hold"/>
                                        <p:tgtEl>
                                          <p:spTgt spid="137"/>
                                        </p:tgtEl>
                                        <p:attrNameLst>
                                          <p:attrName>ppt_h</p:attrName>
                                        </p:attrNameLst>
                                      </p:cBhvr>
                                      <p:tavLst>
                                        <p:tav tm="0">
                                          <p:val>
                                            <p:fltVal val="0"/>
                                          </p:val>
                                        </p:tav>
                                        <p:tav tm="100000">
                                          <p:val>
                                            <p:strVal val="#ppt_h"/>
                                          </p:val>
                                        </p:tav>
                                      </p:tavLst>
                                    </p:anim>
                                    <p:animEffect transition="in" filter="fade">
                                      <p:cBhvr>
                                        <p:cTn id="48" dur="500"/>
                                        <p:tgtEl>
                                          <p:spTgt spid="137"/>
                                        </p:tgtEl>
                                      </p:cBhvr>
                                    </p:animEffect>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167"/>
                                        </p:tgtEl>
                                        <p:attrNameLst>
                                          <p:attrName>style.visibility</p:attrName>
                                        </p:attrNameLst>
                                      </p:cBhvr>
                                      <p:to>
                                        <p:strVal val="visible"/>
                                      </p:to>
                                    </p:set>
                                    <p:anim calcmode="lin" valueType="num">
                                      <p:cBhvr additive="base">
                                        <p:cTn id="52" dur="500" fill="hold"/>
                                        <p:tgtEl>
                                          <p:spTgt spid="167"/>
                                        </p:tgtEl>
                                        <p:attrNameLst>
                                          <p:attrName>ppt_x</p:attrName>
                                        </p:attrNameLst>
                                      </p:cBhvr>
                                      <p:tavLst>
                                        <p:tav tm="0">
                                          <p:val>
                                            <p:strVal val="0-#ppt_w/2"/>
                                          </p:val>
                                        </p:tav>
                                        <p:tav tm="100000">
                                          <p:val>
                                            <p:strVal val="#ppt_x"/>
                                          </p:val>
                                        </p:tav>
                                      </p:tavLst>
                                    </p:anim>
                                    <p:anim calcmode="lin" valueType="num">
                                      <p:cBhvr additive="base">
                                        <p:cTn id="53" dur="500" fill="hold"/>
                                        <p:tgtEl>
                                          <p:spTgt spid="167"/>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73"/>
                                        </p:tgtEl>
                                        <p:attrNameLst>
                                          <p:attrName>style.visibility</p:attrName>
                                        </p:attrNameLst>
                                      </p:cBhvr>
                                      <p:to>
                                        <p:strVal val="visible"/>
                                      </p:to>
                                    </p:set>
                                    <p:anim calcmode="lin" valueType="num">
                                      <p:cBhvr additive="base">
                                        <p:cTn id="56" dur="500" fill="hold"/>
                                        <p:tgtEl>
                                          <p:spTgt spid="173"/>
                                        </p:tgtEl>
                                        <p:attrNameLst>
                                          <p:attrName>ppt_x</p:attrName>
                                        </p:attrNameLst>
                                      </p:cBhvr>
                                      <p:tavLst>
                                        <p:tav tm="0">
                                          <p:val>
                                            <p:strVal val="1+#ppt_w/2"/>
                                          </p:val>
                                        </p:tav>
                                        <p:tav tm="100000">
                                          <p:val>
                                            <p:strVal val="#ppt_x"/>
                                          </p:val>
                                        </p:tav>
                                      </p:tavLst>
                                    </p:anim>
                                    <p:anim calcmode="lin" valueType="num">
                                      <p:cBhvr additive="base">
                                        <p:cTn id="57" dur="500" fill="hold"/>
                                        <p:tgtEl>
                                          <p:spTgt spid="173"/>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147"/>
                                        </p:tgtEl>
                                        <p:attrNameLst>
                                          <p:attrName>style.visibility</p:attrName>
                                        </p:attrNameLst>
                                      </p:cBhvr>
                                      <p:to>
                                        <p:strVal val="visible"/>
                                      </p:to>
                                    </p:set>
                                    <p:anim calcmode="lin" valueType="num">
                                      <p:cBhvr additive="base">
                                        <p:cTn id="60" dur="500" fill="hold"/>
                                        <p:tgtEl>
                                          <p:spTgt spid="147"/>
                                        </p:tgtEl>
                                        <p:attrNameLst>
                                          <p:attrName>ppt_x</p:attrName>
                                        </p:attrNameLst>
                                      </p:cBhvr>
                                      <p:tavLst>
                                        <p:tav tm="0">
                                          <p:val>
                                            <p:strVal val="1+#ppt_w/2"/>
                                          </p:val>
                                        </p:tav>
                                        <p:tav tm="100000">
                                          <p:val>
                                            <p:strVal val="#ppt_x"/>
                                          </p:val>
                                        </p:tav>
                                      </p:tavLst>
                                    </p:anim>
                                    <p:anim calcmode="lin" valueType="num">
                                      <p:cBhvr additive="base">
                                        <p:cTn id="61" dur="500" fill="hold"/>
                                        <p:tgtEl>
                                          <p:spTgt spid="147"/>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139"/>
                                        </p:tgtEl>
                                        <p:attrNameLst>
                                          <p:attrName>style.visibility</p:attrName>
                                        </p:attrNameLst>
                                      </p:cBhvr>
                                      <p:to>
                                        <p:strVal val="visible"/>
                                      </p:to>
                                    </p:set>
                                    <p:anim calcmode="lin" valueType="num">
                                      <p:cBhvr additive="base">
                                        <p:cTn id="64" dur="500" fill="hold"/>
                                        <p:tgtEl>
                                          <p:spTgt spid="139"/>
                                        </p:tgtEl>
                                        <p:attrNameLst>
                                          <p:attrName>ppt_x</p:attrName>
                                        </p:attrNameLst>
                                      </p:cBhvr>
                                      <p:tavLst>
                                        <p:tav tm="0">
                                          <p:val>
                                            <p:strVal val="0-#ppt_w/2"/>
                                          </p:val>
                                        </p:tav>
                                        <p:tav tm="100000">
                                          <p:val>
                                            <p:strVal val="#ppt_x"/>
                                          </p:val>
                                        </p:tav>
                                      </p:tavLst>
                                    </p:anim>
                                    <p:anim calcmode="lin" valueType="num">
                                      <p:cBhvr additive="base">
                                        <p:cTn id="65" dur="5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3091349" y="2302221"/>
            <a:ext cx="2087688" cy="1838486"/>
          </a:xfrm>
          <a:prstGeom prst="rect">
            <a:avLst/>
          </a:prstGeom>
          <a:noFill/>
        </p:spPr>
        <p:txBody>
          <a:bodyPr wrap="square" lIns="68562" tIns="34281" rIns="68562" bIns="34281" rtlCol="0">
            <a:spAutoFit/>
          </a:bodyPr>
          <a:lstStyle/>
          <a:p>
            <a:pPr marL="0" lvl="1" algn="r"/>
            <a:r>
              <a:rPr lang="en-US" altLang="zh-CN" sz="11495" dirty="0">
                <a:solidFill>
                  <a:srgbClr val="AA447D"/>
                </a:solidFill>
                <a:latin typeface="Impact MT Std" pitchFamily="34" charset="0"/>
                <a:ea typeface="微软雅黑" panose="020B0503020204020204" pitchFamily="34" charset="-122"/>
              </a:rPr>
              <a:t>01</a:t>
            </a:r>
            <a:endParaRPr lang="zh-CN" altLang="en-US" sz="8795" b="1" dirty="0">
              <a:solidFill>
                <a:srgbClr val="AA447D"/>
              </a:solidFill>
              <a:latin typeface="微软雅黑" panose="020B0503020204020204" pitchFamily="34" charset="-122"/>
              <a:ea typeface="微软雅黑" panose="020B0503020204020204" pitchFamily="34" charset="-122"/>
            </a:endParaRPr>
          </a:p>
        </p:txBody>
      </p:sp>
      <p:sp>
        <p:nvSpPr>
          <p:cNvPr id="3" name="文本框 9"/>
          <p:cNvSpPr txBox="1"/>
          <p:nvPr/>
        </p:nvSpPr>
        <p:spPr>
          <a:xfrm>
            <a:off x="5437209" y="2553456"/>
            <a:ext cx="4838084" cy="684625"/>
          </a:xfrm>
          <a:prstGeom prst="rect">
            <a:avLst/>
          </a:prstGeom>
          <a:noFill/>
        </p:spPr>
        <p:txBody>
          <a:bodyPr wrap="square" lIns="68562" tIns="34281" rIns="68562" bIns="34281" rtlCol="0">
            <a:spAutoFit/>
          </a:bodyPr>
          <a:lstStyle/>
          <a:p>
            <a:pPr marL="0" lvl="1"/>
            <a:r>
              <a:rPr lang="zh-CN" altLang="en-US" sz="4000" b="1" dirty="0">
                <a:solidFill>
                  <a:srgbClr val="61723E"/>
                </a:solidFill>
                <a:latin typeface="微软雅黑" panose="020B0503020204020204" pitchFamily="34" charset="-122"/>
                <a:ea typeface="微软雅黑" panose="020B0503020204020204" pitchFamily="34" charset="-122"/>
              </a:rPr>
              <a:t>Title bar Text</a:t>
            </a:r>
            <a:endParaRPr lang="zh-CN" altLang="en-US" sz="4400" b="1" dirty="0">
              <a:solidFill>
                <a:srgbClr val="61723E"/>
              </a:solidFill>
              <a:latin typeface="微软雅黑" panose="020B0503020204020204" pitchFamily="34" charset="-122"/>
              <a:ea typeface="微软雅黑" panose="020B0503020204020204" pitchFamily="34" charset="-122"/>
            </a:endParaRPr>
          </a:p>
        </p:txBody>
      </p:sp>
      <p:sp>
        <p:nvSpPr>
          <p:cNvPr id="4" name="TextBox 7"/>
          <p:cNvSpPr>
            <a:spLocks noChangeArrowheads="1"/>
          </p:cNvSpPr>
          <p:nvPr/>
        </p:nvSpPr>
        <p:spPr bwMode="auto">
          <a:xfrm>
            <a:off x="5509199" y="3310070"/>
            <a:ext cx="5608744"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CN" altLang="en-US" sz="1400" dirty="0">
                <a:solidFill>
                  <a:srgbClr val="3C4571"/>
                </a:solidFill>
                <a:latin typeface="微软雅黑" panose="020B0503020204020204" pitchFamily="34" charset="-122"/>
                <a:ea typeface="微软雅黑" panose="020B0503020204020204" pitchFamily="34" charset="-122"/>
                <a:sym typeface="微软雅黑" panose="020B0503020204020204" pitchFamily="34" charset="-122"/>
              </a:rPr>
              <a:t>In this input chapter details, the meaning of the topic fits the meaning of the chart, and the detailed text of the chapter is described here.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p:cNvSpPr txBox="1"/>
          <p:nvPr/>
        </p:nvSpPr>
        <p:spPr>
          <a:xfrm>
            <a:off x="3091349" y="2302221"/>
            <a:ext cx="2087688" cy="1838486"/>
          </a:xfrm>
          <a:prstGeom prst="rect">
            <a:avLst/>
          </a:prstGeom>
          <a:noFill/>
        </p:spPr>
        <p:txBody>
          <a:bodyPr wrap="square" lIns="68562" tIns="34281" rIns="68562" bIns="34281" rtlCol="0">
            <a:spAutoFit/>
          </a:bodyPr>
          <a:lstStyle/>
          <a:p>
            <a:pPr marL="0" lvl="1" algn="r"/>
            <a:r>
              <a:rPr lang="en-US" altLang="zh-CN" sz="11495" dirty="0">
                <a:solidFill>
                  <a:srgbClr val="AA447D"/>
                </a:solidFill>
                <a:latin typeface="Impact MT Std" pitchFamily="34" charset="0"/>
                <a:ea typeface="微软雅黑" panose="020B0503020204020204" pitchFamily="34" charset="-122"/>
              </a:rPr>
              <a:t>04</a:t>
            </a:r>
            <a:endParaRPr lang="zh-CN" altLang="en-US" sz="8795" b="1" dirty="0">
              <a:solidFill>
                <a:srgbClr val="AA447D"/>
              </a:solidFill>
              <a:latin typeface="微软雅黑" panose="020B0503020204020204" pitchFamily="34" charset="-122"/>
              <a:ea typeface="微软雅黑" panose="020B0503020204020204" pitchFamily="34" charset="-122"/>
            </a:endParaRPr>
          </a:p>
        </p:txBody>
      </p:sp>
      <p:sp>
        <p:nvSpPr>
          <p:cNvPr id="3" name="文本框 9"/>
          <p:cNvSpPr txBox="1"/>
          <p:nvPr/>
        </p:nvSpPr>
        <p:spPr>
          <a:xfrm>
            <a:off x="5437209" y="2553456"/>
            <a:ext cx="4838084" cy="684625"/>
          </a:xfrm>
          <a:prstGeom prst="rect">
            <a:avLst/>
          </a:prstGeom>
          <a:noFill/>
        </p:spPr>
        <p:txBody>
          <a:bodyPr wrap="square" lIns="68562" tIns="34281" rIns="68562" bIns="34281" rtlCol="0">
            <a:spAutoFit/>
          </a:bodyPr>
          <a:lstStyle/>
          <a:p>
            <a:pPr marL="0" lvl="1"/>
            <a:r>
              <a:rPr lang="zh-CN" altLang="en-US" sz="4000" b="1" dirty="0">
                <a:solidFill>
                  <a:srgbClr val="61723E"/>
                </a:solidFill>
                <a:latin typeface="微软雅黑" panose="020B0503020204020204" pitchFamily="34" charset="-122"/>
                <a:ea typeface="微软雅黑" panose="020B0503020204020204" pitchFamily="34" charset="-122"/>
              </a:rPr>
              <a:t>Title bar Text</a:t>
            </a:r>
            <a:endParaRPr lang="zh-CN" altLang="en-US" sz="4400" b="1" dirty="0">
              <a:solidFill>
                <a:srgbClr val="61723E"/>
              </a:solidFill>
              <a:latin typeface="微软雅黑" panose="020B0503020204020204" pitchFamily="34" charset="-122"/>
              <a:ea typeface="微软雅黑" panose="020B0503020204020204" pitchFamily="34" charset="-122"/>
            </a:endParaRPr>
          </a:p>
        </p:txBody>
      </p:sp>
      <p:sp>
        <p:nvSpPr>
          <p:cNvPr id="4" name="TextBox 7"/>
          <p:cNvSpPr>
            <a:spLocks noChangeArrowheads="1"/>
          </p:cNvSpPr>
          <p:nvPr/>
        </p:nvSpPr>
        <p:spPr bwMode="auto">
          <a:xfrm>
            <a:off x="5509199" y="3310070"/>
            <a:ext cx="5492630"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zh-CN" altLang="en-US" sz="1400" dirty="0">
                <a:solidFill>
                  <a:srgbClr val="3C4571"/>
                </a:solidFill>
                <a:latin typeface="微软雅黑" panose="020B0503020204020204" pitchFamily="34" charset="-122"/>
                <a:ea typeface="微软雅黑" panose="020B0503020204020204" pitchFamily="34" charset="-122"/>
                <a:sym typeface="微软雅黑" panose="020B0503020204020204" pitchFamily="34" charset="-122"/>
              </a:rPr>
              <a:t>In this input chapter details, the meaning of the topic fits the meaning of the chart, and the detailed text of the chapter is described here.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柱形 7"/>
          <p:cNvSpPr/>
          <p:nvPr/>
        </p:nvSpPr>
        <p:spPr>
          <a:xfrm>
            <a:off x="4464245" y="5000160"/>
            <a:ext cx="3263513" cy="773890"/>
          </a:xfrm>
          <a:prstGeom prst="ca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dirty="0">
                <a:latin typeface="微软雅黑" panose="020B0503020204020204" pitchFamily="34" charset="-122"/>
                <a:ea typeface="微软雅黑" panose="020B0503020204020204" pitchFamily="34" charset="-122"/>
              </a:rPr>
              <a:t>Add text</a:t>
            </a:r>
          </a:p>
        </p:txBody>
      </p:sp>
      <p:sp>
        <p:nvSpPr>
          <p:cNvPr id="9" name="圆柱形 8"/>
          <p:cNvSpPr/>
          <p:nvPr/>
        </p:nvSpPr>
        <p:spPr>
          <a:xfrm>
            <a:off x="4656215" y="4040303"/>
            <a:ext cx="2879570" cy="773890"/>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dirty="0">
                <a:latin typeface="微软雅黑" panose="020B0503020204020204" pitchFamily="34" charset="-122"/>
                <a:ea typeface="微软雅黑" panose="020B0503020204020204" pitchFamily="34" charset="-122"/>
              </a:rPr>
              <a:t>Add text</a:t>
            </a:r>
          </a:p>
        </p:txBody>
      </p:sp>
      <p:sp>
        <p:nvSpPr>
          <p:cNvPr id="10" name="圆柱形 9"/>
          <p:cNvSpPr/>
          <p:nvPr/>
        </p:nvSpPr>
        <p:spPr>
          <a:xfrm>
            <a:off x="4848188" y="3080446"/>
            <a:ext cx="2495627" cy="773890"/>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dirty="0">
                <a:latin typeface="微软雅黑" panose="020B0503020204020204" pitchFamily="34" charset="-122"/>
                <a:ea typeface="微软雅黑" panose="020B0503020204020204" pitchFamily="34" charset="-122"/>
              </a:rPr>
              <a:t>Add text</a:t>
            </a:r>
          </a:p>
        </p:txBody>
      </p:sp>
      <p:sp>
        <p:nvSpPr>
          <p:cNvPr id="11" name="圆柱形 10"/>
          <p:cNvSpPr/>
          <p:nvPr/>
        </p:nvSpPr>
        <p:spPr>
          <a:xfrm>
            <a:off x="5079934" y="2120590"/>
            <a:ext cx="2032132" cy="773890"/>
          </a:xfrm>
          <a:prstGeom prst="ca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dirty="0">
                <a:latin typeface="微软雅黑" panose="020B0503020204020204" pitchFamily="34" charset="-122"/>
                <a:ea typeface="微软雅黑" panose="020B0503020204020204" pitchFamily="34" charset="-122"/>
              </a:rPr>
              <a:t>Add text</a:t>
            </a:r>
          </a:p>
        </p:txBody>
      </p:sp>
      <p:cxnSp>
        <p:nvCxnSpPr>
          <p:cNvPr id="12" name="直接连接符 11"/>
          <p:cNvCxnSpPr/>
          <p:nvPr/>
        </p:nvCxnSpPr>
        <p:spPr>
          <a:xfrm>
            <a:off x="7535785" y="5486089"/>
            <a:ext cx="767800" cy="0"/>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112066" y="3467387"/>
            <a:ext cx="767800" cy="0"/>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984230" y="4427244"/>
            <a:ext cx="767800" cy="0"/>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368343" y="2510534"/>
            <a:ext cx="767800" cy="0"/>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文本框 7"/>
          <p:cNvSpPr txBox="1">
            <a:spLocks noChangeArrowheads="1"/>
          </p:cNvSpPr>
          <p:nvPr/>
        </p:nvSpPr>
        <p:spPr bwMode="auto">
          <a:xfrm>
            <a:off x="8060288" y="2894476"/>
            <a:ext cx="3625168" cy="12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eaLnBrk="1" hangingPunct="1">
              <a:lnSpc>
                <a:spcPct val="150000"/>
              </a:lnSpc>
            </a:pPr>
            <a:r>
              <a:rPr lang="zh-CN" altLang="en-US" sz="1600" dirty="0">
                <a:solidFill>
                  <a:schemeClr val="tx1">
                    <a:lumMod val="50000"/>
                    <a:lumOff val="50000"/>
                  </a:schemeClr>
                </a:solidFill>
                <a:latin typeface="微软雅黑" panose="020B0503020204020204" pitchFamily="34" charset="-122"/>
              </a:rPr>
              <a:t>Add text information</a:t>
            </a:r>
            <a:endParaRPr lang="en-US" altLang="zh-CN" sz="1600"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17" name="文本框 7"/>
          <p:cNvSpPr txBox="1">
            <a:spLocks noChangeArrowheads="1"/>
          </p:cNvSpPr>
          <p:nvPr/>
        </p:nvSpPr>
        <p:spPr bwMode="auto">
          <a:xfrm>
            <a:off x="8517929" y="4853893"/>
            <a:ext cx="3625168" cy="12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eaLnBrk="1" hangingPunct="1">
              <a:lnSpc>
                <a:spcPct val="150000"/>
              </a:lnSpc>
            </a:pPr>
            <a:r>
              <a:rPr lang="zh-CN" altLang="en-US" sz="1600" dirty="0">
                <a:solidFill>
                  <a:schemeClr val="tx1">
                    <a:lumMod val="50000"/>
                    <a:lumOff val="50000"/>
                  </a:schemeClr>
                </a:solidFill>
                <a:latin typeface="微软雅黑" panose="020B0503020204020204" pitchFamily="34" charset="-122"/>
              </a:rPr>
              <a:t>Add text information</a:t>
            </a:r>
            <a:endParaRPr lang="en-US" altLang="zh-CN" sz="1600"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18" name="文本框 7"/>
          <p:cNvSpPr txBox="1">
            <a:spLocks noChangeArrowheads="1"/>
          </p:cNvSpPr>
          <p:nvPr/>
        </p:nvSpPr>
        <p:spPr bwMode="auto">
          <a:xfrm>
            <a:off x="624817" y="1838634"/>
            <a:ext cx="3625168" cy="12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r" eaLnBrk="1" hangingPunct="1">
              <a:lnSpc>
                <a:spcPct val="150000"/>
              </a:lnSpc>
            </a:pPr>
            <a:r>
              <a:rPr lang="zh-CN" altLang="en-US" sz="1600" dirty="0">
                <a:solidFill>
                  <a:schemeClr val="tx1">
                    <a:lumMod val="50000"/>
                    <a:lumOff val="50000"/>
                  </a:schemeClr>
                </a:solidFill>
                <a:latin typeface="微软雅黑" panose="020B0503020204020204" pitchFamily="34" charset="-122"/>
              </a:rPr>
              <a:t>Add text information</a:t>
            </a:r>
            <a:endParaRPr lang="en-US" altLang="zh-CN" sz="1600"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19" name="文本框 7"/>
          <p:cNvSpPr txBox="1">
            <a:spLocks noChangeArrowheads="1"/>
          </p:cNvSpPr>
          <p:nvPr/>
        </p:nvSpPr>
        <p:spPr bwMode="auto">
          <a:xfrm>
            <a:off x="144889" y="3758347"/>
            <a:ext cx="3625168" cy="12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r" eaLnBrk="1" hangingPunct="1">
              <a:lnSpc>
                <a:spcPct val="150000"/>
              </a:lnSpc>
            </a:pPr>
            <a:r>
              <a:rPr lang="zh-CN" altLang="en-US" sz="1600" dirty="0">
                <a:solidFill>
                  <a:schemeClr val="tx1">
                    <a:lumMod val="50000"/>
                    <a:lumOff val="50000"/>
                  </a:schemeClr>
                </a:solidFill>
                <a:latin typeface="微软雅黑" panose="020B0503020204020204" pitchFamily="34" charset="-122"/>
              </a:rPr>
              <a:t>Add text information</a:t>
            </a:r>
            <a:endParaRPr lang="en-US" altLang="zh-CN" sz="1600"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20" name="标题 19"/>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6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6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60000">
                                          <p:cBhvr additive="base">
                                            <p:cTn id="17"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60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60000">
                                          <p:cBhvr additive="base">
                                            <p:cTn id="22"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000"/>
                                </p:stCondLst>
                                <p:childTnLst>
                                  <p:par>
                                    <p:cTn id="33" presetID="22" presetClass="entr" presetSubtype="2"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right)">
                                          <p:cBhvr>
                                            <p:cTn id="39" dur="500"/>
                                            <p:tgtEl>
                                              <p:spTgt spid="19"/>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par>
                              <p:cTn id="48" fill="hold">
                                <p:stCondLst>
                                  <p:cond delay="5000"/>
                                </p:stCondLst>
                                <p:childTnLst>
                                  <p:par>
                                    <p:cTn id="49" presetID="22" presetClass="entr" presetSubtype="2"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childTnLst>
                              </p:cTn>
                            </p:par>
                            <p:par>
                              <p:cTn id="52" fill="hold">
                                <p:stCondLst>
                                  <p:cond delay="5500"/>
                                </p:stCondLst>
                                <p:childTnLst>
                                  <p:par>
                                    <p:cTn id="53" presetID="22" presetClass="entr" presetSubtype="2"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righ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p:bldP spid="17" grpId="0"/>
          <p:bldP spid="18" grpId="0"/>
          <p:bldP spid="19"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000"/>
                                </p:stCondLst>
                                <p:childTnLst>
                                  <p:par>
                                    <p:cTn id="33" presetID="22" presetClass="entr" presetSubtype="2"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right)">
                                          <p:cBhvr>
                                            <p:cTn id="39" dur="500"/>
                                            <p:tgtEl>
                                              <p:spTgt spid="19"/>
                                            </p:tgtEl>
                                          </p:cBhvr>
                                        </p:animEffect>
                                      </p:childTnLst>
                                    </p:cTn>
                                  </p:par>
                                </p:childTnLst>
                              </p:cTn>
                            </p:par>
                            <p:par>
                              <p:cTn id="40" fill="hold">
                                <p:stCondLst>
                                  <p:cond delay="4000"/>
                                </p:stCondLst>
                                <p:childTnLst>
                                  <p:par>
                                    <p:cTn id="41" presetID="22" presetClass="entr" presetSubtype="8"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par>
                              <p:cTn id="48" fill="hold">
                                <p:stCondLst>
                                  <p:cond delay="5000"/>
                                </p:stCondLst>
                                <p:childTnLst>
                                  <p:par>
                                    <p:cTn id="49" presetID="22" presetClass="entr" presetSubtype="2"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childTnLst>
                              </p:cTn>
                            </p:par>
                            <p:par>
                              <p:cTn id="52" fill="hold">
                                <p:stCondLst>
                                  <p:cond delay="5500"/>
                                </p:stCondLst>
                                <p:childTnLst>
                                  <p:par>
                                    <p:cTn id="53" presetID="22" presetClass="entr" presetSubtype="2"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righ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p:bldP spid="17" grpId="0"/>
          <p:bldP spid="18" grpId="0"/>
          <p:bldP spid="19"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41"/>
          <p:cNvSpPr txBox="1">
            <a:spLocks noChangeArrowheads="1"/>
          </p:cNvSpPr>
          <p:nvPr/>
        </p:nvSpPr>
        <p:spPr bwMode="auto">
          <a:xfrm>
            <a:off x="5773093" y="5730873"/>
            <a:ext cx="595035" cy="58477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Add to</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Content</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Group 114"/>
          <p:cNvGrpSpPr/>
          <p:nvPr/>
        </p:nvGrpSpPr>
        <p:grpSpPr>
          <a:xfrm>
            <a:off x="1360135" y="1794777"/>
            <a:ext cx="2282203" cy="2016983"/>
            <a:chOff x="1057275" y="1583888"/>
            <a:chExt cx="1712098" cy="1513131"/>
          </a:xfrm>
        </p:grpSpPr>
        <p:sp>
          <p:nvSpPr>
            <p:cNvPr id="50" name="圆角矩形 9"/>
            <p:cNvSpPr/>
            <p:nvPr/>
          </p:nvSpPr>
          <p:spPr>
            <a:xfrm>
              <a:off x="1057275" y="1583888"/>
              <a:ext cx="1712098" cy="1513131"/>
            </a:xfrm>
            <a:prstGeom prst="roundRect">
              <a:avLst>
                <a:gd name="adj" fmla="val 63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1" name="圆角矩形 10"/>
            <p:cNvSpPr/>
            <p:nvPr/>
          </p:nvSpPr>
          <p:spPr>
            <a:xfrm>
              <a:off x="1097436" y="1622223"/>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2" name="Text Box 41"/>
            <p:cNvSpPr txBox="1">
              <a:spLocks noChangeArrowheads="1"/>
            </p:cNvSpPr>
            <p:nvPr/>
          </p:nvSpPr>
          <p:spPr bwMode="auto">
            <a:xfrm>
              <a:off x="1097436" y="1815163"/>
              <a:ext cx="1620675" cy="26389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6" name="矩形 27"/>
            <p:cNvSpPr/>
            <p:nvPr/>
          </p:nvSpPr>
          <p:spPr>
            <a:xfrm>
              <a:off x="1506571"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Add content</a:t>
              </a:r>
              <a:endParaRPr lang="en-US" altLang="ko-KR" b="1" dirty="0">
                <a:solidFill>
                  <a:schemeClr val="bg1"/>
                </a:solidFill>
                <a:latin typeface="微软雅黑 Light" pitchFamily="34" charset="-122"/>
                <a:ea typeface="微软雅黑 Light" pitchFamily="34" charset="-122"/>
              </a:endParaRPr>
            </a:p>
          </p:txBody>
        </p:sp>
      </p:grpSp>
      <p:grpSp>
        <p:nvGrpSpPr>
          <p:cNvPr id="3" name="Group 115"/>
          <p:cNvGrpSpPr/>
          <p:nvPr/>
        </p:nvGrpSpPr>
        <p:grpSpPr>
          <a:xfrm>
            <a:off x="3723846" y="1804659"/>
            <a:ext cx="2282203" cy="2016982"/>
            <a:chOff x="2830520" y="1591301"/>
            <a:chExt cx="1712098" cy="1513131"/>
          </a:xfrm>
        </p:grpSpPr>
        <p:sp>
          <p:nvSpPr>
            <p:cNvPr id="52" name="圆角矩形 11"/>
            <p:cNvSpPr/>
            <p:nvPr/>
          </p:nvSpPr>
          <p:spPr>
            <a:xfrm>
              <a:off x="2830520" y="1591301"/>
              <a:ext cx="1712098" cy="1513131"/>
            </a:xfrm>
            <a:prstGeom prst="roundRect">
              <a:avLst>
                <a:gd name="adj" fmla="val 63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3" name="圆角矩形 12"/>
            <p:cNvSpPr/>
            <p:nvPr/>
          </p:nvSpPr>
          <p:spPr>
            <a:xfrm>
              <a:off x="2870680" y="1629636"/>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7" name="矩形 28"/>
            <p:cNvSpPr/>
            <p:nvPr/>
          </p:nvSpPr>
          <p:spPr>
            <a:xfrm>
              <a:off x="3278030"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Add content</a:t>
              </a:r>
              <a:endParaRPr lang="en-US" altLang="ko-KR" b="1" dirty="0">
                <a:solidFill>
                  <a:schemeClr val="bg1"/>
                </a:solidFill>
                <a:latin typeface="微软雅黑 Light" pitchFamily="34" charset="-122"/>
                <a:ea typeface="微软雅黑 Light" pitchFamily="34" charset="-122"/>
              </a:endParaRPr>
            </a:p>
          </p:txBody>
        </p:sp>
        <p:sp>
          <p:nvSpPr>
            <p:cNvPr id="70" name="Text Box 41"/>
            <p:cNvSpPr txBox="1">
              <a:spLocks noChangeArrowheads="1"/>
            </p:cNvSpPr>
            <p:nvPr/>
          </p:nvSpPr>
          <p:spPr bwMode="auto">
            <a:xfrm>
              <a:off x="2870511" y="1815163"/>
              <a:ext cx="1620675" cy="26389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4" name="Group 117"/>
          <p:cNvGrpSpPr/>
          <p:nvPr/>
        </p:nvGrpSpPr>
        <p:grpSpPr>
          <a:xfrm>
            <a:off x="6087555" y="1808622"/>
            <a:ext cx="2282203" cy="2016983"/>
            <a:chOff x="4603764" y="1594274"/>
            <a:chExt cx="1712098" cy="1513131"/>
          </a:xfrm>
        </p:grpSpPr>
        <p:sp>
          <p:nvSpPr>
            <p:cNvPr id="54" name="圆角矩形 13"/>
            <p:cNvSpPr/>
            <p:nvPr/>
          </p:nvSpPr>
          <p:spPr>
            <a:xfrm>
              <a:off x="4603764" y="1594274"/>
              <a:ext cx="1712098" cy="1513131"/>
            </a:xfrm>
            <a:prstGeom prst="roundRect">
              <a:avLst>
                <a:gd name="adj" fmla="val 63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5" name="圆角矩形 14"/>
            <p:cNvSpPr/>
            <p:nvPr/>
          </p:nvSpPr>
          <p:spPr>
            <a:xfrm>
              <a:off x="4643925"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8" name="矩形 29"/>
            <p:cNvSpPr/>
            <p:nvPr/>
          </p:nvSpPr>
          <p:spPr>
            <a:xfrm>
              <a:off x="5019473"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Add content</a:t>
              </a:r>
              <a:endParaRPr lang="en-US" altLang="ko-KR" b="1" dirty="0">
                <a:solidFill>
                  <a:schemeClr val="bg1"/>
                </a:solidFill>
                <a:latin typeface="微软雅黑 Light" pitchFamily="34" charset="-122"/>
                <a:ea typeface="微软雅黑 Light" pitchFamily="34" charset="-122"/>
              </a:endParaRPr>
            </a:p>
          </p:txBody>
        </p:sp>
        <p:sp>
          <p:nvSpPr>
            <p:cNvPr id="71" name="Text Box 41"/>
            <p:cNvSpPr txBox="1">
              <a:spLocks noChangeArrowheads="1"/>
            </p:cNvSpPr>
            <p:nvPr/>
          </p:nvSpPr>
          <p:spPr bwMode="auto">
            <a:xfrm>
              <a:off x="4632636" y="1824688"/>
              <a:ext cx="1620675" cy="26389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5" name="Group 118"/>
          <p:cNvGrpSpPr/>
          <p:nvPr/>
        </p:nvGrpSpPr>
        <p:grpSpPr>
          <a:xfrm>
            <a:off x="8438092" y="1808622"/>
            <a:ext cx="2282203" cy="2016983"/>
            <a:chOff x="6367126" y="1594274"/>
            <a:chExt cx="1712098" cy="1513131"/>
          </a:xfrm>
        </p:grpSpPr>
        <p:sp>
          <p:nvSpPr>
            <p:cNvPr id="56" name="圆角矩形 15"/>
            <p:cNvSpPr/>
            <p:nvPr/>
          </p:nvSpPr>
          <p:spPr>
            <a:xfrm>
              <a:off x="6367126" y="1594274"/>
              <a:ext cx="1712098" cy="1513131"/>
            </a:xfrm>
            <a:prstGeom prst="roundRect">
              <a:avLst>
                <a:gd name="adj" fmla="val 63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7" name="圆角矩形 16"/>
            <p:cNvSpPr/>
            <p:nvPr/>
          </p:nvSpPr>
          <p:spPr>
            <a:xfrm>
              <a:off x="6407286"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9" name="矩形 30"/>
            <p:cNvSpPr/>
            <p:nvPr/>
          </p:nvSpPr>
          <p:spPr>
            <a:xfrm>
              <a:off x="6807568"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Add content</a:t>
              </a:r>
              <a:endParaRPr lang="en-US" altLang="ko-KR" b="1" dirty="0">
                <a:solidFill>
                  <a:schemeClr val="bg1"/>
                </a:solidFill>
                <a:latin typeface="微软雅黑 Light" pitchFamily="34" charset="-122"/>
                <a:ea typeface="微软雅黑 Light" pitchFamily="34" charset="-122"/>
              </a:endParaRPr>
            </a:p>
          </p:txBody>
        </p:sp>
        <p:sp>
          <p:nvSpPr>
            <p:cNvPr id="72" name="Text Box 41"/>
            <p:cNvSpPr txBox="1">
              <a:spLocks noChangeArrowheads="1"/>
            </p:cNvSpPr>
            <p:nvPr/>
          </p:nvSpPr>
          <p:spPr bwMode="auto">
            <a:xfrm>
              <a:off x="6458549" y="1834213"/>
              <a:ext cx="1620675" cy="26389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 name="Group 119"/>
          <p:cNvGrpSpPr/>
          <p:nvPr/>
        </p:nvGrpSpPr>
        <p:grpSpPr>
          <a:xfrm>
            <a:off x="3938713" y="4465739"/>
            <a:ext cx="4164077" cy="4121777"/>
            <a:chOff x="2953610" y="3349505"/>
            <a:chExt cx="3123871" cy="3092138"/>
          </a:xfrm>
        </p:grpSpPr>
        <p:grpSp>
          <p:nvGrpSpPr>
            <p:cNvPr id="7" name="Group 109"/>
            <p:cNvGrpSpPr/>
            <p:nvPr/>
          </p:nvGrpSpPr>
          <p:grpSpPr>
            <a:xfrm>
              <a:off x="2953610" y="3349506"/>
              <a:ext cx="3123870" cy="3092137"/>
              <a:chOff x="2953610" y="3349506"/>
              <a:chExt cx="3123870" cy="3092137"/>
            </a:xfrm>
          </p:grpSpPr>
          <p:sp>
            <p:nvSpPr>
              <p:cNvPr id="49" name="空心弧 6"/>
              <p:cNvSpPr/>
              <p:nvPr/>
            </p:nvSpPr>
            <p:spPr>
              <a:xfrm rot="13253830">
                <a:off x="2953610" y="3349506"/>
                <a:ext cx="3123870" cy="3092137"/>
              </a:xfrm>
              <a:prstGeom prst="blockArc">
                <a:avLst>
                  <a:gd name="adj1" fmla="val 19149915"/>
                  <a:gd name="adj2" fmla="val 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8" name="组合 41"/>
              <p:cNvGrpSpPr/>
              <p:nvPr/>
            </p:nvGrpSpPr>
            <p:grpSpPr>
              <a:xfrm>
                <a:off x="3241207" y="4327342"/>
                <a:ext cx="366085" cy="301752"/>
                <a:chOff x="5146675" y="766763"/>
                <a:chExt cx="1590676" cy="1338263"/>
              </a:xfrm>
              <a:solidFill>
                <a:schemeClr val="bg1"/>
              </a:solidFill>
            </p:grpSpPr>
            <p:sp>
              <p:nvSpPr>
                <p:cNvPr id="74"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5"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6"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7"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8"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9"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0"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1"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2"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3"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4"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5"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9" name="Group 110"/>
            <p:cNvGrpSpPr/>
            <p:nvPr/>
          </p:nvGrpSpPr>
          <p:grpSpPr>
            <a:xfrm>
              <a:off x="2953611" y="3349505"/>
              <a:ext cx="3123870" cy="3092137"/>
              <a:chOff x="2953611" y="3349505"/>
              <a:chExt cx="3123870" cy="3092137"/>
            </a:xfrm>
          </p:grpSpPr>
          <p:sp>
            <p:nvSpPr>
              <p:cNvPr id="48" name="空心弧 5"/>
              <p:cNvSpPr/>
              <p:nvPr/>
            </p:nvSpPr>
            <p:spPr>
              <a:xfrm rot="16200000">
                <a:off x="2969477" y="3333639"/>
                <a:ext cx="3092137" cy="3123870"/>
              </a:xfrm>
              <a:prstGeom prst="blockArc">
                <a:avLst>
                  <a:gd name="adj1" fmla="val 18701236"/>
                  <a:gd name="adj2" fmla="val 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0" name="组合 55"/>
              <p:cNvGrpSpPr/>
              <p:nvPr/>
            </p:nvGrpSpPr>
            <p:grpSpPr>
              <a:xfrm>
                <a:off x="3878384" y="3722355"/>
                <a:ext cx="309455" cy="281349"/>
                <a:chOff x="5278438" y="2973388"/>
                <a:chExt cx="1344613" cy="1247775"/>
              </a:xfrm>
              <a:solidFill>
                <a:schemeClr val="bg1"/>
              </a:solidFill>
            </p:grpSpPr>
            <p:sp>
              <p:nvSpPr>
                <p:cNvPr id="87"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8"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9"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90"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grpSp>
        </p:grpSp>
        <p:grpSp>
          <p:nvGrpSpPr>
            <p:cNvPr id="11" name="Group 111"/>
            <p:cNvGrpSpPr/>
            <p:nvPr/>
          </p:nvGrpSpPr>
          <p:grpSpPr>
            <a:xfrm>
              <a:off x="2953610" y="3349506"/>
              <a:ext cx="3123870" cy="3092137"/>
              <a:chOff x="2953610" y="3349506"/>
              <a:chExt cx="3123870" cy="3092137"/>
            </a:xfrm>
          </p:grpSpPr>
          <p:sp>
            <p:nvSpPr>
              <p:cNvPr id="47" name="空心弧 4"/>
              <p:cNvSpPr/>
              <p:nvPr/>
            </p:nvSpPr>
            <p:spPr>
              <a:xfrm rot="19070819">
                <a:off x="2953610" y="3349506"/>
                <a:ext cx="3123870" cy="3092137"/>
              </a:xfrm>
              <a:prstGeom prst="blockArc">
                <a:avLst>
                  <a:gd name="adj1" fmla="val 18792979"/>
                  <a:gd name="adj2" fmla="val 0"/>
                  <a:gd name="adj3" fmla="val 25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2" name="组合 60"/>
              <p:cNvGrpSpPr/>
              <p:nvPr/>
            </p:nvGrpSpPr>
            <p:grpSpPr>
              <a:xfrm>
                <a:off x="4881163" y="3654428"/>
                <a:ext cx="271828" cy="348560"/>
                <a:chOff x="2951163" y="2495550"/>
                <a:chExt cx="1208088" cy="1581150"/>
              </a:xfrm>
              <a:solidFill>
                <a:schemeClr val="bg1"/>
              </a:solidFill>
            </p:grpSpPr>
            <p:sp>
              <p:nvSpPr>
                <p:cNvPr id="92"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3"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4"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5"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6"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7"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8"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9"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0"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13" name="Group 112"/>
            <p:cNvGrpSpPr/>
            <p:nvPr/>
          </p:nvGrpSpPr>
          <p:grpSpPr>
            <a:xfrm>
              <a:off x="2953610" y="3349506"/>
              <a:ext cx="3123870" cy="3092137"/>
              <a:chOff x="2953610" y="3349506"/>
              <a:chExt cx="3123870" cy="3092137"/>
            </a:xfrm>
          </p:grpSpPr>
          <p:sp>
            <p:nvSpPr>
              <p:cNvPr id="46" name="空心弧 3"/>
              <p:cNvSpPr/>
              <p:nvPr/>
            </p:nvSpPr>
            <p:spPr>
              <a:xfrm>
                <a:off x="2953610" y="3349506"/>
                <a:ext cx="3123870" cy="3092137"/>
              </a:xfrm>
              <a:prstGeom prst="blockArc">
                <a:avLst>
                  <a:gd name="adj1" fmla="val 19121810"/>
                  <a:gd name="adj2" fmla="val 0"/>
                  <a:gd name="adj3" fmla="val 2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4" name="组合 75"/>
              <p:cNvGrpSpPr/>
              <p:nvPr/>
            </p:nvGrpSpPr>
            <p:grpSpPr>
              <a:xfrm>
                <a:off x="5448768" y="4312063"/>
                <a:ext cx="337639" cy="371790"/>
                <a:chOff x="279401" y="2698750"/>
                <a:chExt cx="1473200" cy="1655763"/>
              </a:xfrm>
              <a:solidFill>
                <a:schemeClr val="bg1"/>
              </a:solidFill>
            </p:grpSpPr>
            <p:sp>
              <p:nvSpPr>
                <p:cNvPr id="102"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3"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4"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5"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6"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7"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8"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9"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sp>
        <p:nvSpPr>
          <p:cNvPr id="15" name="标题 14"/>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par>
                          <p:cTn id="20" fill="hold">
                            <p:stCondLst>
                              <p:cond delay="2000"/>
                            </p:stCondLst>
                            <p:childTnLst>
                              <p:par>
                                <p:cTn id="21" presetID="2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ppt_x</p:attrName>
                                        </p:attrNameLst>
                                      </p:cBhvr>
                                      <p:tavLst>
                                        <p:tav tm="0">
                                          <p:val>
                                            <p:strVal val="#ppt_x-.2"/>
                                          </p:val>
                                        </p:tav>
                                        <p:tav tm="100000">
                                          <p:val>
                                            <p:strVal val="#ppt_x"/>
                                          </p:val>
                                        </p:tav>
                                      </p:tavLst>
                                    </p:anim>
                                    <p:anim calcmode="lin" valueType="num">
                                      <p:cBhvr>
                                        <p:cTn id="2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gtEl>
                                      </p:cBhvr>
                                    </p:animEffect>
                                  </p:childTnLst>
                                </p:cTn>
                              </p:par>
                            </p:childTnLst>
                          </p:cTn>
                        </p:par>
                        <p:par>
                          <p:cTn id="26" fill="hold">
                            <p:stCondLst>
                              <p:cond delay="3000"/>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4000"/>
                            </p:stCondLst>
                            <p:childTnLst>
                              <p:par>
                                <p:cTn id="33" presetID="2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1"/>
          <p:cNvGraphicFramePr/>
          <p:nvPr/>
        </p:nvGraphicFramePr>
        <p:xfrm>
          <a:off x="692989" y="1974323"/>
          <a:ext cx="5377619" cy="379808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3"/>
          <p:cNvGrpSpPr/>
          <p:nvPr/>
        </p:nvGrpSpPr>
        <p:grpSpPr>
          <a:xfrm>
            <a:off x="7004333" y="1196002"/>
            <a:ext cx="4576641" cy="901627"/>
            <a:chOff x="138498" y="3002145"/>
            <a:chExt cx="3433375" cy="676396"/>
          </a:xfrm>
        </p:grpSpPr>
        <p:sp>
          <p:nvSpPr>
            <p:cNvPr id="15"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16"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anose="020B0503020204020204" pitchFamily="34" charset="-122"/>
                  <a:ea typeface="微软雅黑" panose="020B0503020204020204" pitchFamily="34" charset="-122"/>
                </a:rPr>
                <a:t>Click Add Title</a:t>
              </a:r>
              <a:endParaRPr lang="en-US" altLang="zh-CN" sz="1865"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6" y="3271159"/>
              <a:ext cx="3087077" cy="407382"/>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3" name="Group 17"/>
          <p:cNvGrpSpPr/>
          <p:nvPr/>
        </p:nvGrpSpPr>
        <p:grpSpPr>
          <a:xfrm>
            <a:off x="7017029" y="2375178"/>
            <a:ext cx="4716306" cy="901627"/>
            <a:chOff x="138498" y="3002145"/>
            <a:chExt cx="3538151" cy="676396"/>
          </a:xfrm>
        </p:grpSpPr>
        <p:sp>
          <p:nvSpPr>
            <p:cNvPr id="19"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anose="020B0503020204020204" pitchFamily="34" charset="-122"/>
                  <a:ea typeface="微软雅黑" panose="020B0503020204020204" pitchFamily="34" charset="-122"/>
                </a:rPr>
                <a:t>Click Add Title</a:t>
              </a:r>
              <a:endParaRPr lang="en-US" altLang="zh-CN" sz="1865" dirty="0">
                <a:solidFill>
                  <a:schemeClr val="accent2"/>
                </a:solidFill>
                <a:latin typeface="微软雅黑" panose="020B0503020204020204" pitchFamily="34" charset="-122"/>
                <a:ea typeface="微软雅黑" panose="020B0503020204020204" pitchFamily="34" charset="-122"/>
              </a:endParaRPr>
            </a:p>
          </p:txBody>
        </p:sp>
        <p:sp>
          <p:nvSpPr>
            <p:cNvPr id="21" name="矩形 9"/>
            <p:cNvSpPr/>
            <p:nvPr/>
          </p:nvSpPr>
          <p:spPr>
            <a:xfrm>
              <a:off x="484796" y="3271159"/>
              <a:ext cx="3191853" cy="407382"/>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4" name="Group 21"/>
          <p:cNvGrpSpPr/>
          <p:nvPr/>
        </p:nvGrpSpPr>
        <p:grpSpPr>
          <a:xfrm>
            <a:off x="7029725" y="3553546"/>
            <a:ext cx="4551248" cy="901627"/>
            <a:chOff x="138498" y="3002145"/>
            <a:chExt cx="3414325" cy="676396"/>
          </a:xfrm>
        </p:grpSpPr>
        <p:sp>
          <p:nvSpPr>
            <p:cNvPr id="23"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anose="020B0503020204020204" pitchFamily="34" charset="-122"/>
                  <a:ea typeface="微软雅黑" panose="020B0503020204020204" pitchFamily="34" charset="-122"/>
                </a:rPr>
                <a:t>Click Add Title</a:t>
              </a:r>
              <a:endParaRPr lang="en-US" altLang="zh-CN" sz="1865" dirty="0">
                <a:solidFill>
                  <a:schemeClr val="accent3"/>
                </a:solidFill>
                <a:latin typeface="微软雅黑" panose="020B0503020204020204" pitchFamily="34" charset="-122"/>
                <a:ea typeface="微软雅黑" panose="020B0503020204020204" pitchFamily="34" charset="-122"/>
              </a:endParaRPr>
            </a:p>
          </p:txBody>
        </p:sp>
        <p:sp>
          <p:nvSpPr>
            <p:cNvPr id="25" name="矩形 9"/>
            <p:cNvSpPr/>
            <p:nvPr/>
          </p:nvSpPr>
          <p:spPr>
            <a:xfrm>
              <a:off x="484797" y="3271159"/>
              <a:ext cx="3068026" cy="407382"/>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6" name="Group 25"/>
          <p:cNvGrpSpPr/>
          <p:nvPr/>
        </p:nvGrpSpPr>
        <p:grpSpPr>
          <a:xfrm>
            <a:off x="7029725" y="4736764"/>
            <a:ext cx="4551248" cy="901627"/>
            <a:chOff x="138498" y="3002145"/>
            <a:chExt cx="3414325" cy="676396"/>
          </a:xfrm>
        </p:grpSpPr>
        <p:sp>
          <p:nvSpPr>
            <p:cNvPr id="27" name="椭圆 10"/>
            <p:cNvSpPr/>
            <p:nvPr/>
          </p:nvSpPr>
          <p:spPr>
            <a:xfrm>
              <a:off x="138498" y="3267632"/>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4</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4"/>
                  </a:solidFill>
                  <a:latin typeface="微软雅黑" panose="020B0503020204020204" pitchFamily="34" charset="-122"/>
                  <a:ea typeface="微软雅黑" panose="020B0503020204020204" pitchFamily="34" charset="-122"/>
                </a:rPr>
                <a:t>Click Add Title</a:t>
              </a:r>
              <a:endParaRPr lang="en-US" altLang="zh-CN" sz="1865" dirty="0">
                <a:solidFill>
                  <a:schemeClr val="accent4"/>
                </a:solidFill>
                <a:latin typeface="微软雅黑" panose="020B0503020204020204" pitchFamily="34" charset="-122"/>
                <a:ea typeface="微软雅黑" panose="020B0503020204020204" pitchFamily="34" charset="-122"/>
              </a:endParaRPr>
            </a:p>
          </p:txBody>
        </p:sp>
        <p:sp>
          <p:nvSpPr>
            <p:cNvPr id="29" name="矩形 9"/>
            <p:cNvSpPr/>
            <p:nvPr/>
          </p:nvSpPr>
          <p:spPr>
            <a:xfrm>
              <a:off x="484797" y="3271159"/>
              <a:ext cx="3068026" cy="407382"/>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sp>
        <p:nvSpPr>
          <p:cNvPr id="7" name="标题 6"/>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Top)">
                                      <p:cBhvr>
                                        <p:cTn id="15" dur="500"/>
                                        <p:tgtEl>
                                          <p:spTgt spid="4"/>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To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rot="18900000">
            <a:off x="7234859" y="1818382"/>
            <a:ext cx="1745624" cy="1746129"/>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sp>
        <p:nvSpPr>
          <p:cNvPr id="3" name="Freeform 6"/>
          <p:cNvSpPr/>
          <p:nvPr/>
        </p:nvSpPr>
        <p:spPr bwMode="auto">
          <a:xfrm rot="18900000">
            <a:off x="7885679" y="3082791"/>
            <a:ext cx="1748734" cy="1746129"/>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sp>
        <p:nvSpPr>
          <p:cNvPr id="4" name="Freeform 5"/>
          <p:cNvSpPr/>
          <p:nvPr/>
        </p:nvSpPr>
        <p:spPr bwMode="auto">
          <a:xfrm rot="18900000">
            <a:off x="6624290" y="3736457"/>
            <a:ext cx="1745624" cy="1746129"/>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sp>
        <p:nvSpPr>
          <p:cNvPr id="5" name="Freeform 8"/>
          <p:cNvSpPr/>
          <p:nvPr/>
        </p:nvSpPr>
        <p:spPr bwMode="auto">
          <a:xfrm rot="18900000">
            <a:off x="5971914" y="2472044"/>
            <a:ext cx="1745624" cy="1746129"/>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cxnSp>
        <p:nvCxnSpPr>
          <p:cNvPr id="6" name="직선 연결선 250"/>
          <p:cNvCxnSpPr/>
          <p:nvPr/>
        </p:nvCxnSpPr>
        <p:spPr>
          <a:xfrm>
            <a:off x="5610382" y="3012234"/>
            <a:ext cx="326187"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7" name="직선 연결선 250"/>
          <p:cNvCxnSpPr/>
          <p:nvPr/>
        </p:nvCxnSpPr>
        <p:spPr>
          <a:xfrm>
            <a:off x="5681906" y="5279275"/>
            <a:ext cx="1191422"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8" name="직선 연결선 250"/>
          <p:cNvCxnSpPr/>
          <p:nvPr/>
        </p:nvCxnSpPr>
        <p:spPr>
          <a:xfrm flipH="1">
            <a:off x="8682377" y="2043184"/>
            <a:ext cx="1425649"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9" name="직선 연결선 250"/>
          <p:cNvCxnSpPr/>
          <p:nvPr/>
        </p:nvCxnSpPr>
        <p:spPr>
          <a:xfrm flipH="1">
            <a:off x="9654748" y="4313528"/>
            <a:ext cx="453277"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0" name="Text Placeholder 8"/>
          <p:cNvSpPr txBox="1"/>
          <p:nvPr/>
        </p:nvSpPr>
        <p:spPr>
          <a:xfrm>
            <a:off x="692874" y="2449030"/>
            <a:ext cx="3099470" cy="3404225"/>
          </a:xfrm>
          <a:prstGeom prst="rect">
            <a:avLst/>
          </a:prstGeom>
        </p:spPr>
        <p:txBody>
          <a:bodyPr vert="horz" lIns="91404" tIns="45701" rIns="91404" bIns="45701"/>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Click to enter the summary text content, the text content needs to be summarized and refined, without unnecessary text modification.</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1" name="Straight Connector 59"/>
          <p:cNvCxnSpPr/>
          <p:nvPr/>
        </p:nvCxnSpPr>
        <p:spPr>
          <a:xfrm flipV="1">
            <a:off x="4080301" y="1731374"/>
            <a:ext cx="0" cy="4481211"/>
          </a:xfrm>
          <a:prstGeom prst="line">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2" name="矩形 10"/>
          <p:cNvSpPr>
            <a:spLocks noChangeArrowheads="1"/>
          </p:cNvSpPr>
          <p:nvPr/>
        </p:nvSpPr>
        <p:spPr bwMode="auto">
          <a:xfrm>
            <a:off x="4317425" y="2770067"/>
            <a:ext cx="1139983" cy="666554"/>
          </a:xfrm>
          <a:prstGeom prst="rect">
            <a:avLst/>
          </a:prstGeom>
          <a:noFill/>
          <a:ln w="9525">
            <a:noFill/>
            <a:miter lim="800000"/>
          </a:ln>
        </p:spPr>
        <p:txBody>
          <a:bodyPr wrap="none" lIns="91404" tIns="45701" rIns="91404" bIns="45701">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Click here</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Add content</a:t>
            </a:r>
          </a:p>
        </p:txBody>
      </p:sp>
      <p:sp>
        <p:nvSpPr>
          <p:cNvPr id="13" name="矩形 10"/>
          <p:cNvSpPr>
            <a:spLocks noChangeArrowheads="1"/>
          </p:cNvSpPr>
          <p:nvPr/>
        </p:nvSpPr>
        <p:spPr bwMode="auto">
          <a:xfrm>
            <a:off x="10261635" y="1787403"/>
            <a:ext cx="1139983" cy="666554"/>
          </a:xfrm>
          <a:prstGeom prst="rect">
            <a:avLst/>
          </a:prstGeom>
          <a:noFill/>
          <a:ln w="9525">
            <a:noFill/>
            <a:miter lim="800000"/>
          </a:ln>
        </p:spPr>
        <p:txBody>
          <a:bodyPr wrap="none" lIns="91404" tIns="45701" rIns="91404" bIns="45701">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Click here</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Add content</a:t>
            </a:r>
          </a:p>
        </p:txBody>
      </p:sp>
      <p:sp>
        <p:nvSpPr>
          <p:cNvPr id="14" name="矩形 10"/>
          <p:cNvSpPr>
            <a:spLocks noChangeArrowheads="1"/>
          </p:cNvSpPr>
          <p:nvPr/>
        </p:nvSpPr>
        <p:spPr bwMode="auto">
          <a:xfrm>
            <a:off x="4394048" y="4914283"/>
            <a:ext cx="1139983" cy="666554"/>
          </a:xfrm>
          <a:prstGeom prst="rect">
            <a:avLst/>
          </a:prstGeom>
          <a:noFill/>
          <a:ln w="9525">
            <a:noFill/>
            <a:miter lim="800000"/>
          </a:ln>
        </p:spPr>
        <p:txBody>
          <a:bodyPr wrap="none" lIns="91404" tIns="45701" rIns="91404" bIns="45701">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Click here</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Add content</a:t>
            </a:r>
          </a:p>
        </p:txBody>
      </p:sp>
      <p:sp>
        <p:nvSpPr>
          <p:cNvPr id="15" name="矩形 10"/>
          <p:cNvSpPr>
            <a:spLocks noChangeArrowheads="1"/>
          </p:cNvSpPr>
          <p:nvPr/>
        </p:nvSpPr>
        <p:spPr bwMode="auto">
          <a:xfrm>
            <a:off x="10329327" y="4055270"/>
            <a:ext cx="1139983" cy="666554"/>
          </a:xfrm>
          <a:prstGeom prst="rect">
            <a:avLst/>
          </a:prstGeom>
          <a:noFill/>
          <a:ln w="9525">
            <a:noFill/>
            <a:miter lim="800000"/>
          </a:ln>
        </p:spPr>
        <p:txBody>
          <a:bodyPr wrap="none" lIns="91404" tIns="45701" rIns="91404" bIns="45701">
            <a:spAutoFit/>
          </a:bodyPr>
          <a:lstStyle/>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Click here</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rPr>
              <a:t>Add content</a:t>
            </a:r>
          </a:p>
        </p:txBody>
      </p:sp>
      <p:sp>
        <p:nvSpPr>
          <p:cNvPr id="16" name="Text Placeholder 2"/>
          <p:cNvSpPr txBox="1"/>
          <p:nvPr/>
        </p:nvSpPr>
        <p:spPr bwMode="auto">
          <a:xfrm>
            <a:off x="528831" y="2109815"/>
            <a:ext cx="3099463" cy="35780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Add a meeting Theme</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标题 23"/>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360"/>
                                          </p:val>
                                        </p:tav>
                                        <p:tav tm="100000">
                                          <p:val>
                                            <p:fltVal val="0"/>
                                          </p:val>
                                        </p:tav>
                                      </p:tavLst>
                                    </p:anim>
                                    <p:animEffect transition="in" filter="fade">
                                      <p:cBhvr>
                                        <p:cTn id="25" dur="500"/>
                                        <p:tgtEl>
                                          <p:spTgt spid="5"/>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right)">
                                      <p:cBhvr>
                                        <p:cTn id="44" dur="500"/>
                                        <p:tgtEl>
                                          <p:spTgt spid="7"/>
                                        </p:tgtEl>
                                      </p:cBhvr>
                                    </p:animEffect>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par>
                          <p:cTn id="49" fill="hold">
                            <p:stCondLst>
                              <p:cond delay="4500"/>
                            </p:stCondLst>
                            <p:childTnLst>
                              <p:par>
                                <p:cTn id="50" presetID="49" presetClass="entr" presetSubtype="0" decel="10000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 calcmode="lin" valueType="num">
                                      <p:cBhvr>
                                        <p:cTn id="54" dur="500" fill="hold"/>
                                        <p:tgtEl>
                                          <p:spTgt spid="3"/>
                                        </p:tgtEl>
                                        <p:attrNameLst>
                                          <p:attrName>style.rotation</p:attrName>
                                        </p:attrNameLst>
                                      </p:cBhvr>
                                      <p:tavLst>
                                        <p:tav tm="0">
                                          <p:val>
                                            <p:fltVal val="360"/>
                                          </p:val>
                                        </p:tav>
                                        <p:tav tm="100000">
                                          <p:val>
                                            <p:fltVal val="0"/>
                                          </p:val>
                                        </p:tav>
                                      </p:tavLst>
                                    </p:anim>
                                    <p:animEffect transition="in" filter="fade">
                                      <p:cBhvr>
                                        <p:cTn id="55" dur="500"/>
                                        <p:tgtEl>
                                          <p:spTgt spid="3"/>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22" presetClass="entr" presetSubtype="1"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up)">
                                      <p:cBhvr>
                                        <p:cTn id="67" dur="500"/>
                                        <p:tgtEl>
                                          <p:spTgt spid="11"/>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500"/>
                                        <p:tgtEl>
                                          <p:spTgt spid="16"/>
                                        </p:tgtEl>
                                      </p:cBhvr>
                                    </p:animEffect>
                                  </p:childTnLst>
                                </p:cTn>
                              </p:par>
                            </p:childTnLst>
                          </p:cTn>
                        </p:par>
                        <p:par>
                          <p:cTn id="72" fill="hold">
                            <p:stCondLst>
                              <p:cond delay="7000"/>
                            </p:stCondLst>
                            <p:childTnLst>
                              <p:par>
                                <p:cTn id="73" presetID="22" presetClass="entr" presetSubtype="1"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up)">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044651" y="3349377"/>
            <a:ext cx="2209774" cy="1628255"/>
            <a:chOff x="2282892" y="2767021"/>
            <a:chExt cx="1657762" cy="1221509"/>
          </a:xfrm>
        </p:grpSpPr>
        <p:sp>
          <p:nvSpPr>
            <p:cNvPr id="9" name="五边形 8"/>
            <p:cNvSpPr/>
            <p:nvPr/>
          </p:nvSpPr>
          <p:spPr>
            <a:xfrm rot="16200000" flipV="1">
              <a:off x="2501018" y="2548895"/>
              <a:ext cx="1221509" cy="16577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矩形 9"/>
            <p:cNvSpPr/>
            <p:nvPr/>
          </p:nvSpPr>
          <p:spPr>
            <a:xfrm>
              <a:off x="2354595" y="3395950"/>
              <a:ext cx="1453732" cy="461665"/>
            </a:xfrm>
            <a:prstGeom prst="rect">
              <a:avLst/>
            </a:prstGeom>
          </p:spPr>
          <p:txBody>
            <a:bodyPr wrap="square">
              <a:noAutofit/>
            </a:bodyPr>
            <a:lstStyle/>
            <a:p>
              <a:pPr algn="ctr">
                <a:defRPr/>
              </a:pPr>
              <a:r>
                <a:rPr lang="zh-CN" altLang="en-US" sz="2000" b="1" dirty="0">
                  <a:solidFill>
                    <a:srgbClr val="FFFFFF"/>
                  </a:solidFill>
                  <a:latin typeface="微软雅黑" panose="020B0503020204020204" pitchFamily="34" charset="-122"/>
                  <a:ea typeface="微软雅黑" panose="020B0503020204020204" pitchFamily="34" charset="-122"/>
                  <a:cs typeface="经典特宋简" pitchFamily="49" charset="-122"/>
                </a:rPr>
                <a:t>Job reporting</a:t>
              </a:r>
            </a:p>
          </p:txBody>
        </p:sp>
      </p:grpSp>
      <p:grpSp>
        <p:nvGrpSpPr>
          <p:cNvPr id="11" name="组合 10"/>
          <p:cNvGrpSpPr/>
          <p:nvPr/>
        </p:nvGrpSpPr>
        <p:grpSpPr>
          <a:xfrm>
            <a:off x="5642102" y="3349377"/>
            <a:ext cx="2209774" cy="1628255"/>
            <a:chOff x="4231488" y="2767021"/>
            <a:chExt cx="1657762" cy="1221509"/>
          </a:xfrm>
        </p:grpSpPr>
        <p:sp>
          <p:nvSpPr>
            <p:cNvPr id="12" name="五边形 11"/>
            <p:cNvSpPr/>
            <p:nvPr/>
          </p:nvSpPr>
          <p:spPr>
            <a:xfrm rot="16200000" flipV="1">
              <a:off x="4449614" y="2548895"/>
              <a:ext cx="1221509" cy="16577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4333503" y="3289202"/>
              <a:ext cx="1453732" cy="461665"/>
            </a:xfrm>
            <a:prstGeom prst="rect">
              <a:avLst/>
            </a:prstGeom>
          </p:spPr>
          <p:txBody>
            <a:bodyPr wrap="square">
              <a:noAutofit/>
            </a:bodyPr>
            <a:lstStyle/>
            <a:p>
              <a:pPr algn="ctr">
                <a:defRPr/>
              </a:pPr>
              <a:r>
                <a:rPr lang="zh-CN" altLang="en-US" sz="2000" b="1" dirty="0">
                  <a:solidFill>
                    <a:srgbClr val="FFFFFF"/>
                  </a:solidFill>
                  <a:latin typeface="微软雅黑" panose="020B0503020204020204" pitchFamily="34" charset="-122"/>
                  <a:ea typeface="微软雅黑" panose="020B0503020204020204" pitchFamily="34" charset="-122"/>
                  <a:cs typeface="经典特宋简" pitchFamily="49" charset="-122"/>
                </a:rPr>
                <a:t>New Year's plan</a:t>
              </a:r>
            </a:p>
          </p:txBody>
        </p:sp>
      </p:grpSp>
      <p:grpSp>
        <p:nvGrpSpPr>
          <p:cNvPr id="14" name="组合 13"/>
          <p:cNvGrpSpPr/>
          <p:nvPr/>
        </p:nvGrpSpPr>
        <p:grpSpPr>
          <a:xfrm>
            <a:off x="4343376" y="2360793"/>
            <a:ext cx="2209774" cy="1628255"/>
            <a:chOff x="3257190" y="2025390"/>
            <a:chExt cx="1657762" cy="1221509"/>
          </a:xfrm>
        </p:grpSpPr>
        <p:sp>
          <p:nvSpPr>
            <p:cNvPr id="15" name="五边形 14"/>
            <p:cNvSpPr/>
            <p:nvPr/>
          </p:nvSpPr>
          <p:spPr>
            <a:xfrm rot="5400000">
              <a:off x="3475316" y="1807264"/>
              <a:ext cx="1221509" cy="16577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矩形 15"/>
            <p:cNvSpPr/>
            <p:nvPr/>
          </p:nvSpPr>
          <p:spPr>
            <a:xfrm>
              <a:off x="3298587" y="2241715"/>
              <a:ext cx="1514348" cy="461665"/>
            </a:xfrm>
            <a:prstGeom prst="rect">
              <a:avLst/>
            </a:prstGeom>
          </p:spPr>
          <p:txBody>
            <a:bodyPr wrap="square">
              <a:noAutofit/>
            </a:bodyPr>
            <a:lstStyle/>
            <a:p>
              <a:pPr algn="ctr">
                <a:defRPr/>
              </a:pPr>
              <a:r>
                <a:rPr lang="zh-CN" altLang="en-US" sz="2000" b="1" dirty="0">
                  <a:solidFill>
                    <a:srgbClr val="FFFFFF"/>
                  </a:solidFill>
                  <a:latin typeface="微软雅黑" panose="020B0503020204020204" pitchFamily="34" charset="-122"/>
                  <a:ea typeface="微软雅黑" panose="020B0503020204020204" pitchFamily="34" charset="-122"/>
                  <a:cs typeface="经典特宋简" pitchFamily="49" charset="-122"/>
                </a:rPr>
                <a:t>Year-End summary</a:t>
              </a:r>
            </a:p>
          </p:txBody>
        </p:sp>
      </p:grpSp>
      <p:grpSp>
        <p:nvGrpSpPr>
          <p:cNvPr id="17" name="组合 16"/>
          <p:cNvGrpSpPr/>
          <p:nvPr/>
        </p:nvGrpSpPr>
        <p:grpSpPr>
          <a:xfrm>
            <a:off x="6940830" y="2360793"/>
            <a:ext cx="2209774" cy="1628255"/>
            <a:chOff x="5205788" y="2025390"/>
            <a:chExt cx="1657762" cy="1221509"/>
          </a:xfrm>
        </p:grpSpPr>
        <p:sp>
          <p:nvSpPr>
            <p:cNvPr id="18" name="五边形 17"/>
            <p:cNvSpPr/>
            <p:nvPr/>
          </p:nvSpPr>
          <p:spPr>
            <a:xfrm rot="5400000">
              <a:off x="5423914" y="1807264"/>
              <a:ext cx="1221509" cy="16577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9" name="矩形 18"/>
            <p:cNvSpPr/>
            <p:nvPr/>
          </p:nvSpPr>
          <p:spPr>
            <a:xfrm>
              <a:off x="5205788" y="2241715"/>
              <a:ext cx="1657762" cy="461665"/>
            </a:xfrm>
            <a:prstGeom prst="rect">
              <a:avLst/>
            </a:prstGeom>
          </p:spPr>
          <p:txBody>
            <a:bodyPr wrap="square">
              <a:noAutofit/>
            </a:bodyPr>
            <a:lstStyle/>
            <a:p>
              <a:pPr algn="ctr">
                <a:defRPr/>
              </a:pPr>
              <a:r>
                <a:rPr lang="zh-CN" altLang="en-US" sz="2000" b="1" dirty="0">
                  <a:solidFill>
                    <a:srgbClr val="FFFFFF"/>
                  </a:solidFill>
                  <a:latin typeface="微软雅黑" panose="020B0503020204020204" pitchFamily="34" charset="-122"/>
                  <a:ea typeface="微软雅黑" panose="020B0503020204020204" pitchFamily="34" charset="-122"/>
                  <a:cs typeface="经典特宋简" pitchFamily="49" charset="-122"/>
                </a:rPr>
                <a:t>Work report</a:t>
              </a:r>
            </a:p>
          </p:txBody>
        </p:sp>
      </p:grpSp>
      <p:cxnSp>
        <p:nvCxnSpPr>
          <p:cNvPr id="20" name="肘形连接符 19"/>
          <p:cNvCxnSpPr>
            <a:stCxn id="15" idx="1"/>
          </p:cNvCxnSpPr>
          <p:nvPr/>
        </p:nvCxnSpPr>
        <p:spPr>
          <a:xfrm rot="16200000" flipV="1">
            <a:off x="4150196" y="1248121"/>
            <a:ext cx="741780" cy="1483562"/>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肘形连接符 20"/>
          <p:cNvCxnSpPr/>
          <p:nvPr/>
        </p:nvCxnSpPr>
        <p:spPr>
          <a:xfrm rot="5400000" flipH="1" flipV="1">
            <a:off x="8323195" y="1443602"/>
            <a:ext cx="741780" cy="1112671"/>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9" idx="1"/>
          </p:cNvCxnSpPr>
          <p:nvPr/>
        </p:nvCxnSpPr>
        <p:spPr>
          <a:xfrm rot="5400000">
            <a:off x="3291853" y="4769005"/>
            <a:ext cx="649058" cy="1066310"/>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肘形连接符 22"/>
          <p:cNvCxnSpPr/>
          <p:nvPr/>
        </p:nvCxnSpPr>
        <p:spPr>
          <a:xfrm rot="16200000" flipH="1">
            <a:off x="6937481" y="4787138"/>
            <a:ext cx="638971" cy="1019948"/>
          </a:xfrm>
          <a:prstGeom prst="bentConnector2">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文本框 81"/>
          <p:cNvSpPr txBox="1">
            <a:spLocks noChangeArrowheads="1"/>
          </p:cNvSpPr>
          <p:nvPr/>
        </p:nvSpPr>
        <p:spPr bwMode="auto">
          <a:xfrm>
            <a:off x="667951" y="1445874"/>
            <a:ext cx="3111355" cy="129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Enter your title</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p>
        </p:txBody>
      </p:sp>
      <p:sp>
        <p:nvSpPr>
          <p:cNvPr id="25" name="文本框 81"/>
          <p:cNvSpPr txBox="1">
            <a:spLocks noChangeArrowheads="1"/>
          </p:cNvSpPr>
          <p:nvPr/>
        </p:nvSpPr>
        <p:spPr bwMode="auto">
          <a:xfrm>
            <a:off x="240875" y="4962675"/>
            <a:ext cx="2831263" cy="111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Enter your title</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Enter your text</a:t>
            </a:r>
          </a:p>
        </p:txBody>
      </p:sp>
      <p:sp>
        <p:nvSpPr>
          <p:cNvPr id="26" name="文本框 81"/>
          <p:cNvSpPr txBox="1">
            <a:spLocks noChangeArrowheads="1"/>
          </p:cNvSpPr>
          <p:nvPr/>
        </p:nvSpPr>
        <p:spPr bwMode="auto">
          <a:xfrm>
            <a:off x="9215848" y="1443626"/>
            <a:ext cx="2831263" cy="120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Enter your title</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Enter your text</a:t>
            </a:r>
          </a:p>
        </p:txBody>
      </p:sp>
      <p:sp>
        <p:nvSpPr>
          <p:cNvPr id="27" name="文本框 81"/>
          <p:cNvSpPr txBox="1">
            <a:spLocks noChangeArrowheads="1"/>
          </p:cNvSpPr>
          <p:nvPr/>
        </p:nvSpPr>
        <p:spPr bwMode="auto">
          <a:xfrm>
            <a:off x="7993848" y="5012564"/>
            <a:ext cx="3111355" cy="129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Enter your title</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Enter your text here</a:t>
            </a:r>
          </a:p>
        </p:txBody>
      </p:sp>
      <p:sp>
        <p:nvSpPr>
          <p:cNvPr id="28" name="标题 27"/>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1500"/>
                            </p:stCondLst>
                            <p:childTnLst>
                              <p:par>
                                <p:cTn id="30" presetID="22" presetClass="entr" presetSubtype="2"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right)">
                                      <p:cBhvr>
                                        <p:cTn id="32" dur="500"/>
                                        <p:tgtEl>
                                          <p:spTgt spid="20"/>
                                        </p:tgtEl>
                                      </p:cBhvr>
                                    </p:animEffect>
                                  </p:childTnLst>
                                </p:cTn>
                              </p:par>
                            </p:childTnLst>
                          </p:cTn>
                        </p:par>
                        <p:par>
                          <p:cTn id="33" fill="hold">
                            <p:stCondLst>
                              <p:cond delay="2000"/>
                            </p:stCondLst>
                            <p:childTnLst>
                              <p:par>
                                <p:cTn id="34" presetID="22" presetClass="entr" presetSubtype="2"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燕尾形 7"/>
          <p:cNvSpPr/>
          <p:nvPr/>
        </p:nvSpPr>
        <p:spPr>
          <a:xfrm rot="5400000">
            <a:off x="7225417" y="3788908"/>
            <a:ext cx="334922" cy="38394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9" name="燕尾形 8"/>
          <p:cNvSpPr/>
          <p:nvPr/>
        </p:nvSpPr>
        <p:spPr>
          <a:xfrm>
            <a:off x="5904032" y="2421151"/>
            <a:ext cx="334922" cy="383943"/>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10" name="燕尾形 9"/>
          <p:cNvSpPr/>
          <p:nvPr/>
        </p:nvSpPr>
        <p:spPr>
          <a:xfrm rot="16200000">
            <a:off x="4631629" y="3860384"/>
            <a:ext cx="334922" cy="383943"/>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11" name="燕尾形 10"/>
          <p:cNvSpPr/>
          <p:nvPr/>
        </p:nvSpPr>
        <p:spPr>
          <a:xfrm rot="10800000">
            <a:off x="5953053" y="5156704"/>
            <a:ext cx="334922" cy="383943"/>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nvGrpSpPr>
          <p:cNvPr id="12" name="组合 11"/>
          <p:cNvGrpSpPr/>
          <p:nvPr/>
        </p:nvGrpSpPr>
        <p:grpSpPr>
          <a:xfrm>
            <a:off x="4079194" y="1893230"/>
            <a:ext cx="1439785" cy="1439785"/>
            <a:chOff x="3059001" y="1005605"/>
            <a:chExt cx="1080120" cy="1080120"/>
          </a:xfrm>
        </p:grpSpPr>
        <p:sp>
          <p:nvSpPr>
            <p:cNvPr id="13" name="矩形 12"/>
            <p:cNvSpPr/>
            <p:nvPr/>
          </p:nvSpPr>
          <p:spPr>
            <a:xfrm>
              <a:off x="3059001" y="1005605"/>
              <a:ext cx="1080120" cy="1080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nvSpPr>
          <p:spPr>
            <a:xfrm>
              <a:off x="3059001" y="1253277"/>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Add a text title</a:t>
              </a:r>
            </a:p>
          </p:txBody>
        </p:sp>
      </p:grpSp>
      <p:grpSp>
        <p:nvGrpSpPr>
          <p:cNvPr id="15" name="组合 14"/>
          <p:cNvGrpSpPr/>
          <p:nvPr/>
        </p:nvGrpSpPr>
        <p:grpSpPr>
          <a:xfrm>
            <a:off x="6672983" y="1893230"/>
            <a:ext cx="1439785" cy="1439785"/>
            <a:chOff x="5004849" y="1005605"/>
            <a:chExt cx="1080120" cy="1080120"/>
          </a:xfrm>
        </p:grpSpPr>
        <p:sp>
          <p:nvSpPr>
            <p:cNvPr id="16" name="矩形 15"/>
            <p:cNvSpPr/>
            <p:nvPr/>
          </p:nvSpPr>
          <p:spPr>
            <a:xfrm>
              <a:off x="5004849" y="1005605"/>
              <a:ext cx="1080120" cy="1080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矩形 16"/>
            <p:cNvSpPr/>
            <p:nvPr/>
          </p:nvSpPr>
          <p:spPr>
            <a:xfrm>
              <a:off x="5022851" y="1261954"/>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Add a text title</a:t>
              </a:r>
            </a:p>
          </p:txBody>
        </p:sp>
      </p:grpSp>
      <p:grpSp>
        <p:nvGrpSpPr>
          <p:cNvPr id="18" name="组合 17"/>
          <p:cNvGrpSpPr/>
          <p:nvPr/>
        </p:nvGrpSpPr>
        <p:grpSpPr>
          <a:xfrm>
            <a:off x="4079194" y="4628783"/>
            <a:ext cx="1439785" cy="1439785"/>
            <a:chOff x="3059001" y="3057804"/>
            <a:chExt cx="1080120" cy="1080120"/>
          </a:xfrm>
        </p:grpSpPr>
        <p:sp>
          <p:nvSpPr>
            <p:cNvPr id="19" name="矩形 18"/>
            <p:cNvSpPr/>
            <p:nvPr/>
          </p:nvSpPr>
          <p:spPr>
            <a:xfrm>
              <a:off x="3059001" y="3057804"/>
              <a:ext cx="1080120" cy="1080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矩形 19"/>
            <p:cNvSpPr/>
            <p:nvPr/>
          </p:nvSpPr>
          <p:spPr>
            <a:xfrm>
              <a:off x="3059001" y="3305476"/>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Add a text title</a:t>
              </a:r>
            </a:p>
          </p:txBody>
        </p:sp>
      </p:grpSp>
      <p:grpSp>
        <p:nvGrpSpPr>
          <p:cNvPr id="21" name="组合 20"/>
          <p:cNvGrpSpPr/>
          <p:nvPr/>
        </p:nvGrpSpPr>
        <p:grpSpPr>
          <a:xfrm>
            <a:off x="6672983" y="4628783"/>
            <a:ext cx="1439785" cy="1439785"/>
            <a:chOff x="5004849" y="3057804"/>
            <a:chExt cx="1080120" cy="1080120"/>
          </a:xfrm>
        </p:grpSpPr>
        <p:sp>
          <p:nvSpPr>
            <p:cNvPr id="22" name="矩形 21"/>
            <p:cNvSpPr/>
            <p:nvPr/>
          </p:nvSpPr>
          <p:spPr>
            <a:xfrm>
              <a:off x="5004849" y="3057804"/>
              <a:ext cx="1080120" cy="1080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矩形 22"/>
            <p:cNvSpPr/>
            <p:nvPr/>
          </p:nvSpPr>
          <p:spPr>
            <a:xfrm>
              <a:off x="5022851" y="3314153"/>
              <a:ext cx="1044116" cy="561743"/>
            </a:xfrm>
            <a:prstGeom prst="rect">
              <a:avLst/>
            </a:prstGeom>
          </p:spPr>
          <p:txBody>
            <a:bodyPr wrap="square">
              <a:spAutoFit/>
            </a:bodyPr>
            <a:lstStyle/>
            <a:p>
              <a:pPr lvl="0" algn="ctr"/>
              <a:r>
                <a:rPr lang="zh-CN" altLang="en-US" sz="2135" dirty="0">
                  <a:solidFill>
                    <a:schemeClr val="bg1"/>
                  </a:solidFill>
                  <a:latin typeface="微软雅黑" panose="020B0503020204020204" pitchFamily="34" charset="-122"/>
                  <a:ea typeface="微软雅黑" panose="020B0503020204020204" pitchFamily="34" charset="-122"/>
                </a:rPr>
                <a:t>Add a text title</a:t>
              </a:r>
            </a:p>
          </p:txBody>
        </p:sp>
      </p:grpSp>
      <p:sp>
        <p:nvSpPr>
          <p:cNvPr id="24" name="文本框 7"/>
          <p:cNvSpPr txBox="1">
            <a:spLocks noChangeArrowheads="1"/>
          </p:cNvSpPr>
          <p:nvPr/>
        </p:nvSpPr>
        <p:spPr bwMode="auto">
          <a:xfrm>
            <a:off x="8134325" y="2076543"/>
            <a:ext cx="3647455" cy="10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Add text information</a:t>
            </a:r>
            <a:endParaRPr lang="en-US" altLang="zh-CN" sz="1865" b="1"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25" name="文本框 7"/>
          <p:cNvSpPr txBox="1">
            <a:spLocks noChangeArrowheads="1"/>
          </p:cNvSpPr>
          <p:nvPr/>
        </p:nvSpPr>
        <p:spPr bwMode="auto">
          <a:xfrm>
            <a:off x="336861" y="2105941"/>
            <a:ext cx="3647455" cy="106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r" eaLnBrk="1" hangingPunct="1"/>
            <a:r>
              <a:rPr lang="zh-CN" altLang="en-US" sz="1865" b="1" dirty="0">
                <a:solidFill>
                  <a:schemeClr val="tx1">
                    <a:lumMod val="50000"/>
                    <a:lumOff val="50000"/>
                  </a:schemeClr>
                </a:solidFill>
                <a:latin typeface="微软雅黑" panose="020B0503020204020204" pitchFamily="34" charset="-122"/>
              </a:rPr>
              <a:t>Add text information</a:t>
            </a:r>
            <a:endParaRPr lang="en-US" altLang="zh-CN" sz="1865" b="1"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26" name="文本框 7"/>
          <p:cNvSpPr txBox="1">
            <a:spLocks noChangeArrowheads="1"/>
          </p:cNvSpPr>
          <p:nvPr/>
        </p:nvSpPr>
        <p:spPr bwMode="auto">
          <a:xfrm>
            <a:off x="8134325" y="4812095"/>
            <a:ext cx="3647455" cy="109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eaLnBrk="1" hangingPunct="1"/>
            <a:r>
              <a:rPr lang="zh-CN" altLang="en-US" sz="1865" b="1" dirty="0">
                <a:solidFill>
                  <a:schemeClr val="tx1">
                    <a:lumMod val="50000"/>
                    <a:lumOff val="50000"/>
                  </a:schemeClr>
                </a:solidFill>
                <a:latin typeface="微软雅黑" panose="020B0503020204020204" pitchFamily="34" charset="-122"/>
              </a:rPr>
              <a:t>Add text information</a:t>
            </a:r>
            <a:endParaRPr lang="en-US" altLang="zh-CN" sz="1865" b="1" dirty="0">
              <a:solidFill>
                <a:schemeClr val="tx1">
                  <a:lumMod val="50000"/>
                  <a:lumOff val="50000"/>
                </a:schemeClr>
              </a:solidFill>
              <a:latin typeface="微软雅黑" panose="020B0503020204020204" pitchFamily="34" charset="-122"/>
            </a:endParaRPr>
          </a:p>
          <a:p>
            <a:pP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27" name="文本框 7"/>
          <p:cNvSpPr txBox="1">
            <a:spLocks noChangeArrowheads="1"/>
          </p:cNvSpPr>
          <p:nvPr/>
        </p:nvSpPr>
        <p:spPr bwMode="auto">
          <a:xfrm>
            <a:off x="336861" y="4826795"/>
            <a:ext cx="3647455" cy="106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r" eaLnBrk="1" hangingPunct="1"/>
            <a:r>
              <a:rPr lang="zh-CN" altLang="en-US" sz="1865" b="1" dirty="0">
                <a:solidFill>
                  <a:schemeClr val="tx1">
                    <a:lumMod val="50000"/>
                    <a:lumOff val="50000"/>
                  </a:schemeClr>
                </a:solidFill>
                <a:latin typeface="微软雅黑" panose="020B0503020204020204" pitchFamily="34" charset="-122"/>
              </a:rPr>
              <a:t>Add text information</a:t>
            </a:r>
            <a:endParaRPr lang="en-US" altLang="zh-CN" sz="1865" b="1" dirty="0">
              <a:solidFill>
                <a:schemeClr val="tx1">
                  <a:lumMod val="50000"/>
                  <a:lumOff val="50000"/>
                </a:schemeClr>
              </a:solidFill>
              <a:latin typeface="微软雅黑" panose="020B0503020204020204" pitchFamily="34" charset="-122"/>
            </a:endParaRPr>
          </a:p>
          <a:p>
            <a:pPr algn="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Add caption text here</a:t>
            </a:r>
          </a:p>
        </p:txBody>
      </p:sp>
      <p:sp>
        <p:nvSpPr>
          <p:cNvPr id="28" name="标题 27"/>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500"/>
                                        <p:tgtEl>
                                          <p:spTgt spid="25"/>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2500"/>
                            </p:stCondLst>
                            <p:childTnLst>
                              <p:par>
                                <p:cTn id="36" presetID="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childTnLst>
                          </p:cTn>
                        </p:par>
                        <p:par>
                          <p:cTn id="47" fill="hold">
                            <p:stCondLst>
                              <p:cond delay="3500"/>
                            </p:stCondLst>
                            <p:childTnLst>
                              <p:par>
                                <p:cTn id="48" presetID="2" presetClass="entr" presetSubtype="4"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4" grpId="0"/>
      <p:bldP spid="25"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组合 39"/>
          <p:cNvGrpSpPr/>
          <p:nvPr/>
        </p:nvGrpSpPr>
        <p:grpSpPr>
          <a:xfrm>
            <a:off x="2308562" y="2235082"/>
            <a:ext cx="7661210" cy="60943"/>
            <a:chOff x="1172471" y="1676076"/>
            <a:chExt cx="5747404" cy="45719"/>
          </a:xfrm>
          <a:solidFill>
            <a:schemeClr val="bg2"/>
          </a:solidFill>
        </p:grpSpPr>
        <p:sp>
          <p:nvSpPr>
            <p:cNvPr id="81" name="椭圆 53"/>
            <p:cNvSpPr/>
            <p:nvPr/>
          </p:nvSpPr>
          <p:spPr>
            <a:xfrm>
              <a:off x="4024402" y="1676076"/>
              <a:ext cx="2895473" cy="45719"/>
            </a:xfrm>
            <a:prstGeom prst="ellipse">
              <a:avLst/>
            </a:prstGeom>
            <a:solidFill>
              <a:schemeClr val="tx2">
                <a:lumMod val="60000"/>
                <a:lumOff val="4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82" name="椭圆 54"/>
            <p:cNvSpPr/>
            <p:nvPr/>
          </p:nvSpPr>
          <p:spPr>
            <a:xfrm>
              <a:off x="1172471" y="1676076"/>
              <a:ext cx="2895473" cy="45719"/>
            </a:xfrm>
            <a:prstGeom prst="ellipse">
              <a:avLst/>
            </a:prstGeom>
            <a:solidFill>
              <a:schemeClr val="tx2">
                <a:lumMod val="60000"/>
                <a:lumOff val="4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grpSp>
      <p:grpSp>
        <p:nvGrpSpPr>
          <p:cNvPr id="84" name="组合 38"/>
          <p:cNvGrpSpPr/>
          <p:nvPr/>
        </p:nvGrpSpPr>
        <p:grpSpPr>
          <a:xfrm>
            <a:off x="2308562" y="5628182"/>
            <a:ext cx="7661210" cy="60943"/>
            <a:chOff x="1172471" y="1676076"/>
            <a:chExt cx="5747404" cy="45719"/>
          </a:xfrm>
          <a:solidFill>
            <a:schemeClr val="tx2">
              <a:lumMod val="60000"/>
              <a:lumOff val="40000"/>
            </a:schemeClr>
          </a:solidFill>
        </p:grpSpPr>
        <p:sp>
          <p:nvSpPr>
            <p:cNvPr id="85" name="椭圆 55"/>
            <p:cNvSpPr/>
            <p:nvPr/>
          </p:nvSpPr>
          <p:spPr>
            <a:xfrm>
              <a:off x="4024402" y="1676076"/>
              <a:ext cx="2895473" cy="45719"/>
            </a:xfrm>
            <a:prstGeom prst="ellipse">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86" name="椭圆 56"/>
            <p:cNvSpPr/>
            <p:nvPr/>
          </p:nvSpPr>
          <p:spPr>
            <a:xfrm>
              <a:off x="1172471" y="1676076"/>
              <a:ext cx="2895473" cy="45719"/>
            </a:xfrm>
            <a:prstGeom prst="ellipse">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grpSp>
      <p:grpSp>
        <p:nvGrpSpPr>
          <p:cNvPr id="108" name="组合 3"/>
          <p:cNvGrpSpPr/>
          <p:nvPr/>
        </p:nvGrpSpPr>
        <p:grpSpPr>
          <a:xfrm>
            <a:off x="395201" y="2365376"/>
            <a:ext cx="2682970" cy="1205646"/>
            <a:chOff x="5054599" y="1342008"/>
            <a:chExt cx="2012752" cy="904470"/>
          </a:xfrm>
        </p:grpSpPr>
        <p:sp>
          <p:nvSpPr>
            <p:cNvPr id="109" name="TextBox 108"/>
            <p:cNvSpPr txBox="1"/>
            <p:nvPr/>
          </p:nvSpPr>
          <p:spPr>
            <a:xfrm>
              <a:off x="5054600" y="1342008"/>
              <a:ext cx="1213630"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accent1"/>
                  </a:solidFill>
                </a:rPr>
                <a:t>Click Add Title</a:t>
              </a:r>
              <a:endParaRPr lang="en-US" altLang="zh-CN" sz="1865" dirty="0">
                <a:solidFill>
                  <a:schemeClr val="accent1"/>
                </a:solidFill>
              </a:endParaRPr>
            </a:p>
          </p:txBody>
        </p:sp>
        <p:sp>
          <p:nvSpPr>
            <p:cNvPr id="110" name="矩形 35"/>
            <p:cNvSpPr/>
            <p:nvPr/>
          </p:nvSpPr>
          <p:spPr>
            <a:xfrm>
              <a:off x="5054599" y="1650919"/>
              <a:ext cx="2012752" cy="595559"/>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111" name="组合 3"/>
          <p:cNvGrpSpPr/>
          <p:nvPr/>
        </p:nvGrpSpPr>
        <p:grpSpPr>
          <a:xfrm>
            <a:off x="395203" y="4391778"/>
            <a:ext cx="2682970" cy="1205646"/>
            <a:chOff x="5054599" y="1342008"/>
            <a:chExt cx="2012752" cy="904470"/>
          </a:xfrm>
        </p:grpSpPr>
        <p:sp>
          <p:nvSpPr>
            <p:cNvPr id="112" name="TextBox 111"/>
            <p:cNvSpPr txBox="1"/>
            <p:nvPr/>
          </p:nvSpPr>
          <p:spPr>
            <a:xfrm>
              <a:off x="5054600" y="1342008"/>
              <a:ext cx="1213630"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accent2"/>
                  </a:solidFill>
                </a:rPr>
                <a:t>Click Add Title</a:t>
              </a:r>
              <a:endParaRPr lang="en-US" altLang="zh-CN" sz="1865" dirty="0">
                <a:solidFill>
                  <a:schemeClr val="accent2"/>
                </a:solidFill>
              </a:endParaRPr>
            </a:p>
          </p:txBody>
        </p:sp>
        <p:sp>
          <p:nvSpPr>
            <p:cNvPr id="113" name="矩形 35"/>
            <p:cNvSpPr/>
            <p:nvPr/>
          </p:nvSpPr>
          <p:spPr>
            <a:xfrm>
              <a:off x="5054599" y="1650919"/>
              <a:ext cx="2012752" cy="595559"/>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114" name="组合 3"/>
          <p:cNvGrpSpPr/>
          <p:nvPr/>
        </p:nvGrpSpPr>
        <p:grpSpPr>
          <a:xfrm>
            <a:off x="8951170" y="2411593"/>
            <a:ext cx="2682970" cy="1205646"/>
            <a:chOff x="5054599" y="1342008"/>
            <a:chExt cx="2012752" cy="904470"/>
          </a:xfrm>
        </p:grpSpPr>
        <p:sp>
          <p:nvSpPr>
            <p:cNvPr id="115" name="TextBox 114"/>
            <p:cNvSpPr txBox="1"/>
            <p:nvPr/>
          </p:nvSpPr>
          <p:spPr>
            <a:xfrm>
              <a:off x="5054600" y="1342008"/>
              <a:ext cx="1213630"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accent3"/>
                  </a:solidFill>
                </a:rPr>
                <a:t>Click Add Title</a:t>
              </a:r>
              <a:endParaRPr lang="en-US" altLang="zh-CN" sz="1865" dirty="0">
                <a:solidFill>
                  <a:schemeClr val="accent3"/>
                </a:solidFill>
              </a:endParaRPr>
            </a:p>
          </p:txBody>
        </p:sp>
        <p:sp>
          <p:nvSpPr>
            <p:cNvPr id="116" name="矩形 35"/>
            <p:cNvSpPr/>
            <p:nvPr/>
          </p:nvSpPr>
          <p:spPr>
            <a:xfrm>
              <a:off x="5054599" y="1650919"/>
              <a:ext cx="2012752" cy="595559"/>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117" name="组合 3"/>
          <p:cNvGrpSpPr/>
          <p:nvPr/>
        </p:nvGrpSpPr>
        <p:grpSpPr>
          <a:xfrm>
            <a:off x="8951171" y="4437996"/>
            <a:ext cx="2682970" cy="1205646"/>
            <a:chOff x="5054599" y="1342008"/>
            <a:chExt cx="2012752" cy="904470"/>
          </a:xfrm>
        </p:grpSpPr>
        <p:sp>
          <p:nvSpPr>
            <p:cNvPr id="118" name="TextBox 117"/>
            <p:cNvSpPr txBox="1"/>
            <p:nvPr/>
          </p:nvSpPr>
          <p:spPr>
            <a:xfrm>
              <a:off x="5054600" y="1342008"/>
              <a:ext cx="1213630" cy="284671"/>
            </a:xfrm>
            <a:prstGeom prst="rect">
              <a:avLst/>
            </a:prstGeom>
            <a:noFill/>
          </p:spPr>
          <p:txBody>
            <a:bodyPr wrap="non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a:defRPr/>
              </a:pPr>
              <a:r>
                <a:rPr lang="zh-CN" altLang="en-US" sz="1865" dirty="0">
                  <a:solidFill>
                    <a:schemeClr val="accent4"/>
                  </a:solidFill>
                </a:rPr>
                <a:t>Click Add Title</a:t>
              </a:r>
              <a:endParaRPr lang="en-US" altLang="zh-CN" sz="1865" dirty="0">
                <a:solidFill>
                  <a:schemeClr val="accent4"/>
                </a:solidFill>
              </a:endParaRPr>
            </a:p>
          </p:txBody>
        </p:sp>
        <p:sp>
          <p:nvSpPr>
            <p:cNvPr id="119" name="矩形 35"/>
            <p:cNvSpPr/>
            <p:nvPr/>
          </p:nvSpPr>
          <p:spPr>
            <a:xfrm>
              <a:off x="5054599" y="1650919"/>
              <a:ext cx="2012752" cy="595559"/>
            </a:xfrm>
            <a:prstGeom prst="rect">
              <a:avLst/>
            </a:prstGeom>
          </p:spPr>
          <p:txBody>
            <a:bodyPr wrap="square">
              <a:spAutoFit/>
            </a:bodyPr>
            <a:lstStyle/>
            <a:p>
              <a:pPr algn="just">
                <a:lnSpc>
                  <a:spcPct val="114000"/>
                </a:lnSpc>
              </a:pP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Templates All text pictures can be edited, and data charts can modify colors, sizes, shapes</a:t>
              </a:r>
            </a:p>
          </p:txBody>
        </p:sp>
      </p:grpSp>
      <p:grpSp>
        <p:nvGrpSpPr>
          <p:cNvPr id="67" name="Group 66"/>
          <p:cNvGrpSpPr/>
          <p:nvPr/>
        </p:nvGrpSpPr>
        <p:grpSpPr>
          <a:xfrm>
            <a:off x="3069829" y="1917014"/>
            <a:ext cx="2715295" cy="2066392"/>
            <a:chOff x="2301780" y="1437464"/>
            <a:chExt cx="2037002" cy="1550198"/>
          </a:xfrm>
        </p:grpSpPr>
        <p:sp>
          <p:nvSpPr>
            <p:cNvPr id="88" name="任意多边形 51"/>
            <p:cNvSpPr/>
            <p:nvPr/>
          </p:nvSpPr>
          <p:spPr>
            <a:xfrm>
              <a:off x="3938690" y="1474721"/>
              <a:ext cx="400092" cy="231784"/>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89" name="任意多边形 52"/>
            <p:cNvSpPr/>
            <p:nvPr/>
          </p:nvSpPr>
          <p:spPr>
            <a:xfrm>
              <a:off x="2301780" y="1437464"/>
              <a:ext cx="2016965" cy="1550198"/>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16965"/>
                <a:gd name="connsiteY0-176" fmla="*/ 1568040 h 1568040"/>
                <a:gd name="connsiteX1-177" fmla="*/ 937405 w 2016965"/>
                <a:gd name="connsiteY1-178" fmla="*/ 0 h 1568040"/>
                <a:gd name="connsiteX2-179" fmla="*/ 1921513 w 2016965"/>
                <a:gd name="connsiteY2-180" fmla="*/ 24603 h 1568040"/>
                <a:gd name="connsiteX3-181" fmla="*/ 2016965 w 2016965"/>
                <a:gd name="connsiteY3-182" fmla="*/ 118448 h 1568040"/>
                <a:gd name="connsiteX4-183" fmla="*/ 1019414 w 2016965"/>
                <a:gd name="connsiteY4-184" fmla="*/ 1566371 h 1568040"/>
                <a:gd name="connsiteX5-185" fmla="*/ 0 w 2016965"/>
                <a:gd name="connsiteY5-186" fmla="*/ 1568040 h 1568040"/>
                <a:gd name="connsiteX0-187" fmla="*/ 0 w 2016965"/>
                <a:gd name="connsiteY0-188" fmla="*/ 1550198 h 1550198"/>
                <a:gd name="connsiteX1-189" fmla="*/ 932945 w 2016965"/>
                <a:gd name="connsiteY1-190" fmla="*/ 0 h 1550198"/>
                <a:gd name="connsiteX2-191" fmla="*/ 1921513 w 2016965"/>
                <a:gd name="connsiteY2-192" fmla="*/ 6761 h 1550198"/>
                <a:gd name="connsiteX3-193" fmla="*/ 2016965 w 2016965"/>
                <a:gd name="connsiteY3-194" fmla="*/ 100606 h 1550198"/>
                <a:gd name="connsiteX4-195" fmla="*/ 1019414 w 2016965"/>
                <a:gd name="connsiteY4-196" fmla="*/ 1548529 h 1550198"/>
                <a:gd name="connsiteX5-197" fmla="*/ 0 w 2016965"/>
                <a:gd name="connsiteY5-198" fmla="*/ 1550198 h 15501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16965" h="1550198">
                  <a:moveTo>
                    <a:pt x="0" y="1550198"/>
                  </a:moveTo>
                  <a:cubicBezTo>
                    <a:pt x="656072" y="156046"/>
                    <a:pt x="633613" y="123013"/>
                    <a:pt x="932945" y="0"/>
                  </a:cubicBezTo>
                  <a:lnTo>
                    <a:pt x="1921513" y="6761"/>
                  </a:lnTo>
                  <a:cubicBezTo>
                    <a:pt x="1975726" y="34055"/>
                    <a:pt x="1988721" y="50814"/>
                    <a:pt x="2016965" y="100606"/>
                  </a:cubicBezTo>
                  <a:cubicBezTo>
                    <a:pt x="1738135" y="-198728"/>
                    <a:pt x="1269541" y="1097480"/>
                    <a:pt x="1019414" y="1548529"/>
                  </a:cubicBezTo>
                  <a:lnTo>
                    <a:pt x="0" y="15501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grpSp>
          <p:nvGrpSpPr>
            <p:cNvPr id="120" name="组合 41"/>
            <p:cNvGrpSpPr/>
            <p:nvPr/>
          </p:nvGrpSpPr>
          <p:grpSpPr>
            <a:xfrm>
              <a:off x="2954912" y="2081601"/>
              <a:ext cx="366085" cy="301752"/>
              <a:chOff x="5146675" y="766763"/>
              <a:chExt cx="1590676" cy="1338263"/>
            </a:xfrm>
            <a:solidFill>
              <a:schemeClr val="bg1"/>
            </a:solidFill>
          </p:grpSpPr>
          <p:sp>
            <p:nvSpPr>
              <p:cNvPr id="121"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2"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3"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4"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5"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6"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7"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8"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29"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30"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31"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32"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grpSp>
        <p:nvGrpSpPr>
          <p:cNvPr id="68" name="Group 67"/>
          <p:cNvGrpSpPr/>
          <p:nvPr/>
        </p:nvGrpSpPr>
        <p:grpSpPr>
          <a:xfrm>
            <a:off x="3078175" y="3968358"/>
            <a:ext cx="2706952" cy="2075166"/>
            <a:chOff x="2308039" y="2976374"/>
            <a:chExt cx="2030743" cy="1556780"/>
          </a:xfrm>
        </p:grpSpPr>
        <p:sp>
          <p:nvSpPr>
            <p:cNvPr id="78" name="任意多边形 76"/>
            <p:cNvSpPr/>
            <p:nvPr/>
          </p:nvSpPr>
          <p:spPr>
            <a:xfrm flipV="1">
              <a:off x="3938690" y="4256236"/>
              <a:ext cx="400092" cy="231784"/>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91" name="任意多边形 48"/>
            <p:cNvSpPr/>
            <p:nvPr/>
          </p:nvSpPr>
          <p:spPr>
            <a:xfrm flipV="1">
              <a:off x="2308039" y="2976374"/>
              <a:ext cx="2020231" cy="1556780"/>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20231"/>
                <a:gd name="connsiteY0-176" fmla="*/ 1554978 h 1566371"/>
                <a:gd name="connsiteX1-177" fmla="*/ 940671 w 2020231"/>
                <a:gd name="connsiteY1-178" fmla="*/ 0 h 1566371"/>
                <a:gd name="connsiteX2-179" fmla="*/ 1924779 w 2020231"/>
                <a:gd name="connsiteY2-180" fmla="*/ 24603 h 1566371"/>
                <a:gd name="connsiteX3-181" fmla="*/ 2020231 w 2020231"/>
                <a:gd name="connsiteY3-182" fmla="*/ 118448 h 1566371"/>
                <a:gd name="connsiteX4-183" fmla="*/ 1022680 w 2020231"/>
                <a:gd name="connsiteY4-184" fmla="*/ 1566371 h 1566371"/>
                <a:gd name="connsiteX5-185" fmla="*/ 0 w 2020231"/>
                <a:gd name="connsiteY5-186" fmla="*/ 1554978 h 1566371"/>
                <a:gd name="connsiteX0-187" fmla="*/ 0 w 2020231"/>
                <a:gd name="connsiteY0-188" fmla="*/ 1545387 h 1556780"/>
                <a:gd name="connsiteX1-189" fmla="*/ 931079 w 2020231"/>
                <a:gd name="connsiteY1-190" fmla="*/ 0 h 1556780"/>
                <a:gd name="connsiteX2-191" fmla="*/ 1924779 w 2020231"/>
                <a:gd name="connsiteY2-192" fmla="*/ 15012 h 1556780"/>
                <a:gd name="connsiteX3-193" fmla="*/ 2020231 w 2020231"/>
                <a:gd name="connsiteY3-194" fmla="*/ 108857 h 1556780"/>
                <a:gd name="connsiteX4-195" fmla="*/ 1022680 w 2020231"/>
                <a:gd name="connsiteY4-196" fmla="*/ 1556780 h 1556780"/>
                <a:gd name="connsiteX5-197" fmla="*/ 0 w 2020231"/>
                <a:gd name="connsiteY5-198" fmla="*/ 1545387 h 15567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0231" h="1556780">
                  <a:moveTo>
                    <a:pt x="0" y="1545387"/>
                  </a:moveTo>
                  <a:cubicBezTo>
                    <a:pt x="656072" y="151235"/>
                    <a:pt x="631747" y="123013"/>
                    <a:pt x="931079" y="0"/>
                  </a:cubicBezTo>
                  <a:lnTo>
                    <a:pt x="1924779" y="15012"/>
                  </a:lnTo>
                  <a:cubicBezTo>
                    <a:pt x="1978992" y="42306"/>
                    <a:pt x="1991987" y="59065"/>
                    <a:pt x="2020231" y="108857"/>
                  </a:cubicBezTo>
                  <a:cubicBezTo>
                    <a:pt x="1741401" y="-190477"/>
                    <a:pt x="1272807" y="1105731"/>
                    <a:pt x="1022680" y="1556780"/>
                  </a:cubicBezTo>
                  <a:lnTo>
                    <a:pt x="0" y="154538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grpSp>
          <p:nvGrpSpPr>
            <p:cNvPr id="133" name="组合 55"/>
            <p:cNvGrpSpPr/>
            <p:nvPr/>
          </p:nvGrpSpPr>
          <p:grpSpPr>
            <a:xfrm>
              <a:off x="3011542" y="3496930"/>
              <a:ext cx="309455" cy="281349"/>
              <a:chOff x="5278438" y="2973388"/>
              <a:chExt cx="1344613" cy="1247775"/>
            </a:xfrm>
            <a:solidFill>
              <a:schemeClr val="bg1"/>
            </a:solidFill>
          </p:grpSpPr>
          <p:sp>
            <p:nvSpPr>
              <p:cNvPr id="13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35"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36"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3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grpSp>
        <p:nvGrpSpPr>
          <p:cNvPr id="69" name="Group 68"/>
          <p:cNvGrpSpPr/>
          <p:nvPr/>
        </p:nvGrpSpPr>
        <p:grpSpPr>
          <a:xfrm>
            <a:off x="6226653" y="3974049"/>
            <a:ext cx="2725123" cy="2037847"/>
            <a:chOff x="4670012" y="2980641"/>
            <a:chExt cx="2044375" cy="1528783"/>
          </a:xfrm>
        </p:grpSpPr>
        <p:sp>
          <p:nvSpPr>
            <p:cNvPr id="77" name="任意多边形 77"/>
            <p:cNvSpPr/>
            <p:nvPr/>
          </p:nvSpPr>
          <p:spPr>
            <a:xfrm flipH="1" flipV="1">
              <a:off x="4670012" y="4256236"/>
              <a:ext cx="400092" cy="231784"/>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90" name="任意多边形 44"/>
            <p:cNvSpPr/>
            <p:nvPr/>
          </p:nvSpPr>
          <p:spPr>
            <a:xfrm flipH="1" flipV="1">
              <a:off x="4690890" y="2980641"/>
              <a:ext cx="2023497" cy="1528783"/>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1994106"/>
                <a:gd name="connsiteY0-176" fmla="*/ 1564775 h 1566371"/>
                <a:gd name="connsiteX1-177" fmla="*/ 914546 w 1994106"/>
                <a:gd name="connsiteY1-178" fmla="*/ 0 h 1566371"/>
                <a:gd name="connsiteX2-179" fmla="*/ 1898654 w 1994106"/>
                <a:gd name="connsiteY2-180" fmla="*/ 24603 h 1566371"/>
                <a:gd name="connsiteX3-181" fmla="*/ 1994106 w 1994106"/>
                <a:gd name="connsiteY3-182" fmla="*/ 118448 h 1566371"/>
                <a:gd name="connsiteX4-183" fmla="*/ 996555 w 1994106"/>
                <a:gd name="connsiteY4-184" fmla="*/ 1566371 h 1566371"/>
                <a:gd name="connsiteX5-185" fmla="*/ 0 w 1994106"/>
                <a:gd name="connsiteY5-186" fmla="*/ 1564775 h 1566371"/>
                <a:gd name="connsiteX0-187" fmla="*/ 0 w 2010434"/>
                <a:gd name="connsiteY0-188" fmla="*/ 1564775 h 1566371"/>
                <a:gd name="connsiteX1-189" fmla="*/ 930874 w 2010434"/>
                <a:gd name="connsiteY1-190" fmla="*/ 0 h 1566371"/>
                <a:gd name="connsiteX2-191" fmla="*/ 1914982 w 2010434"/>
                <a:gd name="connsiteY2-192" fmla="*/ 24603 h 1566371"/>
                <a:gd name="connsiteX3-193" fmla="*/ 2010434 w 2010434"/>
                <a:gd name="connsiteY3-194" fmla="*/ 118448 h 1566371"/>
                <a:gd name="connsiteX4-195" fmla="*/ 1012883 w 2010434"/>
                <a:gd name="connsiteY4-196" fmla="*/ 1566371 h 1566371"/>
                <a:gd name="connsiteX5-197" fmla="*/ 0 w 2010434"/>
                <a:gd name="connsiteY5-198" fmla="*/ 1564775 h 1566371"/>
                <a:gd name="connsiteX0-199" fmla="*/ 0 w 2023497"/>
                <a:gd name="connsiteY0-200" fmla="*/ 1519055 h 1566371"/>
                <a:gd name="connsiteX1-201" fmla="*/ 943937 w 2023497"/>
                <a:gd name="connsiteY1-202" fmla="*/ 0 h 1566371"/>
                <a:gd name="connsiteX2-203" fmla="*/ 1928045 w 2023497"/>
                <a:gd name="connsiteY2-204" fmla="*/ 24603 h 1566371"/>
                <a:gd name="connsiteX3-205" fmla="*/ 2023497 w 2023497"/>
                <a:gd name="connsiteY3-206" fmla="*/ 118448 h 1566371"/>
                <a:gd name="connsiteX4-207" fmla="*/ 1025946 w 2023497"/>
                <a:gd name="connsiteY4-208" fmla="*/ 1566371 h 1566371"/>
                <a:gd name="connsiteX5-209" fmla="*/ 0 w 2023497"/>
                <a:gd name="connsiteY5-210" fmla="*/ 1519055 h 1566371"/>
                <a:gd name="connsiteX0-211" fmla="*/ 0 w 2023497"/>
                <a:gd name="connsiteY0-212" fmla="*/ 1519055 h 1519055"/>
                <a:gd name="connsiteX1-213" fmla="*/ 943937 w 2023497"/>
                <a:gd name="connsiteY1-214" fmla="*/ 0 h 1519055"/>
                <a:gd name="connsiteX2-215" fmla="*/ 1928045 w 2023497"/>
                <a:gd name="connsiteY2-216" fmla="*/ 24603 h 1519055"/>
                <a:gd name="connsiteX3-217" fmla="*/ 2023497 w 2023497"/>
                <a:gd name="connsiteY3-218" fmla="*/ 118448 h 1519055"/>
                <a:gd name="connsiteX4-219" fmla="*/ 1019415 w 2023497"/>
                <a:gd name="connsiteY4-220" fmla="*/ 1491259 h 1519055"/>
                <a:gd name="connsiteX5-221" fmla="*/ 0 w 2023497"/>
                <a:gd name="connsiteY5-222" fmla="*/ 1519055 h 1519055"/>
                <a:gd name="connsiteX0-223" fmla="*/ 0 w 2023497"/>
                <a:gd name="connsiteY0-224" fmla="*/ 1519055 h 1519055"/>
                <a:gd name="connsiteX1-225" fmla="*/ 943937 w 2023497"/>
                <a:gd name="connsiteY1-226" fmla="*/ 0 h 1519055"/>
                <a:gd name="connsiteX2-227" fmla="*/ 1928045 w 2023497"/>
                <a:gd name="connsiteY2-228" fmla="*/ 24603 h 1519055"/>
                <a:gd name="connsiteX3-229" fmla="*/ 2023497 w 2023497"/>
                <a:gd name="connsiteY3-230" fmla="*/ 118448 h 1519055"/>
                <a:gd name="connsiteX4-231" fmla="*/ 1019415 w 2023497"/>
                <a:gd name="connsiteY4-232" fmla="*/ 1504322 h 1519055"/>
                <a:gd name="connsiteX5-233" fmla="*/ 0 w 2023497"/>
                <a:gd name="connsiteY5-234" fmla="*/ 1519055 h 1519055"/>
                <a:gd name="connsiteX0-235" fmla="*/ 0 w 2023497"/>
                <a:gd name="connsiteY0-236" fmla="*/ 1519055 h 1519055"/>
                <a:gd name="connsiteX1-237" fmla="*/ 943937 w 2023497"/>
                <a:gd name="connsiteY1-238" fmla="*/ 0 h 1519055"/>
                <a:gd name="connsiteX2-239" fmla="*/ 1928045 w 2023497"/>
                <a:gd name="connsiteY2-240" fmla="*/ 24603 h 1519055"/>
                <a:gd name="connsiteX3-241" fmla="*/ 2023497 w 2023497"/>
                <a:gd name="connsiteY3-242" fmla="*/ 118448 h 1519055"/>
                <a:gd name="connsiteX4-243" fmla="*/ 1029212 w 2023497"/>
                <a:gd name="connsiteY4-244" fmla="*/ 1507588 h 1519055"/>
                <a:gd name="connsiteX5-245" fmla="*/ 0 w 2023497"/>
                <a:gd name="connsiteY5-246" fmla="*/ 1519055 h 1519055"/>
                <a:gd name="connsiteX0-247" fmla="*/ 0 w 2023497"/>
                <a:gd name="connsiteY0-248" fmla="*/ 1519055 h 1548476"/>
                <a:gd name="connsiteX1-249" fmla="*/ 943937 w 2023497"/>
                <a:gd name="connsiteY1-250" fmla="*/ 0 h 1548476"/>
                <a:gd name="connsiteX2-251" fmla="*/ 1928045 w 2023497"/>
                <a:gd name="connsiteY2-252" fmla="*/ 24603 h 1548476"/>
                <a:gd name="connsiteX3-253" fmla="*/ 2023497 w 2023497"/>
                <a:gd name="connsiteY3-254" fmla="*/ 118448 h 1548476"/>
                <a:gd name="connsiteX4-255" fmla="*/ 1025495 w 2023497"/>
                <a:gd name="connsiteY4-256" fmla="*/ 1548476 h 1548476"/>
                <a:gd name="connsiteX5-257" fmla="*/ 0 w 2023497"/>
                <a:gd name="connsiteY5-258" fmla="*/ 1519055 h 1548476"/>
                <a:gd name="connsiteX0-259" fmla="*/ 0 w 2023497"/>
                <a:gd name="connsiteY0-260" fmla="*/ 1537640 h 1548476"/>
                <a:gd name="connsiteX1-261" fmla="*/ 943937 w 2023497"/>
                <a:gd name="connsiteY1-262" fmla="*/ 0 h 1548476"/>
                <a:gd name="connsiteX2-263" fmla="*/ 1928045 w 2023497"/>
                <a:gd name="connsiteY2-264" fmla="*/ 24603 h 1548476"/>
                <a:gd name="connsiteX3-265" fmla="*/ 2023497 w 2023497"/>
                <a:gd name="connsiteY3-266" fmla="*/ 118448 h 1548476"/>
                <a:gd name="connsiteX4-267" fmla="*/ 1025495 w 2023497"/>
                <a:gd name="connsiteY4-268" fmla="*/ 1548476 h 1548476"/>
                <a:gd name="connsiteX5-269" fmla="*/ 0 w 2023497"/>
                <a:gd name="connsiteY5-270" fmla="*/ 1537640 h 1548476"/>
                <a:gd name="connsiteX0-271" fmla="*/ 0 w 2023497"/>
                <a:gd name="connsiteY0-272" fmla="*/ 1545841 h 1548476"/>
                <a:gd name="connsiteX1-273" fmla="*/ 943937 w 2023497"/>
                <a:gd name="connsiteY1-274" fmla="*/ 0 h 1548476"/>
                <a:gd name="connsiteX2-275" fmla="*/ 1928045 w 2023497"/>
                <a:gd name="connsiteY2-276" fmla="*/ 24603 h 1548476"/>
                <a:gd name="connsiteX3-277" fmla="*/ 2023497 w 2023497"/>
                <a:gd name="connsiteY3-278" fmla="*/ 118448 h 1548476"/>
                <a:gd name="connsiteX4-279" fmla="*/ 1025495 w 2023497"/>
                <a:gd name="connsiteY4-280" fmla="*/ 1548476 h 1548476"/>
                <a:gd name="connsiteX5-281" fmla="*/ 0 w 2023497"/>
                <a:gd name="connsiteY5-282" fmla="*/ 1545841 h 1548476"/>
                <a:gd name="connsiteX0-283" fmla="*/ 0 w 2023497"/>
                <a:gd name="connsiteY0-284" fmla="*/ 1545841 h 1560778"/>
                <a:gd name="connsiteX1-285" fmla="*/ 943937 w 2023497"/>
                <a:gd name="connsiteY1-286" fmla="*/ 0 h 1560778"/>
                <a:gd name="connsiteX2-287" fmla="*/ 1928045 w 2023497"/>
                <a:gd name="connsiteY2-288" fmla="*/ 24603 h 1560778"/>
                <a:gd name="connsiteX3-289" fmla="*/ 2023497 w 2023497"/>
                <a:gd name="connsiteY3-290" fmla="*/ 118448 h 1560778"/>
                <a:gd name="connsiteX4-291" fmla="*/ 1013194 w 2023497"/>
                <a:gd name="connsiteY4-292" fmla="*/ 1560778 h 1560778"/>
                <a:gd name="connsiteX5-293" fmla="*/ 0 w 2023497"/>
                <a:gd name="connsiteY5-294" fmla="*/ 1545841 h 1560778"/>
                <a:gd name="connsiteX0-295" fmla="*/ 0 w 2023497"/>
                <a:gd name="connsiteY0-296" fmla="*/ 1545841 h 1545841"/>
                <a:gd name="connsiteX1-297" fmla="*/ 943937 w 2023497"/>
                <a:gd name="connsiteY1-298" fmla="*/ 0 h 1545841"/>
                <a:gd name="connsiteX2-299" fmla="*/ 1928045 w 2023497"/>
                <a:gd name="connsiteY2-300" fmla="*/ 24603 h 1545841"/>
                <a:gd name="connsiteX3-301" fmla="*/ 2023497 w 2023497"/>
                <a:gd name="connsiteY3-302" fmla="*/ 118448 h 1545841"/>
                <a:gd name="connsiteX4-303" fmla="*/ 1013194 w 2023497"/>
                <a:gd name="connsiteY4-304" fmla="*/ 1544377 h 1545841"/>
                <a:gd name="connsiteX5-305" fmla="*/ 0 w 2023497"/>
                <a:gd name="connsiteY5-306" fmla="*/ 1545841 h 1545841"/>
                <a:gd name="connsiteX0-307" fmla="*/ 0 w 2023497"/>
                <a:gd name="connsiteY0-308" fmla="*/ 1545841 h 1552578"/>
                <a:gd name="connsiteX1-309" fmla="*/ 943937 w 2023497"/>
                <a:gd name="connsiteY1-310" fmla="*/ 0 h 1552578"/>
                <a:gd name="connsiteX2-311" fmla="*/ 1928045 w 2023497"/>
                <a:gd name="connsiteY2-312" fmla="*/ 24603 h 1552578"/>
                <a:gd name="connsiteX3-313" fmla="*/ 2023497 w 2023497"/>
                <a:gd name="connsiteY3-314" fmla="*/ 118448 h 1552578"/>
                <a:gd name="connsiteX4-315" fmla="*/ 1009093 w 2023497"/>
                <a:gd name="connsiteY4-316" fmla="*/ 1552578 h 1552578"/>
                <a:gd name="connsiteX5-317" fmla="*/ 0 w 2023497"/>
                <a:gd name="connsiteY5-318" fmla="*/ 1545841 h 1552578"/>
                <a:gd name="connsiteX0-319" fmla="*/ 0 w 2023497"/>
                <a:gd name="connsiteY0-320" fmla="*/ 1522046 h 1528783"/>
                <a:gd name="connsiteX1-321" fmla="*/ 930340 w 2023497"/>
                <a:gd name="connsiteY1-322" fmla="*/ 0 h 1528783"/>
                <a:gd name="connsiteX2-323" fmla="*/ 1928045 w 2023497"/>
                <a:gd name="connsiteY2-324" fmla="*/ 808 h 1528783"/>
                <a:gd name="connsiteX3-325" fmla="*/ 2023497 w 2023497"/>
                <a:gd name="connsiteY3-326" fmla="*/ 94653 h 1528783"/>
                <a:gd name="connsiteX4-327" fmla="*/ 1009093 w 2023497"/>
                <a:gd name="connsiteY4-328" fmla="*/ 1528783 h 1528783"/>
                <a:gd name="connsiteX5-329" fmla="*/ 0 w 2023497"/>
                <a:gd name="connsiteY5-330" fmla="*/ 1522046 h 15287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3497" h="1528783">
                  <a:moveTo>
                    <a:pt x="0" y="1522046"/>
                  </a:moveTo>
                  <a:cubicBezTo>
                    <a:pt x="656072" y="127894"/>
                    <a:pt x="631008" y="123013"/>
                    <a:pt x="930340" y="0"/>
                  </a:cubicBezTo>
                  <a:lnTo>
                    <a:pt x="1928045" y="808"/>
                  </a:lnTo>
                  <a:cubicBezTo>
                    <a:pt x="1982258" y="28102"/>
                    <a:pt x="1995253" y="44861"/>
                    <a:pt x="2023497" y="94653"/>
                  </a:cubicBezTo>
                  <a:cubicBezTo>
                    <a:pt x="1744667" y="-204681"/>
                    <a:pt x="1259220" y="1077734"/>
                    <a:pt x="1009093" y="1528783"/>
                  </a:cubicBezTo>
                  <a:lnTo>
                    <a:pt x="0" y="152204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grpSp>
          <p:nvGrpSpPr>
            <p:cNvPr id="138" name="组合 60"/>
            <p:cNvGrpSpPr/>
            <p:nvPr/>
          </p:nvGrpSpPr>
          <p:grpSpPr>
            <a:xfrm>
              <a:off x="5756905" y="3463325"/>
              <a:ext cx="271828" cy="348560"/>
              <a:chOff x="2951163" y="2495550"/>
              <a:chExt cx="1208088" cy="1581150"/>
            </a:xfrm>
            <a:solidFill>
              <a:schemeClr val="bg1"/>
            </a:solidFill>
          </p:grpSpPr>
          <p:sp>
            <p:nvSpPr>
              <p:cNvPr id="139"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0"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1"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2"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3"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4"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5"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6"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47"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grpSp>
        <p:nvGrpSpPr>
          <p:cNvPr id="70" name="Group 69"/>
          <p:cNvGrpSpPr/>
          <p:nvPr/>
        </p:nvGrpSpPr>
        <p:grpSpPr>
          <a:xfrm>
            <a:off x="6226649" y="1929711"/>
            <a:ext cx="2724522" cy="2076632"/>
            <a:chOff x="4670012" y="1446990"/>
            <a:chExt cx="2043924" cy="1557880"/>
          </a:xfrm>
        </p:grpSpPr>
        <p:sp>
          <p:nvSpPr>
            <p:cNvPr id="79" name="任意多边形 73"/>
            <p:cNvSpPr/>
            <p:nvPr/>
          </p:nvSpPr>
          <p:spPr>
            <a:xfrm flipH="1">
              <a:off x="4670012" y="1474721"/>
              <a:ext cx="400092" cy="231784"/>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83" name="任意多边形 50"/>
            <p:cNvSpPr/>
            <p:nvPr/>
          </p:nvSpPr>
          <p:spPr>
            <a:xfrm flipH="1">
              <a:off x="4690890" y="1446990"/>
              <a:ext cx="2023046" cy="1557880"/>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26763"/>
                <a:gd name="connsiteY0-176" fmla="*/ 1574572 h 1589231"/>
                <a:gd name="connsiteX1-177" fmla="*/ 947203 w 2026763"/>
                <a:gd name="connsiteY1-178" fmla="*/ 0 h 1589231"/>
                <a:gd name="connsiteX2-179" fmla="*/ 1931311 w 2026763"/>
                <a:gd name="connsiteY2-180" fmla="*/ 24603 h 1589231"/>
                <a:gd name="connsiteX3-181" fmla="*/ 2026763 w 2026763"/>
                <a:gd name="connsiteY3-182" fmla="*/ 118448 h 1589231"/>
                <a:gd name="connsiteX4-183" fmla="*/ 1029212 w 2026763"/>
                <a:gd name="connsiteY4-184" fmla="*/ 1589231 h 1589231"/>
                <a:gd name="connsiteX5-185" fmla="*/ 0 w 2026763"/>
                <a:gd name="connsiteY5-186" fmla="*/ 1574572 h 1589231"/>
                <a:gd name="connsiteX0-187" fmla="*/ 0 w 2026763"/>
                <a:gd name="connsiteY0-188" fmla="*/ 1574572 h 1601616"/>
                <a:gd name="connsiteX1-189" fmla="*/ 947203 w 2026763"/>
                <a:gd name="connsiteY1-190" fmla="*/ 0 h 1601616"/>
                <a:gd name="connsiteX2-191" fmla="*/ 1931311 w 2026763"/>
                <a:gd name="connsiteY2-192" fmla="*/ 24603 h 1601616"/>
                <a:gd name="connsiteX3-193" fmla="*/ 2026763 w 2026763"/>
                <a:gd name="connsiteY3-194" fmla="*/ 118448 h 1601616"/>
                <a:gd name="connsiteX4-195" fmla="*/ 1029212 w 2026763"/>
                <a:gd name="connsiteY4-196" fmla="*/ 1589231 h 1601616"/>
                <a:gd name="connsiteX5-197" fmla="*/ 0 w 2026763"/>
                <a:gd name="connsiteY5-198" fmla="*/ 1574572 h 1601616"/>
                <a:gd name="connsiteX0-199" fmla="*/ 0 w 2026763"/>
                <a:gd name="connsiteY0-200" fmla="*/ 1574572 h 1593194"/>
                <a:gd name="connsiteX1-201" fmla="*/ 947203 w 2026763"/>
                <a:gd name="connsiteY1-202" fmla="*/ 0 h 1593194"/>
                <a:gd name="connsiteX2-203" fmla="*/ 1931311 w 2026763"/>
                <a:gd name="connsiteY2-204" fmla="*/ 24603 h 1593194"/>
                <a:gd name="connsiteX3-205" fmla="*/ 2026763 w 2026763"/>
                <a:gd name="connsiteY3-206" fmla="*/ 118448 h 1593194"/>
                <a:gd name="connsiteX4-207" fmla="*/ 1029212 w 2026763"/>
                <a:gd name="connsiteY4-208" fmla="*/ 1589231 h 1593194"/>
                <a:gd name="connsiteX5-209" fmla="*/ 0 w 2026763"/>
                <a:gd name="connsiteY5-210" fmla="*/ 1574572 h 1593194"/>
                <a:gd name="connsiteX0-211" fmla="*/ 0 w 2023046"/>
                <a:gd name="connsiteY0-212" fmla="*/ 1563421 h 1589231"/>
                <a:gd name="connsiteX1-213" fmla="*/ 943486 w 2023046"/>
                <a:gd name="connsiteY1-214" fmla="*/ 0 h 1589231"/>
                <a:gd name="connsiteX2-215" fmla="*/ 1927594 w 2023046"/>
                <a:gd name="connsiteY2-216" fmla="*/ 24603 h 1589231"/>
                <a:gd name="connsiteX3-217" fmla="*/ 2023046 w 2023046"/>
                <a:gd name="connsiteY3-218" fmla="*/ 118448 h 1589231"/>
                <a:gd name="connsiteX4-219" fmla="*/ 1025495 w 2023046"/>
                <a:gd name="connsiteY4-220" fmla="*/ 1589231 h 1589231"/>
                <a:gd name="connsiteX5-221" fmla="*/ 0 w 2023046"/>
                <a:gd name="connsiteY5-222" fmla="*/ 1563421 h 1589231"/>
                <a:gd name="connsiteX0-223" fmla="*/ 0 w 2023046"/>
                <a:gd name="connsiteY0-224" fmla="*/ 1563421 h 1574847"/>
                <a:gd name="connsiteX1-225" fmla="*/ 943486 w 2023046"/>
                <a:gd name="connsiteY1-226" fmla="*/ 0 h 1574847"/>
                <a:gd name="connsiteX2-227" fmla="*/ 1927594 w 2023046"/>
                <a:gd name="connsiteY2-228" fmla="*/ 24603 h 1574847"/>
                <a:gd name="connsiteX3-229" fmla="*/ 2023046 w 2023046"/>
                <a:gd name="connsiteY3-230" fmla="*/ 118448 h 1574847"/>
                <a:gd name="connsiteX4-231" fmla="*/ 1029212 w 2023046"/>
                <a:gd name="connsiteY4-232" fmla="*/ 1548343 h 1574847"/>
                <a:gd name="connsiteX5-233" fmla="*/ 0 w 2023046"/>
                <a:gd name="connsiteY5-234" fmla="*/ 1563421 h 1574847"/>
                <a:gd name="connsiteX0-235" fmla="*/ 0 w 2023046"/>
                <a:gd name="connsiteY0-236" fmla="*/ 1563421 h 1563421"/>
                <a:gd name="connsiteX1-237" fmla="*/ 943486 w 2023046"/>
                <a:gd name="connsiteY1-238" fmla="*/ 0 h 1563421"/>
                <a:gd name="connsiteX2-239" fmla="*/ 1927594 w 2023046"/>
                <a:gd name="connsiteY2-240" fmla="*/ 24603 h 1563421"/>
                <a:gd name="connsiteX3-241" fmla="*/ 2023046 w 2023046"/>
                <a:gd name="connsiteY3-242" fmla="*/ 118448 h 1563421"/>
                <a:gd name="connsiteX4-243" fmla="*/ 1029212 w 2023046"/>
                <a:gd name="connsiteY4-244" fmla="*/ 1548343 h 1563421"/>
                <a:gd name="connsiteX5-245" fmla="*/ 0 w 2023046"/>
                <a:gd name="connsiteY5-246" fmla="*/ 1563421 h 1563421"/>
                <a:gd name="connsiteX0-247" fmla="*/ 0 w 2023046"/>
                <a:gd name="connsiteY0-248" fmla="*/ 1563421 h 1568845"/>
                <a:gd name="connsiteX1-249" fmla="*/ 943486 w 2023046"/>
                <a:gd name="connsiteY1-250" fmla="*/ 0 h 1568845"/>
                <a:gd name="connsiteX2-251" fmla="*/ 1927594 w 2023046"/>
                <a:gd name="connsiteY2-252" fmla="*/ 24603 h 1568845"/>
                <a:gd name="connsiteX3-253" fmla="*/ 2023046 w 2023046"/>
                <a:gd name="connsiteY3-254" fmla="*/ 118448 h 1568845"/>
                <a:gd name="connsiteX4-255" fmla="*/ 1012811 w 2023046"/>
                <a:gd name="connsiteY4-256" fmla="*/ 1568845 h 1568845"/>
                <a:gd name="connsiteX5-257" fmla="*/ 0 w 2023046"/>
                <a:gd name="connsiteY5-258" fmla="*/ 1563421 h 1568845"/>
                <a:gd name="connsiteX0-259" fmla="*/ 0 w 2023046"/>
                <a:gd name="connsiteY0-260" fmla="*/ 1575722 h 1575722"/>
                <a:gd name="connsiteX1-261" fmla="*/ 943486 w 2023046"/>
                <a:gd name="connsiteY1-262" fmla="*/ 0 h 1575722"/>
                <a:gd name="connsiteX2-263" fmla="*/ 1927594 w 2023046"/>
                <a:gd name="connsiteY2-264" fmla="*/ 24603 h 1575722"/>
                <a:gd name="connsiteX3-265" fmla="*/ 2023046 w 2023046"/>
                <a:gd name="connsiteY3-266" fmla="*/ 118448 h 1575722"/>
                <a:gd name="connsiteX4-267" fmla="*/ 1012811 w 2023046"/>
                <a:gd name="connsiteY4-268" fmla="*/ 1568845 h 1575722"/>
                <a:gd name="connsiteX5-269" fmla="*/ 0 w 2023046"/>
                <a:gd name="connsiteY5-270" fmla="*/ 1575722 h 1575722"/>
                <a:gd name="connsiteX0-271" fmla="*/ 0 w 2023046"/>
                <a:gd name="connsiteY0-272" fmla="*/ 1557880 h 1557880"/>
                <a:gd name="connsiteX1-273" fmla="*/ 947947 w 2023046"/>
                <a:gd name="connsiteY1-274" fmla="*/ 0 h 1557880"/>
                <a:gd name="connsiteX2-275" fmla="*/ 1927594 w 2023046"/>
                <a:gd name="connsiteY2-276" fmla="*/ 6761 h 1557880"/>
                <a:gd name="connsiteX3-277" fmla="*/ 2023046 w 2023046"/>
                <a:gd name="connsiteY3-278" fmla="*/ 100606 h 1557880"/>
                <a:gd name="connsiteX4-279" fmla="*/ 1012811 w 2023046"/>
                <a:gd name="connsiteY4-280" fmla="*/ 1551003 h 1557880"/>
                <a:gd name="connsiteX5-281" fmla="*/ 0 w 2023046"/>
                <a:gd name="connsiteY5-282" fmla="*/ 1557880 h 15578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3046" h="1557880">
                  <a:moveTo>
                    <a:pt x="0" y="1557880"/>
                  </a:moveTo>
                  <a:cubicBezTo>
                    <a:pt x="656072" y="163728"/>
                    <a:pt x="648615" y="123013"/>
                    <a:pt x="947947" y="0"/>
                  </a:cubicBezTo>
                  <a:lnTo>
                    <a:pt x="1927594" y="6761"/>
                  </a:lnTo>
                  <a:cubicBezTo>
                    <a:pt x="1981807" y="34055"/>
                    <a:pt x="1994802" y="50814"/>
                    <a:pt x="2023046" y="100606"/>
                  </a:cubicBezTo>
                  <a:cubicBezTo>
                    <a:pt x="1744216" y="-198728"/>
                    <a:pt x="1262938" y="1099954"/>
                    <a:pt x="1012811" y="1551003"/>
                  </a:cubicBezTo>
                  <a:lnTo>
                    <a:pt x="0" y="155788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grpSp>
          <p:nvGrpSpPr>
            <p:cNvPr id="148" name="组合 75"/>
            <p:cNvGrpSpPr/>
            <p:nvPr/>
          </p:nvGrpSpPr>
          <p:grpSpPr>
            <a:xfrm>
              <a:off x="5736680" y="2044613"/>
              <a:ext cx="337639" cy="371790"/>
              <a:chOff x="279401" y="2698750"/>
              <a:chExt cx="1473200" cy="1655763"/>
            </a:xfrm>
            <a:solidFill>
              <a:schemeClr val="bg1"/>
            </a:solidFill>
          </p:grpSpPr>
          <p:sp>
            <p:nvSpPr>
              <p:cNvPr id="149"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50"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51"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52"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53"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54"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55"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sp>
            <p:nvSpPr>
              <p:cNvPr id="156"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sp>
        <p:nvSpPr>
          <p:cNvPr id="157" name="TextBox 156"/>
          <p:cNvSpPr txBox="1"/>
          <p:nvPr/>
        </p:nvSpPr>
        <p:spPr>
          <a:xfrm>
            <a:off x="4921874" y="3698782"/>
            <a:ext cx="2233304" cy="502573"/>
          </a:xfrm>
          <a:prstGeom prst="rect">
            <a:avLst/>
          </a:prstGeom>
          <a:noFill/>
        </p:spPr>
        <p:txBody>
          <a:bodyPr wrap="none" rtlCol="0">
            <a:spAutoFit/>
          </a:bodyPr>
          <a:lstStyle/>
          <a:p>
            <a:r>
              <a:rPr lang="zh-CN" altLang="en-US" sz="2665" dirty="0">
                <a:solidFill>
                  <a:schemeClr val="tx1">
                    <a:lumMod val="50000"/>
                    <a:lumOff val="50000"/>
                  </a:schemeClr>
                </a:solidFill>
                <a:latin typeface="微软雅黑 Light" pitchFamily="34" charset="-122"/>
                <a:ea typeface="微软雅黑 Light" pitchFamily="34" charset="-122"/>
                <a:cs typeface="方正兰亭细黑_GBK_M" pitchFamily="2" charset="2"/>
              </a:rPr>
              <a:t>Click Add Text</a:t>
            </a:r>
            <a:endParaRPr lang="en-US" sz="2665" dirty="0">
              <a:solidFill>
                <a:schemeClr val="tx1">
                  <a:lumMod val="50000"/>
                  <a:lumOff val="50000"/>
                </a:schemeClr>
              </a:solidFill>
              <a:latin typeface="微软雅黑 Light" pitchFamily="34" charset="-122"/>
              <a:ea typeface="微软雅黑 Light" pitchFamily="34" charset="-122"/>
              <a:cs typeface="方正兰亭细黑_GBK_M" pitchFamily="2" charset="2"/>
            </a:endParaRP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0-#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0-#ppt_w/2"/>
                                          </p:val>
                                        </p:tav>
                                        <p:tav tm="100000">
                                          <p:val>
                                            <p:strVal val="#ppt_x"/>
                                          </p:val>
                                        </p:tav>
                                      </p:tavLst>
                                    </p:anim>
                                    <p:anim calcmode="lin" valueType="num">
                                      <p:cBhvr additive="base">
                                        <p:cTn id="12" dur="500" fill="hold"/>
                                        <p:tgtEl>
                                          <p:spTgt spid="8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2" presetClass="entr" presetSubtype="1"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lide(fromTop)">
                                      <p:cBhvr>
                                        <p:cTn id="16" dur="500"/>
                                        <p:tgtEl>
                                          <p:spTgt spid="67"/>
                                        </p:tgtEl>
                                      </p:cBhvr>
                                    </p:animEffect>
                                  </p:childTnLst>
                                </p:cTn>
                              </p:par>
                              <p:par>
                                <p:cTn id="17" presetID="12" presetClass="entr" presetSubtype="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slide(fromTop)">
                                      <p:cBhvr>
                                        <p:cTn id="19" dur="500"/>
                                        <p:tgtEl>
                                          <p:spTgt spid="70"/>
                                        </p:tgtEl>
                                      </p:cBhvr>
                                    </p:animEffect>
                                  </p:childTnLst>
                                </p:cTn>
                              </p:par>
                            </p:childTnLst>
                          </p:cTn>
                        </p:par>
                        <p:par>
                          <p:cTn id="20" fill="hold">
                            <p:stCondLst>
                              <p:cond delay="1000"/>
                            </p:stCondLst>
                            <p:childTnLst>
                              <p:par>
                                <p:cTn id="21" presetID="12" presetClass="entr" presetSubtype="4"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slide(fromBottom)">
                                      <p:cBhvr>
                                        <p:cTn id="23" dur="500"/>
                                        <p:tgtEl>
                                          <p:spTgt spid="68"/>
                                        </p:tgtEl>
                                      </p:cBhvr>
                                    </p:animEffect>
                                  </p:childTnLst>
                                </p:cTn>
                              </p:par>
                              <p:par>
                                <p:cTn id="24" presetID="12" presetClass="entr" presetSubtype="4"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slide(fromBottom)">
                                      <p:cBhvr>
                                        <p:cTn id="26" dur="500"/>
                                        <p:tgtEl>
                                          <p:spTgt spid="69"/>
                                        </p:tgtEl>
                                      </p:cBhvr>
                                    </p:animEffect>
                                  </p:childTnLst>
                                </p:cTn>
                              </p:par>
                            </p:childTnLst>
                          </p:cTn>
                        </p:par>
                        <p:par>
                          <p:cTn id="27" fill="hold">
                            <p:stCondLst>
                              <p:cond delay="1500"/>
                            </p:stCondLst>
                            <p:childTnLst>
                              <p:par>
                                <p:cTn id="28" presetID="12" presetClass="entr" presetSubtype="4" fill="hold" nodeType="after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slide(fromBottom)">
                                      <p:cBhvr>
                                        <p:cTn id="30" dur="500"/>
                                        <p:tgtEl>
                                          <p:spTgt spid="108"/>
                                        </p:tgtEl>
                                      </p:cBhvr>
                                    </p:animEffect>
                                  </p:childTnLst>
                                </p:cTn>
                              </p:par>
                            </p:childTnLst>
                          </p:cTn>
                        </p:par>
                        <p:par>
                          <p:cTn id="31" fill="hold">
                            <p:stCondLst>
                              <p:cond delay="2000"/>
                            </p:stCondLst>
                            <p:childTnLst>
                              <p:par>
                                <p:cTn id="32" presetID="12" presetClass="entr" presetSubtype="4" fill="hold" nodeType="after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slide(fromBottom)">
                                      <p:cBhvr>
                                        <p:cTn id="34" dur="500"/>
                                        <p:tgtEl>
                                          <p:spTgt spid="111"/>
                                        </p:tgtEl>
                                      </p:cBhvr>
                                    </p:animEffect>
                                  </p:childTnLst>
                                </p:cTn>
                              </p:par>
                            </p:childTnLst>
                          </p:cTn>
                        </p:par>
                        <p:par>
                          <p:cTn id="35" fill="hold">
                            <p:stCondLst>
                              <p:cond delay="2500"/>
                            </p:stCondLst>
                            <p:childTnLst>
                              <p:par>
                                <p:cTn id="36" presetID="12" presetClass="entr" presetSubtype="4" fill="hold"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slide(fromBottom)">
                                      <p:cBhvr>
                                        <p:cTn id="38" dur="500"/>
                                        <p:tgtEl>
                                          <p:spTgt spid="114"/>
                                        </p:tgtEl>
                                      </p:cBhvr>
                                    </p:animEffect>
                                  </p:childTnLst>
                                </p:cTn>
                              </p:par>
                            </p:childTnLst>
                          </p:cTn>
                        </p:par>
                        <p:par>
                          <p:cTn id="39" fill="hold">
                            <p:stCondLst>
                              <p:cond delay="3000"/>
                            </p:stCondLst>
                            <p:childTnLst>
                              <p:par>
                                <p:cTn id="40" presetID="12" presetClass="entr" presetSubtype="4" fill="hold" nodeType="after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slide(fromBottom)">
                                      <p:cBhvr>
                                        <p:cTn id="42" dur="500"/>
                                        <p:tgtEl>
                                          <p:spTgt spid="117"/>
                                        </p:tgtEl>
                                      </p:cBhvr>
                                    </p:animEffect>
                                  </p:childTnLst>
                                </p:cTn>
                              </p:par>
                            </p:childTnLst>
                          </p:cTn>
                        </p:par>
                        <p:par>
                          <p:cTn id="43" fill="hold">
                            <p:stCondLst>
                              <p:cond delay="3500"/>
                            </p:stCondLst>
                            <p:childTnLst>
                              <p:par>
                                <p:cTn id="44" presetID="23" presetClass="entr" presetSubtype="16" fill="hold" grpId="0" nodeType="afterEffect">
                                  <p:stCondLst>
                                    <p:cond delay="0"/>
                                  </p:stCondLst>
                                  <p:childTnLst>
                                    <p:set>
                                      <p:cBhvr>
                                        <p:cTn id="45" dur="1" fill="hold">
                                          <p:stCondLst>
                                            <p:cond delay="0"/>
                                          </p:stCondLst>
                                        </p:cTn>
                                        <p:tgtEl>
                                          <p:spTgt spid="157"/>
                                        </p:tgtEl>
                                        <p:attrNameLst>
                                          <p:attrName>style.visibility</p:attrName>
                                        </p:attrNameLst>
                                      </p:cBhvr>
                                      <p:to>
                                        <p:strVal val="visible"/>
                                      </p:to>
                                    </p:set>
                                    <p:anim calcmode="lin" valueType="num">
                                      <p:cBhvr>
                                        <p:cTn id="46" dur="500" fill="hold"/>
                                        <p:tgtEl>
                                          <p:spTgt spid="157"/>
                                        </p:tgtEl>
                                        <p:attrNameLst>
                                          <p:attrName>ppt_w</p:attrName>
                                        </p:attrNameLst>
                                      </p:cBhvr>
                                      <p:tavLst>
                                        <p:tav tm="0">
                                          <p:val>
                                            <p:fltVal val="0"/>
                                          </p:val>
                                        </p:tav>
                                        <p:tav tm="100000">
                                          <p:val>
                                            <p:strVal val="#ppt_w"/>
                                          </p:val>
                                        </p:tav>
                                      </p:tavLst>
                                    </p:anim>
                                    <p:anim calcmode="lin" valueType="num">
                                      <p:cBhvr>
                                        <p:cTn id="47" dur="500" fill="hold"/>
                                        <p:tgtEl>
                                          <p:spTgt spid="157"/>
                                        </p:tgtEl>
                                        <p:attrNameLst>
                                          <p:attrName>ppt_h</p:attrName>
                                        </p:attrNameLst>
                                      </p:cBhvr>
                                      <p:tavLst>
                                        <p:tav tm="0">
                                          <p:val>
                                            <p:fltVal val="0"/>
                                          </p:val>
                                        </p:tav>
                                        <p:tav tm="100000">
                                          <p:val>
                                            <p:strVal val="#ppt_h"/>
                                          </p:val>
                                        </p:tav>
                                      </p:tavLst>
                                    </p:anim>
                                  </p:childTnLst>
                                </p:cTn>
                              </p:par>
                            </p:childTnLst>
                          </p:cTn>
                        </p:par>
                        <p:par>
                          <p:cTn id="48" fill="hold">
                            <p:stCondLst>
                              <p:cond delay="4000"/>
                            </p:stCondLst>
                            <p:childTnLst>
                              <p:par>
                                <p:cTn id="49" presetID="26" presetClass="emph" presetSubtype="0" fill="hold" grpId="1" nodeType="afterEffect">
                                  <p:stCondLst>
                                    <p:cond delay="0"/>
                                  </p:stCondLst>
                                  <p:childTnLst>
                                    <p:animEffect transition="out" filter="fade">
                                      <p:cBhvr>
                                        <p:cTn id="50" dur="500" tmFilter="0, 0; .2, .5; .8, .5; 1, 0"/>
                                        <p:tgtEl>
                                          <p:spTgt spid="157"/>
                                        </p:tgtEl>
                                      </p:cBhvr>
                                    </p:animEffect>
                                    <p:animScale>
                                      <p:cBhvr>
                                        <p:cTn id="51" dur="250" autoRev="1" fill="hold"/>
                                        <p:tgtEl>
                                          <p:spTgt spid="15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
          <p:cNvSpPr txBox="1"/>
          <p:nvPr>
            <p:custDataLst>
              <p:tags r:id="rId1"/>
            </p:custDataLst>
          </p:nvPr>
        </p:nvSpPr>
        <p:spPr>
          <a:xfrm>
            <a:off x="-1804606" y="2898490"/>
            <a:ext cx="13048039" cy="734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defPPr>
              <a:defRPr lang="zh-CN"/>
            </a:defPPr>
            <a:lvl1pPr indent="0">
              <a:buFontTx/>
              <a:buNone/>
              <a:defRPr sz="2000" b="0">
                <a:solidFill>
                  <a:srgbClr val="3D5B70"/>
                </a:solidFill>
                <a:latin typeface="+mn-ea"/>
                <a:ea typeface="+mj-ea"/>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r"/>
            <a:r>
              <a:rPr lang="zh-CN" altLang="en-US" sz="3200" b="1" dirty="0">
                <a:solidFill>
                  <a:srgbClr val="AA447D"/>
                </a:solidFill>
              </a:rPr>
              <a:t>Thank you for your patience to watch</a:t>
            </a:r>
          </a:p>
        </p:txBody>
      </p:sp>
      <p:sp>
        <p:nvSpPr>
          <p:cNvPr id="3" name="PA_文本框 27"/>
          <p:cNvSpPr txBox="1"/>
          <p:nvPr>
            <p:custDataLst>
              <p:tags r:id="rId2"/>
            </p:custDataLst>
          </p:nvPr>
        </p:nvSpPr>
        <p:spPr>
          <a:xfrm>
            <a:off x="9053535" y="4269071"/>
            <a:ext cx="1499065" cy="276999"/>
          </a:xfrm>
          <a:prstGeom prst="rect">
            <a:avLst/>
          </a:prstGeom>
          <a:solidFill>
            <a:srgbClr val="61723E"/>
          </a:solidFill>
        </p:spPr>
        <p:txBody>
          <a:bodyPr wrap="none" rtlCol="0">
            <a:spAutoFit/>
          </a:bodyPr>
          <a:lstStyle/>
          <a:p>
            <a:r>
              <a:rPr lang="zh-CN" altLang="en-US" sz="1200" dirty="0">
                <a:solidFill>
                  <a:schemeClr val="bg1"/>
                </a:solidFill>
                <a:latin typeface="+mj-ea"/>
                <a:ea typeface="+mj-ea"/>
              </a:rPr>
              <a:t>Reporting Person:</a:t>
            </a:r>
          </a:p>
        </p:txBody>
      </p:sp>
      <p:sp>
        <p:nvSpPr>
          <p:cNvPr id="5" name="PA_矩形 4"/>
          <p:cNvSpPr txBox="1">
            <a:spLocks noChangeArrowheads="1"/>
          </p:cNvSpPr>
          <p:nvPr>
            <p:custDataLst>
              <p:tags r:id="rId3"/>
            </p:custDataLst>
          </p:nvPr>
        </p:nvSpPr>
        <p:spPr bwMode="auto">
          <a:xfrm>
            <a:off x="4909202" y="3764533"/>
            <a:ext cx="6334231" cy="372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a:r>
              <a:rPr lang="zh-CN" altLang="en-US" sz="1200" b="0" dirty="0">
                <a:solidFill>
                  <a:srgbClr val="AA447D"/>
                </a:solidFill>
                <a:latin typeface="+mn-ea"/>
              </a:rPr>
              <a:t>Can be used for year-end summary, work report, New Year Plan summary, etc.</a:t>
            </a:r>
            <a:endParaRPr lang="zh-CN" altLang="zh-CN" sz="1200" b="0" dirty="0">
              <a:solidFill>
                <a:srgbClr val="AA447D"/>
              </a:solidFill>
              <a:latin typeface="+mn-ea"/>
            </a:endParaRPr>
          </a:p>
        </p:txBody>
      </p:sp>
      <p:sp>
        <p:nvSpPr>
          <p:cNvPr id="8" name="PA_文本框 1"/>
          <p:cNvSpPr txBox="1"/>
          <p:nvPr>
            <p:custDataLst>
              <p:tags r:id="rId4"/>
            </p:custDataLst>
          </p:nvPr>
        </p:nvSpPr>
        <p:spPr>
          <a:xfrm>
            <a:off x="6268522" y="888494"/>
            <a:ext cx="4974911" cy="1870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defPPr>
              <a:defRPr lang="zh-CN"/>
            </a:defPPr>
            <a:lvl1pPr indent="0">
              <a:buFontTx/>
              <a:buNone/>
              <a:defRPr sz="2000" b="0">
                <a:solidFill>
                  <a:srgbClr val="3D5B70"/>
                </a:solidFill>
                <a:latin typeface="+mn-ea"/>
                <a:ea typeface="+mj-ea"/>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r"/>
            <a:r>
              <a:rPr lang="en-US" altLang="zh-CN" sz="11500" b="1" dirty="0">
                <a:solidFill>
                  <a:srgbClr val="61723E"/>
                </a:solidFill>
                <a:latin typeface="微软雅黑" pitchFamily="34" charset="-122"/>
              </a:rPr>
              <a:t>2019</a:t>
            </a:r>
            <a:endParaRPr lang="zh-CN" altLang="en-US" sz="11500" b="1" dirty="0">
              <a:solidFill>
                <a:srgbClr val="61723E"/>
              </a:solidFill>
              <a:latin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850" fill="hold"/>
                                        <p:tgtEl>
                                          <p:spTgt spid="8"/>
                                        </p:tgtEl>
                                        <p:attrNameLst>
                                          <p:attrName>ppt_x</p:attrName>
                                        </p:attrNameLst>
                                      </p:cBhvr>
                                      <p:tavLst>
                                        <p:tav tm="0">
                                          <p:val>
                                            <p:strVal val="1+#ppt_w/2"/>
                                          </p:val>
                                        </p:tav>
                                        <p:tav tm="100000">
                                          <p:val>
                                            <p:strVal val="#ppt_x"/>
                                          </p:val>
                                        </p:tav>
                                      </p:tavLst>
                                    </p:anim>
                                    <p:anim calcmode="lin" valueType="num">
                                      <p:cBhvr additive="base">
                                        <p:cTn id="8" dur="8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105"/>
                            </p:stCondLst>
                            <p:childTnLst>
                              <p:par>
                                <p:cTn id="10" presetID="2" presetClass="entr" presetSubtype="2" decel="100000" fill="hold" grpId="0" nodeType="after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850" fill="hold"/>
                                        <p:tgtEl>
                                          <p:spTgt spid="2"/>
                                        </p:tgtEl>
                                        <p:attrNameLst>
                                          <p:attrName>ppt_x</p:attrName>
                                        </p:attrNameLst>
                                      </p:cBhvr>
                                      <p:tavLst>
                                        <p:tav tm="0">
                                          <p:val>
                                            <p:strVal val="1+#ppt_w/2"/>
                                          </p:val>
                                        </p:tav>
                                        <p:tav tm="100000">
                                          <p:val>
                                            <p:strVal val="#ppt_x"/>
                                          </p:val>
                                        </p:tav>
                                      </p:tavLst>
                                    </p:anim>
                                    <p:anim calcmode="lin" valueType="num">
                                      <p:cBhvr additive="base">
                                        <p:cTn id="13" dur="8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3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400" fill="hold"/>
                                        <p:tgtEl>
                                          <p:spTgt spid="5"/>
                                        </p:tgtEl>
                                        <p:attrNameLst>
                                          <p:attrName>ppt_w</p:attrName>
                                        </p:attrNameLst>
                                      </p:cBhvr>
                                      <p:tavLst>
                                        <p:tav tm="0">
                                          <p:val>
                                            <p:fltVal val="0"/>
                                          </p:val>
                                        </p:tav>
                                        <p:tav tm="100000">
                                          <p:val>
                                            <p:strVal val="#ppt_w"/>
                                          </p:val>
                                        </p:tav>
                                      </p:tavLst>
                                    </p:anim>
                                    <p:anim calcmode="lin" valueType="num">
                                      <p:cBhvr>
                                        <p:cTn id="18" dur="400" fill="hold"/>
                                        <p:tgtEl>
                                          <p:spTgt spid="5"/>
                                        </p:tgtEl>
                                        <p:attrNameLst>
                                          <p:attrName>ppt_h</p:attrName>
                                        </p:attrNameLst>
                                      </p:cBhvr>
                                      <p:tavLst>
                                        <p:tav tm="0">
                                          <p:val>
                                            <p:fltVal val="0"/>
                                          </p:val>
                                        </p:tav>
                                        <p:tav tm="100000">
                                          <p:val>
                                            <p:strVal val="#ppt_h"/>
                                          </p:val>
                                        </p:tav>
                                      </p:tavLst>
                                    </p:anim>
                                    <p:anim calcmode="lin" valueType="num">
                                      <p:cBhvr>
                                        <p:cTn id="19" dur="400" fill="hold"/>
                                        <p:tgtEl>
                                          <p:spTgt spid="5"/>
                                        </p:tgtEl>
                                        <p:attrNameLst>
                                          <p:attrName>style.rotation</p:attrName>
                                        </p:attrNameLst>
                                      </p:cBhvr>
                                      <p:tavLst>
                                        <p:tav tm="0">
                                          <p:val>
                                            <p:fltVal val="90"/>
                                          </p:val>
                                        </p:tav>
                                        <p:tav tm="100000">
                                          <p:val>
                                            <p:fltVal val="0"/>
                                          </p:val>
                                        </p:tav>
                                      </p:tavLst>
                                    </p:anim>
                                    <p:animEffect transition="in" filter="fade">
                                      <p:cBhvr>
                                        <p:cTn id="20" dur="400"/>
                                        <p:tgtEl>
                                          <p:spTgt spid="5"/>
                                        </p:tgtEl>
                                      </p:cBhvr>
                                    </p:animEffect>
                                  </p:childTnLst>
                                </p:cTn>
                              </p:par>
                            </p:childTnLst>
                          </p:cTn>
                        </p:par>
                        <p:par>
                          <p:cTn id="21" fill="hold">
                            <p:stCondLst>
                              <p:cond delay="2950"/>
                            </p:stCondLst>
                            <p:childTnLst>
                              <p:par>
                                <p:cTn id="22" presetID="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2">
            <a:extLst>
              <a:ext uri="{FF2B5EF4-FFF2-40B4-BE49-F238E27FC236}">
                <a16:creationId xmlns:a16="http://schemas.microsoft.com/office/drawing/2014/main" id="{AA578250-4712-42B8-8D76-E9F6966B6BEA}"/>
              </a:ext>
            </a:extLst>
          </p:cNvPr>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71AC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7" name="矩形 6">
            <a:extLst>
              <a:ext uri="{FF2B5EF4-FFF2-40B4-BE49-F238E27FC236}">
                <a16:creationId xmlns:a16="http://schemas.microsoft.com/office/drawing/2014/main" id="{25B4BBC3-7103-47DB-ACC1-B4279D4F8927}"/>
              </a:ext>
            </a:extLst>
          </p:cNvPr>
          <p:cNvSpPr/>
          <p:nvPr/>
        </p:nvSpPr>
        <p:spPr>
          <a:xfrm>
            <a:off x="2832100" y="3810000"/>
            <a:ext cx="9359900" cy="658284"/>
          </a:xfrm>
          <a:prstGeom prst="rect">
            <a:avLst/>
          </a:prstGeom>
          <a:solidFill>
            <a:srgbClr val="61723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9" name="矩形 8">
            <a:extLst>
              <a:ext uri="{FF2B5EF4-FFF2-40B4-BE49-F238E27FC236}">
                <a16:creationId xmlns:a16="http://schemas.microsoft.com/office/drawing/2014/main" id="{EBD95507-FB91-4F54-A19F-148DA36B1605}"/>
              </a:ext>
            </a:extLst>
          </p:cNvPr>
          <p:cNvSpPr/>
          <p:nvPr/>
        </p:nvSpPr>
        <p:spPr>
          <a:xfrm>
            <a:off x="0" y="3043767"/>
            <a:ext cx="9313333" cy="774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10" name="直角三角形 9">
            <a:extLst>
              <a:ext uri="{FF2B5EF4-FFF2-40B4-BE49-F238E27FC236}">
                <a16:creationId xmlns:a16="http://schemas.microsoft.com/office/drawing/2014/main" id="{E1784AE6-C15C-4BC4-88DF-14FA76E42CD5}"/>
              </a:ext>
            </a:extLst>
          </p:cNvPr>
          <p:cNvSpPr/>
          <p:nvPr/>
        </p:nvSpPr>
        <p:spPr>
          <a:xfrm>
            <a:off x="9311217" y="3039533"/>
            <a:ext cx="855133" cy="778933"/>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1" name="矩形 11">
            <a:extLst>
              <a:ext uri="{FF2B5EF4-FFF2-40B4-BE49-F238E27FC236}">
                <a16:creationId xmlns:a16="http://schemas.microsoft.com/office/drawing/2014/main" id="{412A6C81-4567-4E20-BFFB-8E363E8EB82F}"/>
              </a:ext>
            </a:extLst>
          </p:cNvPr>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2" name="图片 4" descr="logo">
            <a:hlinkClick r:id="rId2" action="ppaction://hlinkfile"/>
            <a:extLst>
              <a:ext uri="{FF2B5EF4-FFF2-40B4-BE49-F238E27FC236}">
                <a16:creationId xmlns:a16="http://schemas.microsoft.com/office/drawing/2014/main" id="{1974EF2B-69BF-42CC-BCB9-5E70A4A8466D}"/>
              </a:ext>
            </a:extLst>
          </p:cNvPr>
          <p:cNvPicPr>
            <a:picLocks noChangeAspect="1"/>
          </p:cNvPicPr>
          <p:nvPr/>
        </p:nvPicPr>
        <p:blipFill>
          <a:blip r:embed="rId3"/>
          <a:stretch>
            <a:fillRect/>
          </a:stretch>
        </p:blipFill>
        <p:spPr>
          <a:xfrm>
            <a:off x="3843566" y="1373716"/>
            <a:ext cx="5549900" cy="1280583"/>
          </a:xfrm>
          <a:prstGeom prst="rect">
            <a:avLst/>
          </a:prstGeom>
          <a:noFill/>
          <a:ln w="9525">
            <a:noFill/>
          </a:ln>
        </p:spPr>
      </p:pic>
    </p:spTree>
    <p:extLst>
      <p:ext uri="{BB962C8B-B14F-4D97-AF65-F5344CB8AC3E}">
        <p14:creationId xmlns:p14="http://schemas.microsoft.com/office/powerpoint/2010/main" val="274535873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rot="21033189">
            <a:off x="2389691" y="1498597"/>
            <a:ext cx="4616123" cy="4528632"/>
          </a:xfrm>
          <a:prstGeom prst="ellips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12886" tIns="56444" rIns="112886" bIns="56444" rtlCol="0" anchor="ctr"/>
          <a:lstStyle/>
          <a:p>
            <a:pPr algn="ctr"/>
            <a:endParaRPr lang="zh-CN" altLang="en-US"/>
          </a:p>
        </p:txBody>
      </p:sp>
      <p:grpSp>
        <p:nvGrpSpPr>
          <p:cNvPr id="4" name="组合 3"/>
          <p:cNvGrpSpPr/>
          <p:nvPr/>
        </p:nvGrpSpPr>
        <p:grpSpPr>
          <a:xfrm>
            <a:off x="2049651" y="1735661"/>
            <a:ext cx="4071658" cy="4075040"/>
            <a:chOff x="1187624" y="1119987"/>
            <a:chExt cx="3298688" cy="3298688"/>
          </a:xfrm>
        </p:grpSpPr>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6368" r="16368"/>
            <a:stretch>
              <a:fillRect/>
            </a:stretch>
          </p:blipFill>
          <p:spPr bwMode="auto">
            <a:xfrm>
              <a:off x="1706294" y="1615056"/>
              <a:ext cx="2261348" cy="226134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1187624" y="1119987"/>
              <a:ext cx="3298688" cy="3298688"/>
              <a:chOff x="2555776" y="915566"/>
              <a:chExt cx="1944216" cy="1944216"/>
            </a:xfrm>
            <a:effectLst>
              <a:outerShdw blurRad="63500" dist="50800" dir="8100000" algn="tr" rotWithShape="0">
                <a:prstClr val="black">
                  <a:alpha val="35000"/>
                </a:prstClr>
              </a:outerShdw>
            </a:effectLst>
          </p:grpSpPr>
          <p:sp>
            <p:nvSpPr>
              <p:cNvPr id="7" name="同心圆 6"/>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同心圆 7"/>
              <p:cNvSpPr/>
              <p:nvPr/>
            </p:nvSpPr>
            <p:spPr>
              <a:xfrm>
                <a:off x="2733336" y="1093126"/>
                <a:ext cx="1589098" cy="1589098"/>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9" name="组合 8"/>
          <p:cNvGrpSpPr/>
          <p:nvPr/>
        </p:nvGrpSpPr>
        <p:grpSpPr>
          <a:xfrm>
            <a:off x="1742911" y="4223497"/>
            <a:ext cx="1585887" cy="1587204"/>
            <a:chOff x="5760133" y="2274196"/>
            <a:chExt cx="1284820" cy="1284820"/>
          </a:xfrm>
        </p:grpSpPr>
        <p:sp>
          <p:nvSpPr>
            <p:cNvPr id="10" name="椭圆 9"/>
            <p:cNvSpPr/>
            <p:nvPr/>
          </p:nvSpPr>
          <p:spPr>
            <a:xfrm rot="1245109">
              <a:off x="5760133" y="2274196"/>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algn="ctr" defTabSz="1128395">
                <a:defRPr/>
              </a:pPr>
              <a:endParaRPr lang="en-US" sz="2300" kern="0">
                <a:solidFill>
                  <a:sysClr val="window" lastClr="FFFFFF"/>
                </a:solidFill>
                <a:latin typeface="Calibri" panose="020F0502020204030204"/>
              </a:endParaRPr>
            </a:p>
          </p:txBody>
        </p:sp>
        <p:sp>
          <p:nvSpPr>
            <p:cNvPr id="11" name="椭圆 10"/>
            <p:cNvSpPr/>
            <p:nvPr/>
          </p:nvSpPr>
          <p:spPr>
            <a:xfrm>
              <a:off x="5839094" y="2359019"/>
              <a:ext cx="1117070" cy="1117070"/>
            </a:xfrm>
            <a:prstGeom prst="ellipse">
              <a:avLst/>
            </a:prstGeom>
            <a:solidFill>
              <a:schemeClr val="accent4"/>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1128395">
                <a:defRPr/>
              </a:pPr>
              <a:endParaRPr lang="en-US" sz="2300" kern="0">
                <a:solidFill>
                  <a:sysClr val="window" lastClr="FFFFFF"/>
                </a:solidFill>
                <a:latin typeface="Calibri" panose="020F0502020204030204"/>
              </a:endParaRPr>
            </a:p>
          </p:txBody>
        </p:sp>
        <p:sp>
          <p:nvSpPr>
            <p:cNvPr id="12" name="TextBox 11"/>
            <p:cNvSpPr txBox="1"/>
            <p:nvPr/>
          </p:nvSpPr>
          <p:spPr>
            <a:xfrm flipH="1">
              <a:off x="6101415" y="2634973"/>
              <a:ext cx="631932" cy="573024"/>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defTabSz="1128395">
                <a:lnSpc>
                  <a:spcPct val="100000"/>
                </a:lnSpc>
                <a:defRPr/>
              </a:pPr>
              <a:r>
                <a:rPr lang="zh-CN" altLang="en-US" sz="2000" b="1" dirty="0">
                  <a:ln>
                    <a:noFill/>
                  </a:ln>
                  <a:effectLst/>
                </a:rPr>
                <a:t>Add to</a:t>
              </a:r>
              <a:endParaRPr lang="en-US" altLang="zh-CN" sz="2000" b="1" dirty="0">
                <a:ln>
                  <a:noFill/>
                </a:ln>
                <a:effectLst/>
              </a:endParaRPr>
            </a:p>
            <a:p>
              <a:pPr defTabSz="1128395">
                <a:lnSpc>
                  <a:spcPct val="100000"/>
                </a:lnSpc>
                <a:defRPr/>
              </a:pPr>
              <a:r>
                <a:rPr lang="zh-CN" altLang="en-US" sz="2000" b="1" dirty="0">
                  <a:ln>
                    <a:noFill/>
                  </a:ln>
                  <a:effectLst/>
                </a:rPr>
                <a:t>Text</a:t>
              </a:r>
            </a:p>
          </p:txBody>
        </p:sp>
      </p:grpSp>
      <p:grpSp>
        <p:nvGrpSpPr>
          <p:cNvPr id="13" name="组合 12"/>
          <p:cNvGrpSpPr/>
          <p:nvPr/>
        </p:nvGrpSpPr>
        <p:grpSpPr>
          <a:xfrm>
            <a:off x="5583378" y="1447682"/>
            <a:ext cx="611454" cy="611961"/>
            <a:chOff x="4050503" y="886871"/>
            <a:chExt cx="495374" cy="495374"/>
          </a:xfrm>
        </p:grpSpPr>
        <p:grpSp>
          <p:nvGrpSpPr>
            <p:cNvPr id="14" name="组合 13"/>
            <p:cNvGrpSpPr/>
            <p:nvPr/>
          </p:nvGrpSpPr>
          <p:grpSpPr>
            <a:xfrm>
              <a:off x="4050503" y="886871"/>
              <a:ext cx="495374" cy="495374"/>
              <a:chOff x="4131160" y="713581"/>
              <a:chExt cx="881684" cy="881684"/>
            </a:xfrm>
          </p:grpSpPr>
          <p:sp>
            <p:nvSpPr>
              <p:cNvPr id="16" name="椭圆 15"/>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17" name="椭圆 16"/>
              <p:cNvSpPr/>
              <p:nvPr/>
            </p:nvSpPr>
            <p:spPr>
              <a:xfrm>
                <a:off x="4237176" y="819597"/>
                <a:ext cx="669652" cy="669652"/>
              </a:xfrm>
              <a:prstGeom prst="ellipse">
                <a:avLst/>
              </a:prstGeom>
              <a:solidFill>
                <a:schemeClr val="accent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15" name="TextBox 14"/>
            <p:cNvSpPr txBox="1"/>
            <p:nvPr/>
          </p:nvSpPr>
          <p:spPr>
            <a:xfrm>
              <a:off x="4141736" y="957962"/>
              <a:ext cx="253503" cy="298969"/>
            </a:xfrm>
            <a:prstGeom prst="rect">
              <a:avLst/>
            </a:prstGeom>
            <a:noFill/>
          </p:spPr>
          <p:txBody>
            <a:bodyPr wrap="none" rtlCol="0">
              <a:spAutoFit/>
            </a:bodyPr>
            <a:lstStyle/>
            <a:p>
              <a:r>
                <a:rPr lang="en-US" altLang="zh-CN" dirty="0">
                  <a:solidFill>
                    <a:schemeClr val="bg1"/>
                  </a:solidFill>
                </a:rPr>
                <a:t>1</a:t>
              </a:r>
              <a:endParaRPr lang="zh-CN" altLang="en-US" dirty="0">
                <a:solidFill>
                  <a:schemeClr val="bg1"/>
                </a:solidFill>
              </a:endParaRPr>
            </a:p>
          </p:txBody>
        </p:sp>
      </p:grpSp>
      <p:grpSp>
        <p:nvGrpSpPr>
          <p:cNvPr id="18" name="组合 17"/>
          <p:cNvGrpSpPr/>
          <p:nvPr/>
        </p:nvGrpSpPr>
        <p:grpSpPr>
          <a:xfrm>
            <a:off x="6315957" y="2269394"/>
            <a:ext cx="611454" cy="611961"/>
            <a:chOff x="4644008" y="1491630"/>
            <a:chExt cx="495374" cy="495374"/>
          </a:xfrm>
        </p:grpSpPr>
        <p:grpSp>
          <p:nvGrpSpPr>
            <p:cNvPr id="19" name="组合 18"/>
            <p:cNvGrpSpPr/>
            <p:nvPr/>
          </p:nvGrpSpPr>
          <p:grpSpPr>
            <a:xfrm>
              <a:off x="4644008" y="1491630"/>
              <a:ext cx="495374" cy="495374"/>
              <a:chOff x="4131160" y="713581"/>
              <a:chExt cx="881684" cy="881684"/>
            </a:xfrm>
          </p:grpSpPr>
          <p:sp>
            <p:nvSpPr>
              <p:cNvPr id="21" name="椭圆 20"/>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22" name="椭圆 21"/>
              <p:cNvSpPr/>
              <p:nvPr/>
            </p:nvSpPr>
            <p:spPr>
              <a:xfrm>
                <a:off x="4237176" y="819597"/>
                <a:ext cx="669652" cy="669652"/>
              </a:xfrm>
              <a:prstGeom prst="ellipse">
                <a:avLst/>
              </a:prstGeom>
              <a:solidFill>
                <a:schemeClr val="accent3"/>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20" name="TextBox 19"/>
            <p:cNvSpPr txBox="1"/>
            <p:nvPr/>
          </p:nvSpPr>
          <p:spPr>
            <a:xfrm>
              <a:off x="4735241" y="1554651"/>
              <a:ext cx="253503" cy="298969"/>
            </a:xfrm>
            <a:prstGeom prst="rect">
              <a:avLst/>
            </a:prstGeom>
            <a:noFill/>
          </p:spPr>
          <p:txBody>
            <a:bodyPr wrap="none" rtlCol="0">
              <a:spAutoFit/>
            </a:bodyPr>
            <a:lstStyle/>
            <a:p>
              <a:r>
                <a:rPr lang="en-US" altLang="zh-CN" dirty="0">
                  <a:solidFill>
                    <a:schemeClr val="bg1"/>
                  </a:solidFill>
                </a:rPr>
                <a:t>2</a:t>
              </a:r>
              <a:endParaRPr lang="zh-CN" altLang="en-US" dirty="0">
                <a:solidFill>
                  <a:schemeClr val="bg1"/>
                </a:solidFill>
              </a:endParaRPr>
            </a:p>
          </p:txBody>
        </p:sp>
      </p:grpSp>
      <p:grpSp>
        <p:nvGrpSpPr>
          <p:cNvPr id="23" name="组合 22"/>
          <p:cNvGrpSpPr/>
          <p:nvPr/>
        </p:nvGrpSpPr>
        <p:grpSpPr>
          <a:xfrm>
            <a:off x="6682199" y="3336857"/>
            <a:ext cx="611454" cy="611961"/>
            <a:chOff x="4891695" y="2364408"/>
            <a:chExt cx="495374" cy="495374"/>
          </a:xfrm>
        </p:grpSpPr>
        <p:grpSp>
          <p:nvGrpSpPr>
            <p:cNvPr id="24" name="组合 23"/>
            <p:cNvGrpSpPr/>
            <p:nvPr/>
          </p:nvGrpSpPr>
          <p:grpSpPr>
            <a:xfrm>
              <a:off x="4891695" y="2364408"/>
              <a:ext cx="495374" cy="495374"/>
              <a:chOff x="4131160" y="713581"/>
              <a:chExt cx="881684" cy="881684"/>
            </a:xfrm>
          </p:grpSpPr>
          <p:sp>
            <p:nvSpPr>
              <p:cNvPr id="26" name="椭圆 25"/>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27" name="椭圆 26"/>
              <p:cNvSpPr/>
              <p:nvPr/>
            </p:nvSpPr>
            <p:spPr>
              <a:xfrm>
                <a:off x="4237176" y="819597"/>
                <a:ext cx="669652" cy="669652"/>
              </a:xfrm>
              <a:prstGeom prst="ellipse">
                <a:avLst/>
              </a:prstGeom>
              <a:solidFill>
                <a:schemeClr val="accent5"/>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25" name="TextBox 24"/>
            <p:cNvSpPr txBox="1"/>
            <p:nvPr/>
          </p:nvSpPr>
          <p:spPr>
            <a:xfrm>
              <a:off x="4982928" y="2433065"/>
              <a:ext cx="253503" cy="298969"/>
            </a:xfrm>
            <a:prstGeom prst="rect">
              <a:avLst/>
            </a:prstGeom>
            <a:noFill/>
          </p:spPr>
          <p:txBody>
            <a:bodyPr wrap="none" rtlCol="0">
              <a:spAutoFit/>
            </a:bodyPr>
            <a:lstStyle/>
            <a:p>
              <a:r>
                <a:rPr lang="en-US" altLang="zh-CN" dirty="0">
                  <a:solidFill>
                    <a:schemeClr val="bg1"/>
                  </a:solidFill>
                </a:rPr>
                <a:t>3</a:t>
              </a:r>
              <a:endParaRPr lang="zh-CN" altLang="en-US" dirty="0">
                <a:solidFill>
                  <a:schemeClr val="bg1"/>
                </a:solidFill>
              </a:endParaRPr>
            </a:p>
          </p:txBody>
        </p:sp>
      </p:grpSp>
      <p:grpSp>
        <p:nvGrpSpPr>
          <p:cNvPr id="28" name="组合 27"/>
          <p:cNvGrpSpPr/>
          <p:nvPr/>
        </p:nvGrpSpPr>
        <p:grpSpPr>
          <a:xfrm>
            <a:off x="6493719" y="4503999"/>
            <a:ext cx="611454" cy="611961"/>
            <a:chOff x="4832130" y="3158273"/>
            <a:chExt cx="495374" cy="495374"/>
          </a:xfrm>
        </p:grpSpPr>
        <p:grpSp>
          <p:nvGrpSpPr>
            <p:cNvPr id="29" name="组合 28"/>
            <p:cNvGrpSpPr/>
            <p:nvPr/>
          </p:nvGrpSpPr>
          <p:grpSpPr>
            <a:xfrm>
              <a:off x="4832130" y="3158273"/>
              <a:ext cx="495374" cy="495374"/>
              <a:chOff x="4131160" y="713581"/>
              <a:chExt cx="881684" cy="881684"/>
            </a:xfrm>
          </p:grpSpPr>
          <p:sp>
            <p:nvSpPr>
              <p:cNvPr id="31" name="椭圆 30"/>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32" name="椭圆 31"/>
              <p:cNvSpPr/>
              <p:nvPr/>
            </p:nvSpPr>
            <p:spPr>
              <a:xfrm>
                <a:off x="4237176" y="819597"/>
                <a:ext cx="669652" cy="669652"/>
              </a:xfrm>
              <a:prstGeom prst="ellipse">
                <a:avLst/>
              </a:prstGeom>
              <a:solidFill>
                <a:schemeClr val="accent4"/>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30" name="TextBox 29"/>
            <p:cNvSpPr txBox="1"/>
            <p:nvPr/>
          </p:nvSpPr>
          <p:spPr>
            <a:xfrm>
              <a:off x="4923363" y="3221294"/>
              <a:ext cx="253503" cy="298969"/>
            </a:xfrm>
            <a:prstGeom prst="rect">
              <a:avLst/>
            </a:prstGeom>
            <a:noFill/>
          </p:spPr>
          <p:txBody>
            <a:bodyPr wrap="none" rtlCol="0">
              <a:spAutoFit/>
            </a:bodyPr>
            <a:lstStyle/>
            <a:p>
              <a:r>
                <a:rPr lang="en-US" altLang="zh-CN" dirty="0">
                  <a:solidFill>
                    <a:schemeClr val="bg1"/>
                  </a:solidFill>
                </a:rPr>
                <a:t>4</a:t>
              </a:r>
              <a:endParaRPr lang="zh-CN" altLang="en-US" dirty="0">
                <a:solidFill>
                  <a:schemeClr val="bg1"/>
                </a:solidFill>
              </a:endParaRPr>
            </a:p>
          </p:txBody>
        </p:sp>
      </p:grpSp>
      <p:grpSp>
        <p:nvGrpSpPr>
          <p:cNvPr id="33" name="组合 32"/>
          <p:cNvGrpSpPr/>
          <p:nvPr/>
        </p:nvGrpSpPr>
        <p:grpSpPr>
          <a:xfrm>
            <a:off x="5693787" y="5304597"/>
            <a:ext cx="611454" cy="611961"/>
            <a:chOff x="4139952" y="3948584"/>
            <a:chExt cx="495374" cy="495374"/>
          </a:xfrm>
        </p:grpSpPr>
        <p:grpSp>
          <p:nvGrpSpPr>
            <p:cNvPr id="34" name="组合 33"/>
            <p:cNvGrpSpPr/>
            <p:nvPr/>
          </p:nvGrpSpPr>
          <p:grpSpPr>
            <a:xfrm>
              <a:off x="4139952" y="3948584"/>
              <a:ext cx="495374" cy="495374"/>
              <a:chOff x="4131160" y="713581"/>
              <a:chExt cx="881684" cy="881684"/>
            </a:xfrm>
          </p:grpSpPr>
          <p:sp>
            <p:nvSpPr>
              <p:cNvPr id="36" name="椭圆 35"/>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sp>
            <p:nvSpPr>
              <p:cNvPr id="37" name="椭圆 36"/>
              <p:cNvSpPr/>
              <p:nvPr/>
            </p:nvSpPr>
            <p:spPr>
              <a:xfrm>
                <a:off x="4237176" y="819597"/>
                <a:ext cx="669652" cy="669652"/>
              </a:xfrm>
              <a:prstGeom prst="ellipse">
                <a:avLst/>
              </a:prstGeom>
              <a:solidFill>
                <a:schemeClr val="accent1"/>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solidFill>
                    <a:schemeClr val="tx1">
                      <a:lumMod val="65000"/>
                      <a:lumOff val="35000"/>
                    </a:schemeClr>
                  </a:solidFill>
                </a:endParaRPr>
              </a:p>
            </p:txBody>
          </p:sp>
        </p:grpSp>
        <p:sp>
          <p:nvSpPr>
            <p:cNvPr id="35" name="TextBox 34"/>
            <p:cNvSpPr txBox="1"/>
            <p:nvPr/>
          </p:nvSpPr>
          <p:spPr>
            <a:xfrm>
              <a:off x="4223974" y="4008149"/>
              <a:ext cx="253503" cy="298969"/>
            </a:xfrm>
            <a:prstGeom prst="rect">
              <a:avLst/>
            </a:prstGeom>
            <a:noFill/>
          </p:spPr>
          <p:txBody>
            <a:bodyPr wrap="none" rtlCol="0">
              <a:spAutoFit/>
            </a:bodyPr>
            <a:lstStyle/>
            <a:p>
              <a:r>
                <a:rPr lang="en-US" altLang="zh-CN" dirty="0">
                  <a:solidFill>
                    <a:schemeClr val="bg1"/>
                  </a:solidFill>
                </a:rPr>
                <a:t>5</a:t>
              </a:r>
              <a:endParaRPr lang="zh-CN" altLang="en-US" dirty="0">
                <a:solidFill>
                  <a:schemeClr val="bg1"/>
                </a:solidFill>
              </a:endParaRPr>
            </a:p>
          </p:txBody>
        </p:sp>
      </p:grpSp>
      <p:sp>
        <p:nvSpPr>
          <p:cNvPr id="38" name="TextBox 37"/>
          <p:cNvSpPr txBox="1"/>
          <p:nvPr/>
        </p:nvSpPr>
        <p:spPr>
          <a:xfrm>
            <a:off x="6551811" y="1314109"/>
            <a:ext cx="3782344"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39" name="TextBox 38"/>
          <p:cNvSpPr txBox="1"/>
          <p:nvPr/>
        </p:nvSpPr>
        <p:spPr>
          <a:xfrm>
            <a:off x="7220132" y="2333478"/>
            <a:ext cx="3771777"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40" name="TextBox 39"/>
          <p:cNvSpPr txBox="1"/>
          <p:nvPr/>
        </p:nvSpPr>
        <p:spPr>
          <a:xfrm>
            <a:off x="7471415" y="3352847"/>
            <a:ext cx="3900527" cy="678760"/>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41" name="TextBox 40"/>
          <p:cNvSpPr txBox="1"/>
          <p:nvPr/>
        </p:nvSpPr>
        <p:spPr>
          <a:xfrm>
            <a:off x="7293653" y="4372217"/>
            <a:ext cx="3698255"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42" name="TextBox 41"/>
          <p:cNvSpPr txBox="1"/>
          <p:nvPr/>
        </p:nvSpPr>
        <p:spPr>
          <a:xfrm>
            <a:off x="6621685" y="5391586"/>
            <a:ext cx="3712470" cy="729555"/>
          </a:xfrm>
          <a:prstGeom prst="rect">
            <a:avLst/>
          </a:prstGeom>
          <a:noFill/>
        </p:spPr>
        <p:txBody>
          <a:bodyPr wrap="square" lIns="112886" tIns="56444" rIns="112886" bIns="56444" rtlCol="0">
            <a:spAutoFit/>
          </a:bodyPr>
          <a:lstStyle/>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a:p>
            <a:pPr lvl="0" algn="ctr">
              <a:lnSpc>
                <a:spcPct val="150000"/>
              </a:lnSpc>
            </a:pPr>
            <a:r>
              <a:rPr lang="zh-CN" altLang="en-US" sz="1300" kern="0" dirty="0">
                <a:solidFill>
                  <a:schemeClr val="tx1">
                    <a:lumMod val="65000"/>
                    <a:lumOff val="35000"/>
                  </a:schemeClr>
                </a:solidFill>
                <a:latin typeface="微软雅黑" panose="020B0503020204020204" pitchFamily="34" charset="-122"/>
                <a:ea typeface="微软雅黑" panose="020B0503020204020204" pitchFamily="34" charset="-122"/>
              </a:rPr>
              <a:t>Click here to add text, click here to add text</a:t>
            </a: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500"/>
                            </p:stCondLst>
                            <p:childTnLst>
                              <p:par>
                                <p:cTn id="21" presetID="2" presetClass="entr" presetSubtype="2" decel="10000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50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 presetClass="entr" presetSubtype="2" decel="100000" fill="hold" nodeType="withEffect">
                                  <p:stCondLst>
                                    <p:cond delay="30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1+#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70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par>
                                <p:cTn id="35" presetID="2" presetClass="entr" presetSubtype="2" decel="100000" fill="hold" nodeType="withEffect">
                                  <p:stCondLst>
                                    <p:cond delay="6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110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par>
                                <p:cTn id="42" presetID="2" presetClass="entr" presetSubtype="2" decel="100000" fill="hold" nodeType="withEffect">
                                  <p:stCondLst>
                                    <p:cond delay="80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1+#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par>
                                <p:cTn id="46" presetID="22" presetClass="entr" presetSubtype="8" fill="hold" grpId="0" nodeType="withEffect">
                                  <p:stCondLst>
                                    <p:cond delay="130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par>
                                <p:cTn id="49" presetID="2" presetClass="entr" presetSubtype="2" decel="100000" fill="hold" nodeType="withEffect">
                                  <p:stCondLst>
                                    <p:cond delay="110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160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ne 6"/>
          <p:cNvSpPr>
            <a:spLocks noChangeShapeType="1"/>
          </p:cNvSpPr>
          <p:nvPr/>
        </p:nvSpPr>
        <p:spPr bwMode="auto">
          <a:xfrm>
            <a:off x="1579381" y="1833388"/>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1" name="Line 7"/>
          <p:cNvSpPr>
            <a:spLocks noChangeShapeType="1"/>
          </p:cNvSpPr>
          <p:nvPr/>
        </p:nvSpPr>
        <p:spPr bwMode="auto">
          <a:xfrm>
            <a:off x="1579381" y="2280229"/>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2" name="Line 8"/>
          <p:cNvSpPr>
            <a:spLocks noChangeShapeType="1"/>
          </p:cNvSpPr>
          <p:nvPr/>
        </p:nvSpPr>
        <p:spPr bwMode="auto">
          <a:xfrm>
            <a:off x="1579381" y="2716557"/>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3" name="Line 9"/>
          <p:cNvSpPr>
            <a:spLocks noChangeShapeType="1"/>
          </p:cNvSpPr>
          <p:nvPr/>
        </p:nvSpPr>
        <p:spPr bwMode="auto">
          <a:xfrm>
            <a:off x="1579381" y="3163399"/>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4" name="Line 10"/>
          <p:cNvSpPr>
            <a:spLocks noChangeShapeType="1"/>
          </p:cNvSpPr>
          <p:nvPr/>
        </p:nvSpPr>
        <p:spPr bwMode="auto">
          <a:xfrm>
            <a:off x="1579381" y="3610240"/>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5" name="Line 11"/>
          <p:cNvSpPr>
            <a:spLocks noChangeShapeType="1"/>
          </p:cNvSpPr>
          <p:nvPr/>
        </p:nvSpPr>
        <p:spPr bwMode="auto">
          <a:xfrm>
            <a:off x="1579381" y="4057081"/>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6" name="Line 12"/>
          <p:cNvSpPr>
            <a:spLocks noChangeShapeType="1"/>
          </p:cNvSpPr>
          <p:nvPr/>
        </p:nvSpPr>
        <p:spPr bwMode="auto">
          <a:xfrm>
            <a:off x="1579381" y="4493409"/>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7" name="Line 13"/>
          <p:cNvSpPr>
            <a:spLocks noChangeShapeType="1"/>
          </p:cNvSpPr>
          <p:nvPr/>
        </p:nvSpPr>
        <p:spPr bwMode="auto">
          <a:xfrm>
            <a:off x="1579381" y="4940251"/>
            <a:ext cx="4683952" cy="0"/>
          </a:xfrm>
          <a:prstGeom prst="line">
            <a:avLst/>
          </a:prstGeom>
          <a:noFill/>
          <a:ln w="5" cap="flat">
            <a:solidFill>
              <a:schemeClr val="tx1">
                <a:lumMod val="65000"/>
                <a:lumOff val="35000"/>
              </a:schemeClr>
            </a:solidFill>
            <a:prstDash val="solid"/>
            <a:miter lim="800000"/>
          </a:ln>
          <a:extLst>
            <a:ext uri="{909E8E84-426E-40DD-AFC4-6F175D3DCCD1}">
              <a14:hiddenFill xmlns:a14="http://schemas.microsoft.com/office/drawing/2010/main">
                <a:noFill/>
              </a14:hiddenFill>
            </a:ext>
          </a:extLst>
        </p:spPr>
        <p:txBody>
          <a:bodyPr vert="horz" wrap="square" lIns="91431" tIns="45715" rIns="91431" bIns="45715" numCol="1" anchor="t" anchorCtr="0" compatLnSpc="1"/>
          <a:lstStyle/>
          <a:p>
            <a:endParaRPr lang="zh-CN" altLang="en-US"/>
          </a:p>
        </p:txBody>
      </p:sp>
      <p:sp>
        <p:nvSpPr>
          <p:cNvPr id="28" name="Rectangle 14"/>
          <p:cNvSpPr>
            <a:spLocks noChangeArrowheads="1"/>
          </p:cNvSpPr>
          <p:nvPr/>
        </p:nvSpPr>
        <p:spPr bwMode="auto">
          <a:xfrm>
            <a:off x="5469530" y="2196120"/>
            <a:ext cx="457356" cy="2744133"/>
          </a:xfrm>
          <a:prstGeom prst="rect">
            <a:avLst/>
          </a:prstGeom>
          <a:solidFill>
            <a:schemeClr val="accent2"/>
          </a:solidFill>
          <a:ln>
            <a:noFill/>
          </a:ln>
        </p:spPr>
        <p:txBody>
          <a:bodyPr vert="horz" wrap="square" lIns="91431" tIns="45715" rIns="91431" bIns="45715" numCol="1" anchor="t" anchorCtr="0" compatLnSpc="1"/>
          <a:lstStyle/>
          <a:p>
            <a:endParaRPr lang="zh-CN" altLang="en-US"/>
          </a:p>
        </p:txBody>
      </p:sp>
      <p:sp>
        <p:nvSpPr>
          <p:cNvPr id="29" name="Rectangle 15"/>
          <p:cNvSpPr>
            <a:spLocks noChangeArrowheads="1"/>
          </p:cNvSpPr>
          <p:nvPr/>
        </p:nvSpPr>
        <p:spPr bwMode="auto">
          <a:xfrm>
            <a:off x="5469530" y="3300081"/>
            <a:ext cx="457356" cy="1640172"/>
          </a:xfrm>
          <a:prstGeom prst="rect">
            <a:avLst/>
          </a:prstGeom>
          <a:solidFill>
            <a:schemeClr val="accent1"/>
          </a:solidFill>
          <a:ln>
            <a:noFill/>
          </a:ln>
        </p:spPr>
        <p:txBody>
          <a:bodyPr vert="horz" wrap="square" lIns="91431" tIns="45715" rIns="91431" bIns="45715" numCol="1" anchor="t" anchorCtr="0" compatLnSpc="1"/>
          <a:lstStyle/>
          <a:p>
            <a:endParaRPr lang="zh-CN" altLang="en-US"/>
          </a:p>
        </p:txBody>
      </p:sp>
      <p:sp>
        <p:nvSpPr>
          <p:cNvPr id="30" name="Rectangle 16"/>
          <p:cNvSpPr>
            <a:spLocks noChangeArrowheads="1"/>
          </p:cNvSpPr>
          <p:nvPr/>
        </p:nvSpPr>
        <p:spPr bwMode="auto">
          <a:xfrm>
            <a:off x="4313001" y="3116088"/>
            <a:ext cx="462613" cy="1824165"/>
          </a:xfrm>
          <a:prstGeom prst="rect">
            <a:avLst/>
          </a:prstGeom>
          <a:solidFill>
            <a:schemeClr val="accent2"/>
          </a:solidFill>
          <a:ln>
            <a:noFill/>
          </a:ln>
        </p:spPr>
        <p:txBody>
          <a:bodyPr vert="horz" wrap="square" lIns="91431" tIns="45715" rIns="91431" bIns="45715" numCol="1" anchor="t" anchorCtr="0" compatLnSpc="1"/>
          <a:lstStyle/>
          <a:p>
            <a:endParaRPr lang="zh-CN" altLang="en-US"/>
          </a:p>
        </p:txBody>
      </p:sp>
      <p:sp>
        <p:nvSpPr>
          <p:cNvPr id="31" name="Rectangle 17"/>
          <p:cNvSpPr>
            <a:spLocks noChangeArrowheads="1"/>
          </p:cNvSpPr>
          <p:nvPr/>
        </p:nvSpPr>
        <p:spPr bwMode="auto">
          <a:xfrm>
            <a:off x="4313001" y="3746921"/>
            <a:ext cx="462613" cy="1193331"/>
          </a:xfrm>
          <a:prstGeom prst="rect">
            <a:avLst/>
          </a:prstGeom>
          <a:solidFill>
            <a:schemeClr val="accent1"/>
          </a:solidFill>
          <a:ln>
            <a:noFill/>
          </a:ln>
        </p:spPr>
        <p:txBody>
          <a:bodyPr vert="horz" wrap="square" lIns="91431" tIns="45715" rIns="91431" bIns="45715" numCol="1" anchor="t" anchorCtr="0" compatLnSpc="1"/>
          <a:lstStyle/>
          <a:p>
            <a:endParaRPr lang="zh-CN" altLang="en-US"/>
          </a:p>
        </p:txBody>
      </p:sp>
      <p:sp>
        <p:nvSpPr>
          <p:cNvPr id="32" name="Rectangle 18"/>
          <p:cNvSpPr>
            <a:spLocks noChangeArrowheads="1"/>
          </p:cNvSpPr>
          <p:nvPr/>
        </p:nvSpPr>
        <p:spPr bwMode="auto">
          <a:xfrm>
            <a:off x="4313001" y="4156966"/>
            <a:ext cx="462613" cy="783287"/>
          </a:xfrm>
          <a:prstGeom prst="rect">
            <a:avLst/>
          </a:prstGeom>
          <a:solidFill>
            <a:schemeClr val="tx2"/>
          </a:solidFill>
          <a:ln>
            <a:noFill/>
          </a:ln>
        </p:spPr>
        <p:txBody>
          <a:bodyPr vert="horz" wrap="square" lIns="91431" tIns="45715" rIns="91431" bIns="45715" numCol="1" anchor="t" anchorCtr="0" compatLnSpc="1"/>
          <a:lstStyle/>
          <a:p>
            <a:endParaRPr lang="zh-CN" altLang="en-US"/>
          </a:p>
        </p:txBody>
      </p:sp>
      <p:sp>
        <p:nvSpPr>
          <p:cNvPr id="33" name="Rectangle 19"/>
          <p:cNvSpPr>
            <a:spLocks noChangeArrowheads="1"/>
          </p:cNvSpPr>
          <p:nvPr/>
        </p:nvSpPr>
        <p:spPr bwMode="auto">
          <a:xfrm>
            <a:off x="3119670" y="2963637"/>
            <a:ext cx="446842" cy="1976617"/>
          </a:xfrm>
          <a:prstGeom prst="rect">
            <a:avLst/>
          </a:prstGeom>
          <a:solidFill>
            <a:schemeClr val="accent2"/>
          </a:solidFill>
          <a:ln>
            <a:noFill/>
          </a:ln>
        </p:spPr>
        <p:txBody>
          <a:bodyPr vert="horz" wrap="square" lIns="91431" tIns="45715" rIns="91431" bIns="45715" numCol="1" anchor="t" anchorCtr="0" compatLnSpc="1"/>
          <a:lstStyle/>
          <a:p>
            <a:endParaRPr lang="zh-CN" altLang="en-US"/>
          </a:p>
        </p:txBody>
      </p:sp>
      <p:sp>
        <p:nvSpPr>
          <p:cNvPr id="34" name="Rectangle 20"/>
          <p:cNvSpPr>
            <a:spLocks noChangeArrowheads="1"/>
          </p:cNvSpPr>
          <p:nvPr/>
        </p:nvSpPr>
        <p:spPr bwMode="auto">
          <a:xfrm>
            <a:off x="3119670" y="3399965"/>
            <a:ext cx="446842" cy="1540289"/>
          </a:xfrm>
          <a:prstGeom prst="rect">
            <a:avLst/>
          </a:prstGeom>
          <a:solidFill>
            <a:schemeClr val="accent1"/>
          </a:solidFill>
          <a:ln>
            <a:noFill/>
          </a:ln>
        </p:spPr>
        <p:txBody>
          <a:bodyPr vert="horz" wrap="square" lIns="91431" tIns="45715" rIns="91431" bIns="45715" numCol="1" anchor="t" anchorCtr="0" compatLnSpc="1"/>
          <a:lstStyle/>
          <a:p>
            <a:endParaRPr lang="zh-CN" altLang="en-US"/>
          </a:p>
        </p:txBody>
      </p:sp>
      <p:sp>
        <p:nvSpPr>
          <p:cNvPr id="35" name="Rectangle 21"/>
          <p:cNvSpPr>
            <a:spLocks noChangeArrowheads="1"/>
          </p:cNvSpPr>
          <p:nvPr/>
        </p:nvSpPr>
        <p:spPr bwMode="auto">
          <a:xfrm>
            <a:off x="1952626" y="3000433"/>
            <a:ext cx="462613" cy="1939819"/>
          </a:xfrm>
          <a:prstGeom prst="rect">
            <a:avLst/>
          </a:prstGeom>
          <a:solidFill>
            <a:schemeClr val="accent2"/>
          </a:solidFill>
          <a:ln>
            <a:noFill/>
          </a:ln>
        </p:spPr>
        <p:txBody>
          <a:bodyPr vert="horz" wrap="square" lIns="91431" tIns="45715" rIns="91431" bIns="45715" numCol="1" anchor="t" anchorCtr="0" compatLnSpc="1"/>
          <a:lstStyle/>
          <a:p>
            <a:endParaRPr lang="zh-CN" altLang="en-US"/>
          </a:p>
        </p:txBody>
      </p:sp>
      <p:sp>
        <p:nvSpPr>
          <p:cNvPr id="36" name="Rectangle 22"/>
          <p:cNvSpPr>
            <a:spLocks noChangeArrowheads="1"/>
          </p:cNvSpPr>
          <p:nvPr/>
        </p:nvSpPr>
        <p:spPr bwMode="auto">
          <a:xfrm>
            <a:off x="1952626" y="3447276"/>
            <a:ext cx="462613" cy="1492977"/>
          </a:xfrm>
          <a:prstGeom prst="rect">
            <a:avLst/>
          </a:prstGeom>
          <a:solidFill>
            <a:schemeClr val="accent1"/>
          </a:solidFill>
          <a:ln>
            <a:noFill/>
          </a:ln>
        </p:spPr>
        <p:txBody>
          <a:bodyPr vert="horz" wrap="square" lIns="91431" tIns="45715" rIns="91431" bIns="45715" numCol="1" anchor="t" anchorCtr="0" compatLnSpc="1"/>
          <a:lstStyle/>
          <a:p>
            <a:endParaRPr lang="zh-CN" altLang="en-US"/>
          </a:p>
        </p:txBody>
      </p:sp>
      <p:sp>
        <p:nvSpPr>
          <p:cNvPr id="37" name="Rectangle 23"/>
          <p:cNvSpPr>
            <a:spLocks noChangeArrowheads="1"/>
          </p:cNvSpPr>
          <p:nvPr/>
        </p:nvSpPr>
        <p:spPr bwMode="auto">
          <a:xfrm>
            <a:off x="1952626" y="4009769"/>
            <a:ext cx="462613" cy="930483"/>
          </a:xfrm>
          <a:prstGeom prst="rect">
            <a:avLst/>
          </a:prstGeom>
          <a:solidFill>
            <a:schemeClr val="tx2"/>
          </a:solidFill>
          <a:ln>
            <a:noFill/>
          </a:ln>
        </p:spPr>
        <p:txBody>
          <a:bodyPr vert="horz" wrap="square" lIns="91431" tIns="45715" rIns="91431" bIns="45715" numCol="1" anchor="t" anchorCtr="0" compatLnSpc="1"/>
          <a:lstStyle/>
          <a:p>
            <a:endParaRPr lang="zh-CN" altLang="en-US"/>
          </a:p>
        </p:txBody>
      </p:sp>
      <p:sp>
        <p:nvSpPr>
          <p:cNvPr id="38" name="Rectangle 24"/>
          <p:cNvSpPr>
            <a:spLocks noChangeArrowheads="1"/>
          </p:cNvSpPr>
          <p:nvPr/>
        </p:nvSpPr>
        <p:spPr bwMode="auto">
          <a:xfrm>
            <a:off x="3119670" y="4393529"/>
            <a:ext cx="446842" cy="546724"/>
          </a:xfrm>
          <a:prstGeom prst="rect">
            <a:avLst/>
          </a:prstGeom>
          <a:solidFill>
            <a:schemeClr val="tx2"/>
          </a:solidFill>
          <a:ln>
            <a:noFill/>
          </a:ln>
        </p:spPr>
        <p:txBody>
          <a:bodyPr vert="horz" wrap="square" lIns="91431" tIns="45715" rIns="91431" bIns="45715" numCol="1" anchor="t" anchorCtr="0" compatLnSpc="1"/>
          <a:lstStyle/>
          <a:p>
            <a:endParaRPr lang="zh-CN" altLang="en-US"/>
          </a:p>
        </p:txBody>
      </p:sp>
      <p:sp>
        <p:nvSpPr>
          <p:cNvPr id="39" name="Rectangle 25"/>
          <p:cNvSpPr>
            <a:spLocks noChangeArrowheads="1"/>
          </p:cNvSpPr>
          <p:nvPr/>
        </p:nvSpPr>
        <p:spPr bwMode="auto">
          <a:xfrm>
            <a:off x="5469530" y="3946688"/>
            <a:ext cx="457356" cy="993565"/>
          </a:xfrm>
          <a:prstGeom prst="rect">
            <a:avLst/>
          </a:prstGeom>
          <a:solidFill>
            <a:schemeClr val="tx2"/>
          </a:solidFill>
          <a:ln>
            <a:noFill/>
          </a:ln>
        </p:spPr>
        <p:txBody>
          <a:bodyPr vert="horz" wrap="square" lIns="91431" tIns="45715" rIns="91431" bIns="45715" numCol="1" anchor="t" anchorCtr="0" compatLnSpc="1"/>
          <a:lstStyle/>
          <a:p>
            <a:endParaRPr lang="zh-CN" altLang="en-US"/>
          </a:p>
        </p:txBody>
      </p:sp>
      <p:sp>
        <p:nvSpPr>
          <p:cNvPr id="40" name="TextBox 39"/>
          <p:cNvSpPr txBox="1"/>
          <p:nvPr/>
        </p:nvSpPr>
        <p:spPr>
          <a:xfrm>
            <a:off x="1318362" y="4755587"/>
            <a:ext cx="292049"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0</a:t>
            </a:r>
            <a:endParaRPr lang="zh-CN" altLang="en-US" sz="1500">
              <a:solidFill>
                <a:schemeClr val="tx1">
                  <a:lumMod val="75000"/>
                  <a:lumOff val="25000"/>
                </a:schemeClr>
              </a:solidFill>
            </a:endParaRPr>
          </a:p>
        </p:txBody>
      </p:sp>
      <p:sp>
        <p:nvSpPr>
          <p:cNvPr id="41" name="TextBox 40"/>
          <p:cNvSpPr txBox="1"/>
          <p:nvPr/>
        </p:nvSpPr>
        <p:spPr>
          <a:xfrm>
            <a:off x="1084322" y="4311752"/>
            <a:ext cx="506852"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100</a:t>
            </a:r>
            <a:endParaRPr lang="zh-CN" altLang="en-US" sz="1500">
              <a:solidFill>
                <a:schemeClr val="tx1">
                  <a:lumMod val="75000"/>
                  <a:lumOff val="25000"/>
                </a:schemeClr>
              </a:solidFill>
            </a:endParaRPr>
          </a:p>
        </p:txBody>
      </p:sp>
      <p:sp>
        <p:nvSpPr>
          <p:cNvPr id="42" name="TextBox 41"/>
          <p:cNvSpPr txBox="1"/>
          <p:nvPr/>
        </p:nvSpPr>
        <p:spPr>
          <a:xfrm>
            <a:off x="1084322" y="3867914"/>
            <a:ext cx="506852"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200</a:t>
            </a:r>
            <a:endParaRPr lang="zh-CN" altLang="en-US" sz="1500">
              <a:solidFill>
                <a:schemeClr val="tx1">
                  <a:lumMod val="75000"/>
                  <a:lumOff val="25000"/>
                </a:schemeClr>
              </a:solidFill>
            </a:endParaRPr>
          </a:p>
        </p:txBody>
      </p:sp>
      <p:sp>
        <p:nvSpPr>
          <p:cNvPr id="43" name="TextBox 42"/>
          <p:cNvSpPr txBox="1"/>
          <p:nvPr/>
        </p:nvSpPr>
        <p:spPr>
          <a:xfrm>
            <a:off x="1084322" y="3424076"/>
            <a:ext cx="506852"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300</a:t>
            </a:r>
            <a:endParaRPr lang="zh-CN" altLang="en-US" sz="1500">
              <a:solidFill>
                <a:schemeClr val="tx1">
                  <a:lumMod val="75000"/>
                  <a:lumOff val="25000"/>
                </a:schemeClr>
              </a:solidFill>
            </a:endParaRPr>
          </a:p>
        </p:txBody>
      </p:sp>
      <p:sp>
        <p:nvSpPr>
          <p:cNvPr id="44" name="TextBox 43"/>
          <p:cNvSpPr txBox="1"/>
          <p:nvPr/>
        </p:nvSpPr>
        <p:spPr>
          <a:xfrm>
            <a:off x="1084322" y="2980238"/>
            <a:ext cx="506852"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400</a:t>
            </a:r>
            <a:endParaRPr lang="zh-CN" altLang="en-US" sz="1500">
              <a:solidFill>
                <a:schemeClr val="tx1">
                  <a:lumMod val="75000"/>
                  <a:lumOff val="25000"/>
                </a:schemeClr>
              </a:solidFill>
            </a:endParaRPr>
          </a:p>
        </p:txBody>
      </p:sp>
      <p:sp>
        <p:nvSpPr>
          <p:cNvPr id="45" name="TextBox 44"/>
          <p:cNvSpPr txBox="1"/>
          <p:nvPr/>
        </p:nvSpPr>
        <p:spPr>
          <a:xfrm>
            <a:off x="1084322" y="2536400"/>
            <a:ext cx="506852"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500</a:t>
            </a:r>
            <a:endParaRPr lang="zh-CN" altLang="en-US" sz="1500">
              <a:solidFill>
                <a:schemeClr val="tx1">
                  <a:lumMod val="75000"/>
                  <a:lumOff val="25000"/>
                </a:schemeClr>
              </a:solidFill>
            </a:endParaRPr>
          </a:p>
        </p:txBody>
      </p:sp>
      <p:sp>
        <p:nvSpPr>
          <p:cNvPr id="46" name="TextBox 45"/>
          <p:cNvSpPr txBox="1"/>
          <p:nvPr/>
        </p:nvSpPr>
        <p:spPr>
          <a:xfrm>
            <a:off x="1084322" y="2092562"/>
            <a:ext cx="506852"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600</a:t>
            </a:r>
            <a:endParaRPr lang="zh-CN" altLang="en-US" sz="1500">
              <a:solidFill>
                <a:schemeClr val="tx1">
                  <a:lumMod val="75000"/>
                  <a:lumOff val="25000"/>
                </a:schemeClr>
              </a:solidFill>
            </a:endParaRPr>
          </a:p>
        </p:txBody>
      </p:sp>
      <p:sp>
        <p:nvSpPr>
          <p:cNvPr id="47" name="TextBox 46"/>
          <p:cNvSpPr txBox="1"/>
          <p:nvPr/>
        </p:nvSpPr>
        <p:spPr>
          <a:xfrm>
            <a:off x="1084322" y="1648724"/>
            <a:ext cx="506852" cy="323155"/>
          </a:xfrm>
          <a:prstGeom prst="rect">
            <a:avLst/>
          </a:prstGeom>
          <a:noFill/>
        </p:spPr>
        <p:txBody>
          <a:bodyPr wrap="none" lIns="91431" tIns="45715" rIns="91431" bIns="45715" rtlCol="0">
            <a:spAutoFit/>
          </a:bodyPr>
          <a:lstStyle/>
          <a:p>
            <a:r>
              <a:rPr lang="en-US" altLang="zh-CN" sz="1500">
                <a:solidFill>
                  <a:schemeClr val="tx1">
                    <a:lumMod val="75000"/>
                    <a:lumOff val="25000"/>
                  </a:schemeClr>
                </a:solidFill>
              </a:rPr>
              <a:t>700</a:t>
            </a:r>
            <a:endParaRPr lang="zh-CN" altLang="en-US" sz="1500">
              <a:solidFill>
                <a:schemeClr val="tx1">
                  <a:lumMod val="75000"/>
                  <a:lumOff val="25000"/>
                </a:schemeClr>
              </a:solidFill>
            </a:endParaRPr>
          </a:p>
        </p:txBody>
      </p:sp>
      <p:sp>
        <p:nvSpPr>
          <p:cNvPr id="48" name="TextBox 47"/>
          <p:cNvSpPr txBox="1"/>
          <p:nvPr/>
        </p:nvSpPr>
        <p:spPr>
          <a:xfrm>
            <a:off x="1912060" y="5100590"/>
            <a:ext cx="569368" cy="323155"/>
          </a:xfrm>
          <a:prstGeom prst="rect">
            <a:avLst/>
          </a:prstGeom>
          <a:noFill/>
        </p:spPr>
        <p:txBody>
          <a:bodyPr wrap="none" lIns="91431" tIns="45715" rIns="91431" bIns="45715" rtlCol="0">
            <a:spAutoFit/>
          </a:bodyPr>
          <a:lstStyle/>
          <a:p>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Title</a:t>
            </a:r>
          </a:p>
        </p:txBody>
      </p:sp>
      <p:sp>
        <p:nvSpPr>
          <p:cNvPr id="49" name="TextBox 48"/>
          <p:cNvSpPr txBox="1"/>
          <p:nvPr/>
        </p:nvSpPr>
        <p:spPr>
          <a:xfrm>
            <a:off x="3071221" y="5100590"/>
            <a:ext cx="569368" cy="323155"/>
          </a:xfrm>
          <a:prstGeom prst="rect">
            <a:avLst/>
          </a:prstGeom>
          <a:noFill/>
        </p:spPr>
        <p:txBody>
          <a:bodyPr wrap="none" lIns="91431" tIns="45715" rIns="91431" bIns="45715" rtlCol="0">
            <a:spAutoFit/>
          </a:bodyPr>
          <a:lstStyle/>
          <a:p>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Title</a:t>
            </a:r>
          </a:p>
        </p:txBody>
      </p:sp>
      <p:sp>
        <p:nvSpPr>
          <p:cNvPr id="50" name="TextBox 49"/>
          <p:cNvSpPr txBox="1"/>
          <p:nvPr/>
        </p:nvSpPr>
        <p:spPr>
          <a:xfrm>
            <a:off x="4272435" y="5100590"/>
            <a:ext cx="569368" cy="323155"/>
          </a:xfrm>
          <a:prstGeom prst="rect">
            <a:avLst/>
          </a:prstGeom>
          <a:noFill/>
        </p:spPr>
        <p:txBody>
          <a:bodyPr wrap="none" lIns="91431" tIns="45715" rIns="91431" bIns="45715" rtlCol="0">
            <a:spAutoFit/>
          </a:bodyPr>
          <a:lstStyle/>
          <a:p>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Title</a:t>
            </a:r>
          </a:p>
        </p:txBody>
      </p:sp>
      <p:sp>
        <p:nvSpPr>
          <p:cNvPr id="51" name="TextBox 50"/>
          <p:cNvSpPr txBox="1"/>
          <p:nvPr/>
        </p:nvSpPr>
        <p:spPr>
          <a:xfrm>
            <a:off x="5426340" y="5100590"/>
            <a:ext cx="569368" cy="323155"/>
          </a:xfrm>
          <a:prstGeom prst="rect">
            <a:avLst/>
          </a:prstGeom>
          <a:noFill/>
        </p:spPr>
        <p:txBody>
          <a:bodyPr wrap="none" lIns="91431" tIns="45715" rIns="91431" bIns="45715" rtlCol="0">
            <a:spAutoFit/>
          </a:bodyPr>
          <a:lstStyle/>
          <a:p>
            <a:r>
              <a:rPr lang="zh-CN" altLang="en-US" sz="1500">
                <a:solidFill>
                  <a:schemeClr val="tx1">
                    <a:lumMod val="75000"/>
                    <a:lumOff val="25000"/>
                  </a:schemeClr>
                </a:solidFill>
                <a:latin typeface="微软雅黑" panose="020B0503020204020204" pitchFamily="34" charset="-122"/>
                <a:ea typeface="微软雅黑" panose="020B0503020204020204" pitchFamily="34" charset="-122"/>
              </a:rPr>
              <a:t>Title</a:t>
            </a:r>
          </a:p>
        </p:txBody>
      </p:sp>
      <p:sp>
        <p:nvSpPr>
          <p:cNvPr id="52" name="TextBox 51"/>
          <p:cNvSpPr txBox="1"/>
          <p:nvPr/>
        </p:nvSpPr>
        <p:spPr>
          <a:xfrm>
            <a:off x="7291498" y="1874441"/>
            <a:ext cx="4084402" cy="549051"/>
          </a:xfrm>
          <a:prstGeom prst="rect">
            <a:avLst/>
          </a:prstGeom>
          <a:noFill/>
        </p:spPr>
        <p:txBody>
          <a:bodyPr wrap="square" lIns="91431" tIns="45715" rIns="91431" bIns="45715" rtlCol="0">
            <a:spAutoFit/>
          </a:bodyPr>
          <a:lstStyle/>
          <a:p>
            <a:pPr algn="just">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Your content hits here, or by copying your text, select paste in this box and choose to keep only text.</a:t>
            </a:r>
          </a:p>
        </p:txBody>
      </p:sp>
      <p:sp>
        <p:nvSpPr>
          <p:cNvPr id="53" name="TextBox 52"/>
          <p:cNvSpPr txBox="1"/>
          <p:nvPr/>
        </p:nvSpPr>
        <p:spPr>
          <a:xfrm>
            <a:off x="7291497" y="1412778"/>
            <a:ext cx="2594481" cy="407291"/>
          </a:xfrm>
          <a:prstGeom prst="rect">
            <a:avLst/>
          </a:prstGeom>
          <a:noFill/>
        </p:spPr>
        <p:txBody>
          <a:bodyPr wrap="square" lIns="91431" tIns="0" rIns="91431" bIns="0" rtlCol="0" anchor="t">
            <a:spAutoFit/>
          </a:bodyPr>
          <a:lstStyle/>
          <a:p>
            <a:pPr>
              <a:lnSpc>
                <a:spcPct val="15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Click Add Title</a:t>
            </a:r>
          </a:p>
        </p:txBody>
      </p:sp>
      <p:sp>
        <p:nvSpPr>
          <p:cNvPr id="54" name="TextBox 53"/>
          <p:cNvSpPr txBox="1"/>
          <p:nvPr/>
        </p:nvSpPr>
        <p:spPr>
          <a:xfrm>
            <a:off x="7283518" y="2860665"/>
            <a:ext cx="2414535" cy="646331"/>
          </a:xfrm>
          <a:prstGeom prst="rect">
            <a:avLst/>
          </a:prstGeom>
          <a:noFill/>
        </p:spPr>
        <p:txBody>
          <a:bodyPr wrap="none" lIns="91431" tIns="45715" rIns="91431" bIns="45715" rtlCol="0">
            <a:spAutoFit/>
          </a:bodyPr>
          <a:lstStyle/>
          <a:p>
            <a:r>
              <a:rPr lang="en-US" altLang="zh-CN" sz="3600" dirty="0">
                <a:solidFill>
                  <a:schemeClr val="accent1"/>
                </a:solidFill>
                <a:latin typeface="Bebas" pitchFamily="2" charset="0"/>
              </a:rPr>
              <a:t>192,058,166</a:t>
            </a:r>
            <a:endParaRPr lang="zh-CN" altLang="en-US" sz="3600" dirty="0">
              <a:solidFill>
                <a:schemeClr val="accent1"/>
              </a:solidFill>
              <a:latin typeface="Bebas" pitchFamily="2" charset="0"/>
            </a:endParaRPr>
          </a:p>
        </p:txBody>
      </p:sp>
      <p:sp>
        <p:nvSpPr>
          <p:cNvPr id="55" name="TextBox 54"/>
          <p:cNvSpPr txBox="1"/>
          <p:nvPr/>
        </p:nvSpPr>
        <p:spPr>
          <a:xfrm>
            <a:off x="7847508" y="3755092"/>
            <a:ext cx="1415772" cy="338555"/>
          </a:xfrm>
          <a:prstGeom prst="rect">
            <a:avLst/>
          </a:prstGeom>
          <a:noFill/>
        </p:spPr>
        <p:txBody>
          <a:bodyPr wrap="none" lIns="91431" tIns="45715" rIns="91431" bIns="45715" rtlCol="0">
            <a:spAutoFit/>
          </a:bodyPr>
          <a:lstStyle/>
          <a:p>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Enter a title here</a:t>
            </a:r>
          </a:p>
        </p:txBody>
      </p:sp>
      <p:sp>
        <p:nvSpPr>
          <p:cNvPr id="56" name="TextBox 55"/>
          <p:cNvSpPr txBox="1"/>
          <p:nvPr/>
        </p:nvSpPr>
        <p:spPr>
          <a:xfrm>
            <a:off x="7847509" y="4214628"/>
            <a:ext cx="1005402" cy="338555"/>
          </a:xfrm>
          <a:prstGeom prst="rect">
            <a:avLst/>
          </a:prstGeom>
          <a:noFill/>
        </p:spPr>
        <p:txBody>
          <a:bodyPr wrap="none" lIns="91431" tIns="45715" rIns="91431" bIns="45715" rtlCol="0">
            <a:spAutoFit/>
          </a:bodyPr>
          <a:lstStyle/>
          <a:p>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Add a title</a:t>
            </a:r>
          </a:p>
        </p:txBody>
      </p:sp>
      <p:sp>
        <p:nvSpPr>
          <p:cNvPr id="57" name="TextBox 56"/>
          <p:cNvSpPr txBox="1"/>
          <p:nvPr/>
        </p:nvSpPr>
        <p:spPr>
          <a:xfrm>
            <a:off x="7847509" y="4716606"/>
            <a:ext cx="1826141" cy="338555"/>
          </a:xfrm>
          <a:prstGeom prst="rect">
            <a:avLst/>
          </a:prstGeom>
          <a:noFill/>
        </p:spPr>
        <p:txBody>
          <a:bodyPr wrap="none" lIns="91431" tIns="45715" rIns="91431" bIns="45715" rtlCol="0">
            <a:spAutoFit/>
          </a:bodyPr>
          <a:lstStyle/>
          <a:p>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Click here to add a title</a:t>
            </a:r>
          </a:p>
        </p:txBody>
      </p:sp>
      <p:sp>
        <p:nvSpPr>
          <p:cNvPr id="58" name="Freeform 35"/>
          <p:cNvSpPr>
            <a:spLocks noEditPoints="1"/>
          </p:cNvSpPr>
          <p:nvPr/>
        </p:nvSpPr>
        <p:spPr bwMode="auto">
          <a:xfrm>
            <a:off x="10151764" y="2927462"/>
            <a:ext cx="235583" cy="496615"/>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accent1"/>
          </a:solidFill>
          <a:ln>
            <a:noFill/>
          </a:ln>
        </p:spPr>
        <p:txBody>
          <a:bodyPr vert="horz" wrap="square" lIns="91431" tIns="45715" rIns="91431" bIns="45715" numCol="1" anchor="t" anchorCtr="0" compatLnSpc="1"/>
          <a:lstStyle/>
          <a:p>
            <a:endParaRPr lang="zh-CN" altLang="en-US"/>
          </a:p>
        </p:txBody>
      </p:sp>
      <p:sp>
        <p:nvSpPr>
          <p:cNvPr id="59" name="Freeform 36"/>
          <p:cNvSpPr>
            <a:spLocks noEditPoints="1"/>
          </p:cNvSpPr>
          <p:nvPr/>
        </p:nvSpPr>
        <p:spPr bwMode="auto">
          <a:xfrm>
            <a:off x="9885979" y="2951645"/>
            <a:ext cx="195775" cy="494657"/>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chemeClr val="accent2"/>
          </a:solidFill>
          <a:ln>
            <a:noFill/>
          </a:ln>
        </p:spPr>
        <p:txBody>
          <a:bodyPr vert="horz" wrap="square" lIns="91431" tIns="45715" rIns="91431" bIns="45715" numCol="1" anchor="t" anchorCtr="0" compatLnSpc="1"/>
          <a:lstStyle/>
          <a:p>
            <a:endParaRPr lang="zh-CN" altLang="en-US">
              <a:solidFill>
                <a:srgbClr val="00A1DA"/>
              </a:solidFill>
            </a:endParaRPr>
          </a:p>
        </p:txBody>
      </p:sp>
      <p:sp>
        <p:nvSpPr>
          <p:cNvPr id="60" name="Freeform 37"/>
          <p:cNvSpPr>
            <a:spLocks noEditPoints="1"/>
          </p:cNvSpPr>
          <p:nvPr/>
        </p:nvSpPr>
        <p:spPr bwMode="auto">
          <a:xfrm>
            <a:off x="7437147" y="3756376"/>
            <a:ext cx="338355" cy="335984"/>
          </a:xfrm>
          <a:custGeom>
            <a:avLst/>
            <a:gdLst>
              <a:gd name="T0" fmla="*/ 91 w 181"/>
              <a:gd name="T1" fmla="*/ 0 h 180"/>
              <a:gd name="T2" fmla="*/ 154 w 181"/>
              <a:gd name="T3" fmla="*/ 26 h 180"/>
              <a:gd name="T4" fmla="*/ 154 w 181"/>
              <a:gd name="T5" fmla="*/ 26 h 180"/>
              <a:gd name="T6" fmla="*/ 181 w 181"/>
              <a:gd name="T7" fmla="*/ 90 h 180"/>
              <a:gd name="T8" fmla="*/ 154 w 181"/>
              <a:gd name="T9" fmla="*/ 154 h 180"/>
              <a:gd name="T10" fmla="*/ 91 w 181"/>
              <a:gd name="T11" fmla="*/ 180 h 180"/>
              <a:gd name="T12" fmla="*/ 27 w 181"/>
              <a:gd name="T13" fmla="*/ 154 h 180"/>
              <a:gd name="T14" fmla="*/ 27 w 181"/>
              <a:gd name="T15" fmla="*/ 154 h 180"/>
              <a:gd name="T16" fmla="*/ 0 w 181"/>
              <a:gd name="T17" fmla="*/ 90 h 180"/>
              <a:gd name="T18" fmla="*/ 27 w 181"/>
              <a:gd name="T19" fmla="*/ 26 h 180"/>
              <a:gd name="T20" fmla="*/ 27 w 181"/>
              <a:gd name="T21" fmla="*/ 26 h 180"/>
              <a:gd name="T22" fmla="*/ 91 w 181"/>
              <a:gd name="T23" fmla="*/ 0 h 180"/>
              <a:gd name="T24" fmla="*/ 129 w 181"/>
              <a:gd name="T25" fmla="*/ 52 h 180"/>
              <a:gd name="T26" fmla="*/ 91 w 181"/>
              <a:gd name="T27" fmla="*/ 36 h 180"/>
              <a:gd name="T28" fmla="*/ 52 w 181"/>
              <a:gd name="T29" fmla="*/ 52 h 180"/>
              <a:gd name="T30" fmla="*/ 52 w 181"/>
              <a:gd name="T31" fmla="*/ 52 h 180"/>
              <a:gd name="T32" fmla="*/ 37 w 181"/>
              <a:gd name="T33" fmla="*/ 90 h 180"/>
              <a:gd name="T34" fmla="*/ 52 w 181"/>
              <a:gd name="T35" fmla="*/ 128 h 180"/>
              <a:gd name="T36" fmla="*/ 52 w 181"/>
              <a:gd name="T37" fmla="*/ 128 h 180"/>
              <a:gd name="T38" fmla="*/ 91 w 181"/>
              <a:gd name="T39" fmla="*/ 144 h 180"/>
              <a:gd name="T40" fmla="*/ 129 w 181"/>
              <a:gd name="T41" fmla="*/ 128 h 180"/>
              <a:gd name="T42" fmla="*/ 145 w 181"/>
              <a:gd name="T43" fmla="*/ 90 h 180"/>
              <a:gd name="T44" fmla="*/ 129 w 181"/>
              <a:gd name="T45"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0">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0"/>
                  <a:pt x="91" y="180"/>
                </a:cubicBezTo>
                <a:cubicBezTo>
                  <a:pt x="66" y="180"/>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8"/>
                  <a:pt x="52" y="128"/>
                </a:cubicBezTo>
                <a:cubicBezTo>
                  <a:pt x="52" y="128"/>
                  <a:pt x="52" y="128"/>
                  <a:pt x="52" y="128"/>
                </a:cubicBezTo>
                <a:cubicBezTo>
                  <a:pt x="62" y="138"/>
                  <a:pt x="76" y="144"/>
                  <a:pt x="91" y="144"/>
                </a:cubicBezTo>
                <a:cubicBezTo>
                  <a:pt x="105" y="144"/>
                  <a:pt x="119" y="138"/>
                  <a:pt x="129" y="128"/>
                </a:cubicBezTo>
                <a:cubicBezTo>
                  <a:pt x="138" y="118"/>
                  <a:pt x="145" y="105"/>
                  <a:pt x="145" y="90"/>
                </a:cubicBezTo>
                <a:cubicBezTo>
                  <a:pt x="145" y="75"/>
                  <a:pt x="139" y="62"/>
                  <a:pt x="129" y="52"/>
                </a:cubicBezTo>
                <a:close/>
              </a:path>
            </a:pathLst>
          </a:custGeom>
          <a:solidFill>
            <a:schemeClr val="accent1"/>
          </a:solidFill>
          <a:ln>
            <a:noFill/>
          </a:ln>
        </p:spPr>
        <p:txBody>
          <a:bodyPr vert="horz" wrap="square" lIns="91431" tIns="45715" rIns="91431" bIns="45715" numCol="1" anchor="t" anchorCtr="0" compatLnSpc="1"/>
          <a:lstStyle/>
          <a:p>
            <a:endParaRPr lang="zh-CN" altLang="en-US"/>
          </a:p>
        </p:txBody>
      </p:sp>
      <p:sp>
        <p:nvSpPr>
          <p:cNvPr id="61" name="Freeform 38"/>
          <p:cNvSpPr>
            <a:spLocks noEditPoints="1"/>
          </p:cNvSpPr>
          <p:nvPr/>
        </p:nvSpPr>
        <p:spPr bwMode="auto">
          <a:xfrm>
            <a:off x="7437147" y="4214628"/>
            <a:ext cx="338355" cy="33835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accent1"/>
          </a:solidFill>
          <a:ln>
            <a:noFill/>
          </a:ln>
        </p:spPr>
        <p:txBody>
          <a:bodyPr vert="horz" wrap="square" lIns="91431" tIns="45715" rIns="91431" bIns="45715" numCol="1" anchor="t" anchorCtr="0" compatLnSpc="1"/>
          <a:lstStyle/>
          <a:p>
            <a:endParaRPr lang="zh-CN" altLang="en-US"/>
          </a:p>
        </p:txBody>
      </p:sp>
      <p:sp>
        <p:nvSpPr>
          <p:cNvPr id="62" name="Freeform 39"/>
          <p:cNvSpPr>
            <a:spLocks noEditPoints="1"/>
          </p:cNvSpPr>
          <p:nvPr/>
        </p:nvSpPr>
        <p:spPr bwMode="auto">
          <a:xfrm>
            <a:off x="7437147" y="4716806"/>
            <a:ext cx="338355" cy="33835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9 h 181"/>
              <a:gd name="T36" fmla="*/ 52 w 181"/>
              <a:gd name="T37" fmla="*/ 129 h 181"/>
              <a:gd name="T38" fmla="*/ 91 w 181"/>
              <a:gd name="T39" fmla="*/ 144 h 181"/>
              <a:gd name="T40" fmla="*/ 129 w 181"/>
              <a:gd name="T41" fmla="*/ 129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1"/>
                  <a:pt x="116" y="181"/>
                  <a:pt x="91" y="181"/>
                </a:cubicBezTo>
                <a:cubicBezTo>
                  <a:pt x="66" y="181"/>
                  <a:pt x="43" y="171"/>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9"/>
                </a:cubicBezTo>
                <a:cubicBezTo>
                  <a:pt x="52" y="129"/>
                  <a:pt x="52" y="129"/>
                  <a:pt x="52" y="129"/>
                </a:cubicBezTo>
                <a:cubicBezTo>
                  <a:pt x="62" y="138"/>
                  <a:pt x="76" y="144"/>
                  <a:pt x="91" y="144"/>
                </a:cubicBezTo>
                <a:cubicBezTo>
                  <a:pt x="105" y="144"/>
                  <a:pt x="119" y="138"/>
                  <a:pt x="129" y="129"/>
                </a:cubicBezTo>
                <a:cubicBezTo>
                  <a:pt x="138" y="119"/>
                  <a:pt x="145" y="105"/>
                  <a:pt x="145" y="90"/>
                </a:cubicBezTo>
                <a:cubicBezTo>
                  <a:pt x="145" y="75"/>
                  <a:pt x="139" y="62"/>
                  <a:pt x="129" y="52"/>
                </a:cubicBezTo>
                <a:close/>
              </a:path>
            </a:pathLst>
          </a:custGeom>
          <a:solidFill>
            <a:schemeClr val="accent1"/>
          </a:solidFill>
          <a:ln>
            <a:noFill/>
          </a:ln>
        </p:spPr>
        <p:txBody>
          <a:bodyPr vert="horz" wrap="square" lIns="91431" tIns="45715" rIns="91431" bIns="45715" numCol="1" anchor="t" anchorCtr="0" compatLnSpc="1"/>
          <a:lstStyle/>
          <a:p>
            <a:endParaRPr lang="zh-CN" altLang="en-US"/>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500"/>
                                        <p:tgtEl>
                                          <p:spTgt spid="6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500"/>
                                        <p:tgtEl>
                                          <p:spTgt spid="6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childTnLst>
                          </p:cTn>
                        </p:par>
                        <p:par>
                          <p:cTn id="77" fill="hold">
                            <p:stCondLst>
                              <p:cond delay="2000"/>
                            </p:stCondLst>
                            <p:childTnLst>
                              <p:par>
                                <p:cTn id="78" presetID="12" presetClass="entr" presetSubtype="8" fill="hold" grpId="0" nodeType="after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additive="base">
                                        <p:cTn id="80" dur="500"/>
                                        <p:tgtEl>
                                          <p:spTgt spid="55"/>
                                        </p:tgtEl>
                                        <p:attrNameLst>
                                          <p:attrName>ppt_x</p:attrName>
                                        </p:attrNameLst>
                                      </p:cBhvr>
                                      <p:tavLst>
                                        <p:tav tm="0">
                                          <p:val>
                                            <p:strVal val="#ppt_x-#ppt_w*1.125000"/>
                                          </p:val>
                                        </p:tav>
                                        <p:tav tm="100000">
                                          <p:val>
                                            <p:strVal val="#ppt_x"/>
                                          </p:val>
                                        </p:tav>
                                      </p:tavLst>
                                    </p:anim>
                                    <p:animEffect transition="in" filter="wipe(right)">
                                      <p:cBhvr>
                                        <p:cTn id="81" dur="500"/>
                                        <p:tgtEl>
                                          <p:spTgt spid="55"/>
                                        </p:tgtEl>
                                      </p:cBhvr>
                                    </p:animEffect>
                                  </p:childTnLst>
                                </p:cTn>
                              </p:par>
                              <p:par>
                                <p:cTn id="82" presetID="12" presetClass="entr" presetSubtype="8"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p:tgtEl>
                                          <p:spTgt spid="56"/>
                                        </p:tgtEl>
                                        <p:attrNameLst>
                                          <p:attrName>ppt_x</p:attrName>
                                        </p:attrNameLst>
                                      </p:cBhvr>
                                      <p:tavLst>
                                        <p:tav tm="0">
                                          <p:val>
                                            <p:strVal val="#ppt_x-#ppt_w*1.125000"/>
                                          </p:val>
                                        </p:tav>
                                        <p:tav tm="100000">
                                          <p:val>
                                            <p:strVal val="#ppt_x"/>
                                          </p:val>
                                        </p:tav>
                                      </p:tavLst>
                                    </p:anim>
                                    <p:animEffect transition="in" filter="wipe(right)">
                                      <p:cBhvr>
                                        <p:cTn id="85" dur="500"/>
                                        <p:tgtEl>
                                          <p:spTgt spid="56"/>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 calcmode="lin" valueType="num">
                                      <p:cBhvr additive="base">
                                        <p:cTn id="88" dur="500"/>
                                        <p:tgtEl>
                                          <p:spTgt spid="57"/>
                                        </p:tgtEl>
                                        <p:attrNameLst>
                                          <p:attrName>ppt_x</p:attrName>
                                        </p:attrNameLst>
                                      </p:cBhvr>
                                      <p:tavLst>
                                        <p:tav tm="0">
                                          <p:val>
                                            <p:strVal val="#ppt_x-#ppt_w*1.125000"/>
                                          </p:val>
                                        </p:tav>
                                        <p:tav tm="100000">
                                          <p:val>
                                            <p:strVal val="#ppt_x"/>
                                          </p:val>
                                        </p:tav>
                                      </p:tavLst>
                                    </p:anim>
                                    <p:animEffect transition="in" filter="wipe(right)">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down)">
                                      <p:cBhvr>
                                        <p:cTn id="94" dur="500"/>
                                        <p:tgtEl>
                                          <p:spTgt spid="37"/>
                                        </p:tgtEl>
                                      </p:cBhvr>
                                    </p:animEffect>
                                  </p:childTnLst>
                                </p:cTn>
                              </p:par>
                            </p:childTnLst>
                          </p:cTn>
                        </p:par>
                        <p:par>
                          <p:cTn id="95" fill="hold">
                            <p:stCondLst>
                              <p:cond delay="500"/>
                            </p:stCondLst>
                            <p:childTnLst>
                              <p:par>
                                <p:cTn id="96" presetID="22" presetClass="entr" presetSubtype="4" fill="hold" grpId="0" nodeType="after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down)">
                                      <p:cBhvr>
                                        <p:cTn id="98" dur="500"/>
                                        <p:tgtEl>
                                          <p:spTgt spid="36"/>
                                        </p:tgtEl>
                                      </p:cBhvr>
                                    </p:animEffect>
                                  </p:childTnLst>
                                </p:cTn>
                              </p:par>
                            </p:childTnLst>
                          </p:cTn>
                        </p:par>
                        <p:par>
                          <p:cTn id="99" fill="hold">
                            <p:stCondLst>
                              <p:cond delay="1000"/>
                            </p:stCondLst>
                            <p:childTnLst>
                              <p:par>
                                <p:cTn id="100" presetID="22" presetClass="entr" presetSubtype="4"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down)">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down)">
                                      <p:cBhvr>
                                        <p:cTn id="107" dur="500"/>
                                        <p:tgtEl>
                                          <p:spTgt spid="38"/>
                                        </p:tgtEl>
                                      </p:cBhvr>
                                    </p:animEffect>
                                  </p:childTnLst>
                                </p:cTn>
                              </p:par>
                            </p:childTnLst>
                          </p:cTn>
                        </p:par>
                        <p:par>
                          <p:cTn id="108" fill="hold">
                            <p:stCondLst>
                              <p:cond delay="500"/>
                            </p:stCondLst>
                            <p:childTnLst>
                              <p:par>
                                <p:cTn id="109" presetID="22" presetClass="entr" presetSubtype="4"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down)">
                                      <p:cBhvr>
                                        <p:cTn id="111" dur="500"/>
                                        <p:tgtEl>
                                          <p:spTgt spid="34"/>
                                        </p:tgtEl>
                                      </p:cBhvr>
                                    </p:animEffect>
                                  </p:childTnLst>
                                </p:cTn>
                              </p:par>
                            </p:childTnLst>
                          </p:cTn>
                        </p:par>
                        <p:par>
                          <p:cTn id="112" fill="hold">
                            <p:stCondLst>
                              <p:cond delay="1000"/>
                            </p:stCondLst>
                            <p:childTnLst>
                              <p:par>
                                <p:cTn id="113" presetID="22" presetClass="entr" presetSubtype="4" fill="hold" grpId="0" nodeType="after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wipe(down)">
                                      <p:cBhvr>
                                        <p:cTn id="115" dur="500"/>
                                        <p:tgtEl>
                                          <p:spTgt spid="3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down)">
                                      <p:cBhvr>
                                        <p:cTn id="120" dur="500"/>
                                        <p:tgtEl>
                                          <p:spTgt spid="32"/>
                                        </p:tgtEl>
                                      </p:cBhvr>
                                    </p:animEffect>
                                  </p:childTnLst>
                                </p:cTn>
                              </p:par>
                            </p:childTnLst>
                          </p:cTn>
                        </p:par>
                        <p:par>
                          <p:cTn id="121" fill="hold">
                            <p:stCondLst>
                              <p:cond delay="500"/>
                            </p:stCondLst>
                            <p:childTnLst>
                              <p:par>
                                <p:cTn id="122" presetID="22" presetClass="entr" presetSubtype="4" fill="hold" grpId="0" nodeType="after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wipe(down)">
                                      <p:cBhvr>
                                        <p:cTn id="124" dur="500"/>
                                        <p:tgtEl>
                                          <p:spTgt spid="31"/>
                                        </p:tgtEl>
                                      </p:cBhvr>
                                    </p:animEffect>
                                  </p:childTnLst>
                                </p:cTn>
                              </p:par>
                            </p:childTnLst>
                          </p:cTn>
                        </p:par>
                        <p:par>
                          <p:cTn id="125" fill="hold">
                            <p:stCondLst>
                              <p:cond delay="1000"/>
                            </p:stCondLst>
                            <p:childTnLst>
                              <p:par>
                                <p:cTn id="126" presetID="22" presetClass="entr" presetSubtype="4" fill="hold" grpId="0" nodeType="after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wipe(down)">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500"/>
                                        <p:tgtEl>
                                          <p:spTgt spid="39"/>
                                        </p:tgtEl>
                                      </p:cBhvr>
                                    </p:animEffect>
                                  </p:childTnLst>
                                </p:cTn>
                              </p:par>
                            </p:childTnLst>
                          </p:cTn>
                        </p:par>
                        <p:par>
                          <p:cTn id="134" fill="hold">
                            <p:stCondLst>
                              <p:cond delay="500"/>
                            </p:stCondLst>
                            <p:childTnLst>
                              <p:par>
                                <p:cTn id="135" presetID="22" presetClass="entr" presetSubtype="4" fill="hold" grpId="0" nodeType="after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wipe(down)">
                                      <p:cBhvr>
                                        <p:cTn id="137" dur="500"/>
                                        <p:tgtEl>
                                          <p:spTgt spid="29"/>
                                        </p:tgtEl>
                                      </p:cBhvr>
                                    </p:animEffect>
                                  </p:childTnLst>
                                </p:cTn>
                              </p:par>
                            </p:childTnLst>
                          </p:cTn>
                        </p:par>
                        <p:par>
                          <p:cTn id="138" fill="hold">
                            <p:stCondLst>
                              <p:cond delay="1000"/>
                            </p:stCondLst>
                            <p:childTnLst>
                              <p:par>
                                <p:cTn id="139" presetID="22" presetClass="entr" presetSubtype="4" fill="hold" grpId="0" nodeType="afterEffect">
                                  <p:stCondLst>
                                    <p:cond delay="0"/>
                                  </p:stCondLst>
                                  <p:childTnLst>
                                    <p:set>
                                      <p:cBhvr>
                                        <p:cTn id="140" dur="1" fill="hold">
                                          <p:stCondLst>
                                            <p:cond delay="0"/>
                                          </p:stCondLst>
                                        </p:cTn>
                                        <p:tgtEl>
                                          <p:spTgt spid="28"/>
                                        </p:tgtEl>
                                        <p:attrNameLst>
                                          <p:attrName>style.visibility</p:attrName>
                                        </p:attrNameLst>
                                      </p:cBhvr>
                                      <p:to>
                                        <p:strVal val="visible"/>
                                      </p:to>
                                    </p:set>
                                    <p:animEffect transition="in" filter="wipe(down)">
                                      <p:cBhvr>
                                        <p:cTn id="141" dur="500"/>
                                        <p:tgtEl>
                                          <p:spTgt spid="28"/>
                                        </p:tgtEl>
                                      </p:cBhvr>
                                    </p:animEffect>
                                  </p:childTnLst>
                                </p:cTn>
                              </p:par>
                            </p:childTnLst>
                          </p:cTn>
                        </p:par>
                      </p:childTnLst>
                    </p:cTn>
                  </p:par>
                  <p:par>
                    <p:cTn id="142" fill="hold">
                      <p:stCondLst>
                        <p:cond delay="indefinite"/>
                      </p:stCondLst>
                      <p:childTnLst>
                        <p:par>
                          <p:cTn id="143" fill="hold">
                            <p:stCondLst>
                              <p:cond delay="0"/>
                            </p:stCondLst>
                            <p:childTnLst>
                              <p:par>
                                <p:cTn id="144" presetID="12" presetClass="entr" presetSubtype="8" fill="hold" grpId="0" nodeType="clickEffect">
                                  <p:stCondLst>
                                    <p:cond delay="0"/>
                                  </p:stCondLst>
                                  <p:childTnLst>
                                    <p:set>
                                      <p:cBhvr>
                                        <p:cTn id="145" dur="1" fill="hold">
                                          <p:stCondLst>
                                            <p:cond delay="0"/>
                                          </p:stCondLst>
                                        </p:cTn>
                                        <p:tgtEl>
                                          <p:spTgt spid="53"/>
                                        </p:tgtEl>
                                        <p:attrNameLst>
                                          <p:attrName>style.visibility</p:attrName>
                                        </p:attrNameLst>
                                      </p:cBhvr>
                                      <p:to>
                                        <p:strVal val="visible"/>
                                      </p:to>
                                    </p:set>
                                    <p:anim calcmode="lin" valueType="num">
                                      <p:cBhvr additive="base">
                                        <p:cTn id="146" dur="500"/>
                                        <p:tgtEl>
                                          <p:spTgt spid="53"/>
                                        </p:tgtEl>
                                        <p:attrNameLst>
                                          <p:attrName>ppt_x</p:attrName>
                                        </p:attrNameLst>
                                      </p:cBhvr>
                                      <p:tavLst>
                                        <p:tav tm="0">
                                          <p:val>
                                            <p:strVal val="#ppt_x-#ppt_w*1.125000"/>
                                          </p:val>
                                        </p:tav>
                                        <p:tav tm="100000">
                                          <p:val>
                                            <p:strVal val="#ppt_x"/>
                                          </p:val>
                                        </p:tav>
                                      </p:tavLst>
                                    </p:anim>
                                    <p:animEffect transition="in" filter="wipe(right)">
                                      <p:cBhvr>
                                        <p:cTn id="147" dur="500"/>
                                        <p:tgtEl>
                                          <p:spTgt spid="53"/>
                                        </p:tgtEl>
                                      </p:cBhvr>
                                    </p:animEffect>
                                  </p:childTnLst>
                                </p:cTn>
                              </p:par>
                              <p:par>
                                <p:cTn id="148" presetID="12" presetClass="entr" presetSubtype="8" fill="hold" grpId="0" nodeType="withEffect">
                                  <p:stCondLst>
                                    <p:cond delay="0"/>
                                  </p:stCondLst>
                                  <p:childTnLst>
                                    <p:set>
                                      <p:cBhvr>
                                        <p:cTn id="149" dur="1" fill="hold">
                                          <p:stCondLst>
                                            <p:cond delay="0"/>
                                          </p:stCondLst>
                                        </p:cTn>
                                        <p:tgtEl>
                                          <p:spTgt spid="52"/>
                                        </p:tgtEl>
                                        <p:attrNameLst>
                                          <p:attrName>style.visibility</p:attrName>
                                        </p:attrNameLst>
                                      </p:cBhvr>
                                      <p:to>
                                        <p:strVal val="visible"/>
                                      </p:to>
                                    </p:set>
                                    <p:anim calcmode="lin" valueType="num">
                                      <p:cBhvr additive="base">
                                        <p:cTn id="150" dur="500"/>
                                        <p:tgtEl>
                                          <p:spTgt spid="52"/>
                                        </p:tgtEl>
                                        <p:attrNameLst>
                                          <p:attrName>ppt_x</p:attrName>
                                        </p:attrNameLst>
                                      </p:cBhvr>
                                      <p:tavLst>
                                        <p:tav tm="0">
                                          <p:val>
                                            <p:strVal val="#ppt_x-#ppt_w*1.125000"/>
                                          </p:val>
                                        </p:tav>
                                        <p:tav tm="100000">
                                          <p:val>
                                            <p:strVal val="#ppt_x"/>
                                          </p:val>
                                        </p:tav>
                                      </p:tavLst>
                                    </p:anim>
                                    <p:animEffect transition="in" filter="wipe(right)">
                                      <p:cBhvr>
                                        <p:cTn id="151" dur="500"/>
                                        <p:tgtEl>
                                          <p:spTgt spid="52"/>
                                        </p:tgtEl>
                                      </p:cBhvr>
                                    </p:animEffect>
                                  </p:childTnLst>
                                </p:cTn>
                              </p:par>
                            </p:childTnLst>
                          </p:cTn>
                        </p:par>
                        <p:par>
                          <p:cTn id="152" fill="hold">
                            <p:stCondLst>
                              <p:cond delay="500"/>
                            </p:stCondLst>
                            <p:childTnLst>
                              <p:par>
                                <p:cTn id="153" presetID="12" presetClass="entr" presetSubtype="4" fill="hold" grpId="0" nodeType="afterEffect">
                                  <p:stCondLst>
                                    <p:cond delay="0"/>
                                  </p:stCondLst>
                                  <p:iterate type="lt">
                                    <p:tmPct val="50000"/>
                                  </p:iterate>
                                  <p:childTnLst>
                                    <p:set>
                                      <p:cBhvr>
                                        <p:cTn id="154" dur="1" fill="hold">
                                          <p:stCondLst>
                                            <p:cond delay="0"/>
                                          </p:stCondLst>
                                        </p:cTn>
                                        <p:tgtEl>
                                          <p:spTgt spid="54"/>
                                        </p:tgtEl>
                                        <p:attrNameLst>
                                          <p:attrName>style.visibility</p:attrName>
                                        </p:attrNameLst>
                                      </p:cBhvr>
                                      <p:to>
                                        <p:strVal val="visible"/>
                                      </p:to>
                                    </p:set>
                                    <p:anim calcmode="lin" valueType="num">
                                      <p:cBhvr additive="base">
                                        <p:cTn id="155" dur="200"/>
                                        <p:tgtEl>
                                          <p:spTgt spid="54"/>
                                        </p:tgtEl>
                                        <p:attrNameLst>
                                          <p:attrName>ppt_y</p:attrName>
                                        </p:attrNameLst>
                                      </p:cBhvr>
                                      <p:tavLst>
                                        <p:tav tm="0">
                                          <p:val>
                                            <p:strVal val="#ppt_y+#ppt_h*1.125000"/>
                                          </p:val>
                                        </p:tav>
                                        <p:tav tm="100000">
                                          <p:val>
                                            <p:strVal val="#ppt_y"/>
                                          </p:val>
                                        </p:tav>
                                      </p:tavLst>
                                    </p:anim>
                                    <p:animEffect transition="in" filter="wipe(up)">
                                      <p:cBhvr>
                                        <p:cTn id="156" dur="200"/>
                                        <p:tgtEl>
                                          <p:spTgt spid="54"/>
                                        </p:tgtEl>
                                      </p:cBhvr>
                                    </p:animEffect>
                                  </p:childTnLst>
                                </p:cTn>
                              </p:par>
                            </p:childTnLst>
                          </p:cTn>
                        </p:par>
                        <p:par>
                          <p:cTn id="157" fill="hold">
                            <p:stCondLst>
                              <p:cond delay="1700"/>
                            </p:stCondLst>
                            <p:childTnLst>
                              <p:par>
                                <p:cTn id="158" presetID="14" presetClass="entr" presetSubtype="10" fill="hold" grpId="0" nodeType="afterEffect">
                                  <p:stCondLst>
                                    <p:cond delay="0"/>
                                  </p:stCondLst>
                                  <p:childTnLst>
                                    <p:set>
                                      <p:cBhvr>
                                        <p:cTn id="159" dur="1" fill="hold">
                                          <p:stCondLst>
                                            <p:cond delay="0"/>
                                          </p:stCondLst>
                                        </p:cTn>
                                        <p:tgtEl>
                                          <p:spTgt spid="59"/>
                                        </p:tgtEl>
                                        <p:attrNameLst>
                                          <p:attrName>style.visibility</p:attrName>
                                        </p:attrNameLst>
                                      </p:cBhvr>
                                      <p:to>
                                        <p:strVal val="visible"/>
                                      </p:to>
                                    </p:set>
                                    <p:animEffect transition="in" filter="randombar(horizontal)">
                                      <p:cBhvr>
                                        <p:cTn id="160" dur="500"/>
                                        <p:tgtEl>
                                          <p:spTgt spid="59"/>
                                        </p:tgtEl>
                                      </p:cBhvr>
                                    </p:animEffect>
                                  </p:childTnLst>
                                </p:cTn>
                              </p:par>
                              <p:par>
                                <p:cTn id="161" presetID="14" presetClass="entr" presetSubtype="10" fill="hold" grpId="0" nodeType="with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randombar(horizontal)">
                                      <p:cBhvr>
                                        <p:cTn id="1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animBg="1"/>
      <p:bldP spid="59" grpId="0" animBg="1"/>
      <p:bldP spid="60" grpId="0" animBg="1"/>
      <p:bldP spid="61" grpId="0" animBg="1"/>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p:cNvGrpSpPr/>
          <p:nvPr/>
        </p:nvGrpSpPr>
        <p:grpSpPr>
          <a:xfrm>
            <a:off x="1073641" y="1667360"/>
            <a:ext cx="3021168" cy="4319355"/>
            <a:chOff x="985019" y="1268760"/>
            <a:chExt cx="3021955" cy="4320480"/>
          </a:xfrm>
        </p:grpSpPr>
        <p:sp>
          <p:nvSpPr>
            <p:cNvPr id="29" name="矩形 2"/>
            <p:cNvSpPr/>
            <p:nvPr/>
          </p:nvSpPr>
          <p:spPr>
            <a:xfrm>
              <a:off x="985019" y="1268760"/>
              <a:ext cx="3021955" cy="4320480"/>
            </a:xfrm>
            <a:prstGeom prst="rect">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0" name="TextBox 29"/>
            <p:cNvSpPr txBox="1"/>
            <p:nvPr/>
          </p:nvSpPr>
          <p:spPr>
            <a:xfrm>
              <a:off x="985020" y="5075892"/>
              <a:ext cx="3021954" cy="420674"/>
            </a:xfrm>
            <a:prstGeom prst="rect">
              <a:avLst/>
            </a:prstGeom>
            <a:noFill/>
          </p:spPr>
          <p:txBody>
            <a:bodyPr wrap="square" rtlCol="0">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Click Add Title</a:t>
              </a:r>
              <a:endParaRPr lang="en-US" altLang="zh-CN" sz="2135" dirty="0">
                <a:solidFill>
                  <a:schemeClr val="bg1"/>
                </a:solidFill>
                <a:latin typeface="微软雅黑" panose="020B0503020204020204" pitchFamily="34" charset="-122"/>
                <a:ea typeface="微软雅黑" panose="020B0503020204020204" pitchFamily="34" charset="-122"/>
              </a:endParaRPr>
            </a:p>
          </p:txBody>
        </p:sp>
        <p:cxnSp>
          <p:nvCxnSpPr>
            <p:cNvPr id="31" name="直接连接符 4"/>
            <p:cNvCxnSpPr/>
            <p:nvPr/>
          </p:nvCxnSpPr>
          <p:spPr>
            <a:xfrm>
              <a:off x="985019" y="5013176"/>
              <a:ext cx="30219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组合 5"/>
          <p:cNvGrpSpPr/>
          <p:nvPr/>
        </p:nvGrpSpPr>
        <p:grpSpPr>
          <a:xfrm>
            <a:off x="4457136" y="1667359"/>
            <a:ext cx="3021168" cy="4319354"/>
            <a:chOff x="4299768" y="1268760"/>
            <a:chExt cx="3021955" cy="4320480"/>
          </a:xfrm>
        </p:grpSpPr>
        <p:sp>
          <p:nvSpPr>
            <p:cNvPr id="39" name="矩形 6"/>
            <p:cNvSpPr/>
            <p:nvPr/>
          </p:nvSpPr>
          <p:spPr>
            <a:xfrm>
              <a:off x="4299768" y="1268760"/>
              <a:ext cx="3021955" cy="4320480"/>
            </a:xfrm>
            <a:prstGeom prst="rect">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2" name="TextBox 41"/>
            <p:cNvSpPr txBox="1"/>
            <p:nvPr/>
          </p:nvSpPr>
          <p:spPr>
            <a:xfrm>
              <a:off x="4299769" y="5117123"/>
              <a:ext cx="3021954" cy="420674"/>
            </a:xfrm>
            <a:prstGeom prst="rect">
              <a:avLst/>
            </a:prstGeom>
            <a:noFill/>
          </p:spPr>
          <p:txBody>
            <a:bodyPr wrap="square" rtlCol="0">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Click Add Title</a:t>
              </a:r>
              <a:endParaRPr lang="en-US" altLang="zh-CN" sz="2135" dirty="0">
                <a:solidFill>
                  <a:schemeClr val="bg1"/>
                </a:solidFill>
                <a:latin typeface="微软雅黑" panose="020B0503020204020204" pitchFamily="34" charset="-122"/>
                <a:ea typeface="微软雅黑" panose="020B0503020204020204" pitchFamily="34" charset="-122"/>
              </a:endParaRPr>
            </a:p>
          </p:txBody>
        </p:sp>
        <p:cxnSp>
          <p:nvCxnSpPr>
            <p:cNvPr id="55" name="直接连接符 8"/>
            <p:cNvCxnSpPr/>
            <p:nvPr/>
          </p:nvCxnSpPr>
          <p:spPr>
            <a:xfrm>
              <a:off x="4299768" y="5013176"/>
              <a:ext cx="30219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组合 9"/>
          <p:cNvGrpSpPr/>
          <p:nvPr/>
        </p:nvGrpSpPr>
        <p:grpSpPr>
          <a:xfrm>
            <a:off x="7840631" y="1667360"/>
            <a:ext cx="3021168" cy="4319355"/>
            <a:chOff x="7684144" y="1268760"/>
            <a:chExt cx="3021955" cy="4320480"/>
          </a:xfrm>
        </p:grpSpPr>
        <p:sp>
          <p:nvSpPr>
            <p:cNvPr id="57" name="矩形 10"/>
            <p:cNvSpPr/>
            <p:nvPr/>
          </p:nvSpPr>
          <p:spPr>
            <a:xfrm>
              <a:off x="7684144" y="1268760"/>
              <a:ext cx="3021955" cy="4320480"/>
            </a:xfrm>
            <a:prstGeom prst="rect">
              <a:avLst/>
            </a:prstGeom>
            <a:solidFill>
              <a:schemeClr val="accent3">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8" name="TextBox 57"/>
            <p:cNvSpPr txBox="1"/>
            <p:nvPr/>
          </p:nvSpPr>
          <p:spPr>
            <a:xfrm>
              <a:off x="7684145" y="5075892"/>
              <a:ext cx="3021954" cy="420674"/>
            </a:xfrm>
            <a:prstGeom prst="rect">
              <a:avLst/>
            </a:prstGeom>
            <a:noFill/>
          </p:spPr>
          <p:txBody>
            <a:bodyPr wrap="square" rtlCol="0">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Click Add Title</a:t>
              </a:r>
              <a:endParaRPr lang="en-US" altLang="zh-CN" sz="2135" dirty="0">
                <a:solidFill>
                  <a:schemeClr val="bg1"/>
                </a:solidFill>
                <a:latin typeface="微软雅黑" panose="020B0503020204020204" pitchFamily="34" charset="-122"/>
                <a:ea typeface="微软雅黑" panose="020B0503020204020204" pitchFamily="34" charset="-122"/>
              </a:endParaRPr>
            </a:p>
          </p:txBody>
        </p:sp>
        <p:cxnSp>
          <p:nvCxnSpPr>
            <p:cNvPr id="59" name="直接连接符 12"/>
            <p:cNvCxnSpPr/>
            <p:nvPr/>
          </p:nvCxnSpPr>
          <p:spPr>
            <a:xfrm>
              <a:off x="7684144" y="5013176"/>
              <a:ext cx="30219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0" name="Picture 2" descr="E:\仝德志文件\03-参考资料\！仝个人\！PPT图片及版面资源\06-PPT精选插图\03-人物\xpic719.jpg"/>
          <p:cNvPicPr>
            <a:picLocks noChangeAspect="1" noChangeArrowheads="1"/>
          </p:cNvPicPr>
          <p:nvPr/>
        </p:nvPicPr>
        <p:blipFill>
          <a:blip r:embed="rId3" cstate="print"/>
          <a:stretch>
            <a:fillRect/>
          </a:stretch>
        </p:blipFill>
        <p:spPr bwMode="auto">
          <a:xfrm>
            <a:off x="1324553" y="1883327"/>
            <a:ext cx="2519344" cy="335912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61" name="Picture 3" descr="E:\仝德志文件\03-参考资料\！仝个人\！PPT图片及版面资源\06-PPT精选插图\02-商务\写字.jpg"/>
          <p:cNvPicPr>
            <a:picLocks noChangeAspect="1" noChangeArrowheads="1"/>
          </p:cNvPicPr>
          <p:nvPr/>
        </p:nvPicPr>
        <p:blipFill rotWithShape="1">
          <a:blip r:embed="rId4" cstate="screen"/>
          <a:srcRect/>
          <a:stretch>
            <a:fillRect/>
          </a:stretch>
        </p:blipFill>
        <p:spPr bwMode="auto">
          <a:xfrm>
            <a:off x="8091405" y="1883328"/>
            <a:ext cx="2519622" cy="3359497"/>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62" name="Picture 4" descr="E:\仝德志文件\03-参考资料\！仝个人\！PPT图片及版面资源\06-PPT精选插图\03-人物\xpic7457.jpg"/>
          <p:cNvPicPr>
            <a:picLocks noChangeAspect="1" noChangeArrowheads="1"/>
          </p:cNvPicPr>
          <p:nvPr/>
        </p:nvPicPr>
        <p:blipFill>
          <a:blip r:embed="rId5" cstate="print"/>
          <a:stretch>
            <a:fillRect/>
          </a:stretch>
        </p:blipFill>
        <p:spPr bwMode="auto">
          <a:xfrm>
            <a:off x="4707908" y="1883327"/>
            <a:ext cx="2519344" cy="3359497"/>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20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40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anim calcmode="lin" valueType="num">
                                      <p:cBhvr>
                                        <p:cTn id="21"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52"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Scale>
                                      <p:cBhvr>
                                        <p:cTn id="26"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60"/>
                                        </p:tgtEl>
                                        <p:attrNameLst>
                                          <p:attrName>ppt_x</p:attrName>
                                          <p:attrName>ppt_y</p:attrName>
                                        </p:attrNameLst>
                                      </p:cBhvr>
                                    </p:animMotion>
                                    <p:animEffect transition="in" filter="fade">
                                      <p:cBhvr>
                                        <p:cTn id="28" dur="1000"/>
                                        <p:tgtEl>
                                          <p:spTgt spid="60"/>
                                        </p:tgtEl>
                                      </p:cBhvr>
                                    </p:animEffect>
                                  </p:childTnLst>
                                </p:cTn>
                              </p:par>
                              <p:par>
                                <p:cTn id="29" presetID="52" presetClass="entr" presetSubtype="0" fill="hold" nodeType="withEffect">
                                  <p:stCondLst>
                                    <p:cond delay="200"/>
                                  </p:stCondLst>
                                  <p:childTnLst>
                                    <p:set>
                                      <p:cBhvr>
                                        <p:cTn id="30" dur="1" fill="hold">
                                          <p:stCondLst>
                                            <p:cond delay="0"/>
                                          </p:stCondLst>
                                        </p:cTn>
                                        <p:tgtEl>
                                          <p:spTgt spid="62"/>
                                        </p:tgtEl>
                                        <p:attrNameLst>
                                          <p:attrName>style.visibility</p:attrName>
                                        </p:attrNameLst>
                                      </p:cBhvr>
                                      <p:to>
                                        <p:strVal val="visible"/>
                                      </p:to>
                                    </p:set>
                                    <p:animScale>
                                      <p:cBhvr>
                                        <p:cTn id="31" dur="1000" decel="50000" fill="hold">
                                          <p:stCondLst>
                                            <p:cond delay="0"/>
                                          </p:stCondLst>
                                        </p:cTn>
                                        <p:tgtEl>
                                          <p:spTgt spid="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2"/>
                                        </p:tgtEl>
                                        <p:attrNameLst>
                                          <p:attrName>ppt_x</p:attrName>
                                          <p:attrName>ppt_y</p:attrName>
                                        </p:attrNameLst>
                                      </p:cBhvr>
                                    </p:animMotion>
                                    <p:animEffect transition="in" filter="fade">
                                      <p:cBhvr>
                                        <p:cTn id="33" dur="1000"/>
                                        <p:tgtEl>
                                          <p:spTgt spid="62"/>
                                        </p:tgtEl>
                                      </p:cBhvr>
                                    </p:animEffect>
                                  </p:childTnLst>
                                </p:cTn>
                              </p:par>
                              <p:par>
                                <p:cTn id="34" presetID="52" presetClass="entr" presetSubtype="0" fill="hold" nodeType="withEffect">
                                  <p:stCondLst>
                                    <p:cond delay="400"/>
                                  </p:stCondLst>
                                  <p:childTnLst>
                                    <p:set>
                                      <p:cBhvr>
                                        <p:cTn id="35" dur="1" fill="hold">
                                          <p:stCondLst>
                                            <p:cond delay="0"/>
                                          </p:stCondLst>
                                        </p:cTn>
                                        <p:tgtEl>
                                          <p:spTgt spid="61"/>
                                        </p:tgtEl>
                                        <p:attrNameLst>
                                          <p:attrName>style.visibility</p:attrName>
                                        </p:attrNameLst>
                                      </p:cBhvr>
                                      <p:to>
                                        <p:strVal val="visible"/>
                                      </p:to>
                                    </p:set>
                                    <p:animScale>
                                      <p:cBhvr>
                                        <p:cTn id="36" dur="1000" decel="50000" fill="hold">
                                          <p:stCondLst>
                                            <p:cond delay="0"/>
                                          </p:stCondLst>
                                        </p:cTn>
                                        <p:tgtEl>
                                          <p:spTgt spid="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61"/>
                                        </p:tgtEl>
                                        <p:attrNameLst>
                                          <p:attrName>ppt_x</p:attrName>
                                          <p:attrName>ppt_y</p:attrName>
                                        </p:attrNameLst>
                                      </p:cBhvr>
                                    </p:animMotion>
                                    <p:animEffect transition="in" filter="fade">
                                      <p:cBhvr>
                                        <p:cTn id="38"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1"/>
          <p:cNvSpPr/>
          <p:nvPr/>
        </p:nvSpPr>
        <p:spPr bwMode="auto">
          <a:xfrm rot="16200000" flipH="1">
            <a:off x="5908676" y="1788859"/>
            <a:ext cx="2837935" cy="2890341"/>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lIns="89420" tIns="44710" rIns="89420" bIns="44710"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5" name="等腰三角形 21"/>
          <p:cNvSpPr/>
          <p:nvPr/>
        </p:nvSpPr>
        <p:spPr bwMode="auto">
          <a:xfrm rot="5400000">
            <a:off x="3109929" y="1788859"/>
            <a:ext cx="2837935" cy="2890341"/>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rgbClr val="E8E8E6"/>
          </a:solidFill>
          <a:ln w="9525" cap="rnd">
            <a:solidFill>
              <a:srgbClr val="E6E6E6"/>
            </a:solidFill>
            <a:prstDash val="solid"/>
            <a:round/>
          </a:ln>
        </p:spPr>
        <p:txBody>
          <a:bodyPr vert="eaVert" lIns="89420" tIns="44710" rIns="89420" bIns="44710" anchor="ctr"/>
          <a:lstStyle/>
          <a:p>
            <a:pPr>
              <a:defRPr/>
            </a:pPr>
            <a:endParaRPr lang="zh-CN" altLang="en-US" sz="1500" kern="0">
              <a:solidFill>
                <a:sysClr val="window" lastClr="FFFFFF"/>
              </a:solidFill>
              <a:latin typeface="微软雅黑" panose="020B0503020204020204" pitchFamily="34" charset="-122"/>
              <a:ea typeface="微软雅黑" panose="020B0503020204020204" pitchFamily="34" charset="-122"/>
            </a:endParaRPr>
          </a:p>
        </p:txBody>
      </p:sp>
      <p:sp>
        <p:nvSpPr>
          <p:cNvPr id="6" name="椭圆 5"/>
          <p:cNvSpPr/>
          <p:nvPr/>
        </p:nvSpPr>
        <p:spPr bwMode="auto">
          <a:xfrm>
            <a:off x="3085512" y="1578340"/>
            <a:ext cx="3563019" cy="3578855"/>
          </a:xfrm>
          <a:prstGeom prst="ellipse">
            <a:avLst/>
          </a:prstGeom>
          <a:noFill/>
          <a:ln w="25400" cap="flat" cmpd="sng" algn="ctr">
            <a:solidFill>
              <a:schemeClr val="accent1"/>
            </a:solidFill>
            <a:prstDash val="solid"/>
          </a:ln>
          <a:effectLst/>
        </p:spPr>
        <p:txBody>
          <a:bodyPr lIns="89420" tIns="44710" rIns="89420" bIns="4471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sp>
        <p:nvSpPr>
          <p:cNvPr id="7" name="椭圆 6"/>
          <p:cNvSpPr/>
          <p:nvPr/>
        </p:nvSpPr>
        <p:spPr bwMode="auto">
          <a:xfrm>
            <a:off x="5217433" y="1578340"/>
            <a:ext cx="3564569" cy="3578855"/>
          </a:xfrm>
          <a:prstGeom prst="ellipse">
            <a:avLst/>
          </a:prstGeom>
          <a:noFill/>
          <a:ln w="25400" cap="flat" cmpd="sng" algn="ctr">
            <a:solidFill>
              <a:schemeClr val="accent1"/>
            </a:solidFill>
            <a:prstDash val="solid"/>
          </a:ln>
          <a:effectLst/>
        </p:spPr>
        <p:txBody>
          <a:bodyPr lIns="89420" tIns="44710" rIns="89420" bIns="44710" anchor="ctr"/>
          <a:lstStyle/>
          <a:p>
            <a:pPr algn="ctr">
              <a:defRPr/>
            </a:pPr>
            <a:endParaRPr lang="zh-CN" altLang="en-US" kern="0" dirty="0">
              <a:solidFill>
                <a:sysClr val="window" lastClr="FFFFFF"/>
              </a:solidFill>
              <a:latin typeface="Calibri" panose="020F0502020204030204"/>
              <a:ea typeface="微软雅黑" panose="020B0503020204020204" pitchFamily="34" charset="-122"/>
            </a:endParaRPr>
          </a:p>
        </p:txBody>
      </p:sp>
      <p:cxnSp>
        <p:nvCxnSpPr>
          <p:cNvPr id="8" name="直接连接符 7"/>
          <p:cNvCxnSpPr>
            <a:cxnSpLocks noChangeShapeType="1"/>
          </p:cNvCxnSpPr>
          <p:nvPr/>
        </p:nvCxnSpPr>
        <p:spPr bwMode="auto">
          <a:xfrm>
            <a:off x="4063869" y="2452029"/>
            <a:ext cx="558175" cy="263196"/>
          </a:xfrm>
          <a:prstGeom prst="line">
            <a:avLst/>
          </a:prstGeom>
          <a:noFill/>
          <a:ln w="28575" algn="ctr">
            <a:solidFill>
              <a:schemeClr val="accent1"/>
            </a:solidFill>
            <a:round/>
            <a:headEnd type="none" w="med" len="med"/>
            <a:tailEnd type="arrow" w="med" len="med"/>
          </a:ln>
        </p:spPr>
      </p:cxnSp>
      <p:cxnSp>
        <p:nvCxnSpPr>
          <p:cNvPr id="9" name="直接连接符 8"/>
          <p:cNvCxnSpPr>
            <a:cxnSpLocks noChangeShapeType="1"/>
          </p:cNvCxnSpPr>
          <p:nvPr/>
        </p:nvCxnSpPr>
        <p:spPr bwMode="auto">
          <a:xfrm>
            <a:off x="3766174" y="3260305"/>
            <a:ext cx="576781" cy="0"/>
          </a:xfrm>
          <a:prstGeom prst="line">
            <a:avLst/>
          </a:prstGeom>
          <a:noFill/>
          <a:ln w="28575" algn="ctr">
            <a:solidFill>
              <a:schemeClr val="accent1"/>
            </a:solidFill>
            <a:round/>
            <a:headEnd type="none" w="med" len="med"/>
            <a:tailEnd type="arrow" w="med" len="med"/>
          </a:ln>
        </p:spPr>
      </p:cxnSp>
      <p:cxnSp>
        <p:nvCxnSpPr>
          <p:cNvPr id="10" name="直接连接符 9"/>
          <p:cNvCxnSpPr>
            <a:cxnSpLocks noChangeShapeType="1"/>
          </p:cNvCxnSpPr>
          <p:nvPr/>
        </p:nvCxnSpPr>
        <p:spPr bwMode="auto">
          <a:xfrm flipV="1">
            <a:off x="4063867" y="3783586"/>
            <a:ext cx="576781" cy="306804"/>
          </a:xfrm>
          <a:prstGeom prst="line">
            <a:avLst/>
          </a:prstGeom>
          <a:noFill/>
          <a:ln w="28575" algn="ctr">
            <a:solidFill>
              <a:schemeClr val="accent1"/>
            </a:solidFill>
            <a:round/>
            <a:headEnd type="none" w="med" len="med"/>
            <a:tailEnd type="arrow" w="med" len="med"/>
          </a:ln>
        </p:spPr>
      </p:cxnSp>
      <p:cxnSp>
        <p:nvCxnSpPr>
          <p:cNvPr id="11" name="直接连接符 10"/>
          <p:cNvCxnSpPr>
            <a:cxnSpLocks noChangeShapeType="1"/>
          </p:cNvCxnSpPr>
          <p:nvPr/>
        </p:nvCxnSpPr>
        <p:spPr bwMode="auto">
          <a:xfrm flipH="1" flipV="1">
            <a:off x="7318340" y="3771127"/>
            <a:ext cx="576781" cy="306804"/>
          </a:xfrm>
          <a:prstGeom prst="line">
            <a:avLst/>
          </a:prstGeom>
          <a:noFill/>
          <a:ln w="28575" algn="ctr">
            <a:solidFill>
              <a:schemeClr val="accent1"/>
            </a:solidFill>
            <a:round/>
            <a:headEnd type="none" w="med" len="med"/>
            <a:tailEnd type="arrow" w="med" len="med"/>
          </a:ln>
        </p:spPr>
      </p:cxnSp>
      <p:cxnSp>
        <p:nvCxnSpPr>
          <p:cNvPr id="12" name="直接连接符 11"/>
          <p:cNvCxnSpPr>
            <a:cxnSpLocks noChangeShapeType="1"/>
          </p:cNvCxnSpPr>
          <p:nvPr/>
        </p:nvCxnSpPr>
        <p:spPr bwMode="auto">
          <a:xfrm flipH="1">
            <a:off x="7606730" y="3257191"/>
            <a:ext cx="576781" cy="0"/>
          </a:xfrm>
          <a:prstGeom prst="line">
            <a:avLst/>
          </a:prstGeom>
          <a:noFill/>
          <a:ln w="28575" algn="ctr">
            <a:solidFill>
              <a:schemeClr val="accent1"/>
            </a:solidFill>
            <a:round/>
            <a:headEnd type="none" w="med" len="med"/>
            <a:tailEnd type="arrow" w="med" len="med"/>
          </a:ln>
        </p:spPr>
      </p:cxnSp>
      <p:cxnSp>
        <p:nvCxnSpPr>
          <p:cNvPr id="13" name="直接连接符 12"/>
          <p:cNvCxnSpPr>
            <a:cxnSpLocks noChangeShapeType="1"/>
          </p:cNvCxnSpPr>
          <p:nvPr/>
        </p:nvCxnSpPr>
        <p:spPr bwMode="auto">
          <a:xfrm flipH="1">
            <a:off x="7336947" y="2452029"/>
            <a:ext cx="558175" cy="263196"/>
          </a:xfrm>
          <a:prstGeom prst="line">
            <a:avLst/>
          </a:prstGeom>
          <a:noFill/>
          <a:ln w="28575" algn="ctr">
            <a:solidFill>
              <a:schemeClr val="accent1"/>
            </a:solidFill>
            <a:round/>
            <a:headEnd type="none" w="med" len="med"/>
            <a:tailEnd type="arrow" w="med" len="med"/>
          </a:ln>
        </p:spPr>
      </p:cxnSp>
      <p:grpSp>
        <p:nvGrpSpPr>
          <p:cNvPr id="14" name="组合 13"/>
          <p:cNvGrpSpPr/>
          <p:nvPr/>
        </p:nvGrpSpPr>
        <p:grpSpPr>
          <a:xfrm>
            <a:off x="4907335" y="2233996"/>
            <a:ext cx="2055944" cy="2065083"/>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chemeClr val="accent2"/>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anose="020B0503020204020204" pitchFamily="34" charset="-122"/>
                <a:ea typeface="微软雅黑" panose="020B0503020204020204"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00" kern="0" dirty="0">
                  <a:solidFill>
                    <a:schemeClr val="tx1">
                      <a:lumMod val="50000"/>
                      <a:lumOff val="50000"/>
                    </a:schemeClr>
                  </a:solidFill>
                  <a:latin typeface="Impact" panose="020B0806030902050204" pitchFamily="34" charset="0"/>
                  <a:ea typeface="微软雅黑" panose="020B0503020204020204" pitchFamily="34" charset="-122"/>
                </a:rPr>
                <a:t>Work plan</a:t>
              </a:r>
            </a:p>
          </p:txBody>
        </p:sp>
      </p:grpSp>
      <p:sp>
        <p:nvSpPr>
          <p:cNvPr id="17" name="Oval 19"/>
          <p:cNvSpPr>
            <a:spLocks noChangeArrowheads="1"/>
          </p:cNvSpPr>
          <p:nvPr/>
        </p:nvSpPr>
        <p:spPr bwMode="auto">
          <a:xfrm>
            <a:off x="3102566" y="1662437"/>
            <a:ext cx="969055" cy="973360"/>
          </a:xfrm>
          <a:prstGeom prst="ellipse">
            <a:avLst/>
          </a:prstGeom>
          <a:solidFill>
            <a:schemeClr val="tx2"/>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Add text</a:t>
            </a:r>
          </a:p>
        </p:txBody>
      </p:sp>
      <p:sp>
        <p:nvSpPr>
          <p:cNvPr id="18" name="Oval 19"/>
          <p:cNvSpPr>
            <a:spLocks noChangeArrowheads="1"/>
          </p:cNvSpPr>
          <p:nvPr/>
        </p:nvSpPr>
        <p:spPr bwMode="auto">
          <a:xfrm>
            <a:off x="7845507" y="1678012"/>
            <a:ext cx="969054" cy="974919"/>
          </a:xfrm>
          <a:prstGeom prst="ellipse">
            <a:avLst/>
          </a:prstGeom>
          <a:solidFill>
            <a:schemeClr val="accent2"/>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Add text</a:t>
            </a:r>
          </a:p>
        </p:txBody>
      </p:sp>
      <p:sp>
        <p:nvSpPr>
          <p:cNvPr id="19" name="Oval 19"/>
          <p:cNvSpPr>
            <a:spLocks noChangeArrowheads="1"/>
          </p:cNvSpPr>
          <p:nvPr/>
        </p:nvSpPr>
        <p:spPr bwMode="auto">
          <a:xfrm>
            <a:off x="8285844" y="2808670"/>
            <a:ext cx="970604" cy="974919"/>
          </a:xfrm>
          <a:prstGeom prst="ellipse">
            <a:avLst/>
          </a:prstGeom>
          <a:solidFill>
            <a:schemeClr val="accent1"/>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Add text</a:t>
            </a:r>
          </a:p>
        </p:txBody>
      </p:sp>
      <p:sp>
        <p:nvSpPr>
          <p:cNvPr id="20" name="Oval 19"/>
          <p:cNvSpPr>
            <a:spLocks noChangeArrowheads="1"/>
          </p:cNvSpPr>
          <p:nvPr/>
        </p:nvSpPr>
        <p:spPr bwMode="auto">
          <a:xfrm>
            <a:off x="7893569" y="3926866"/>
            <a:ext cx="970604" cy="974919"/>
          </a:xfrm>
          <a:prstGeom prst="ellipse">
            <a:avLst/>
          </a:prstGeom>
          <a:solidFill>
            <a:schemeClr val="tx2"/>
          </a:solidFill>
          <a:ln w="9525">
            <a:noFill/>
            <a:round/>
          </a:ln>
          <a:effectLst/>
        </p:spPr>
        <p:txBody>
          <a:bodyPr lIns="89420" tIns="44710" rIns="89420" bIns="44710" anchor="ctr"/>
          <a:lstStyle/>
          <a:p>
            <a:pPr algn="ctr">
              <a:lnSpc>
                <a:spcPct val="120000"/>
              </a:lnSpc>
              <a:defRPr/>
            </a:pPr>
            <a:r>
              <a:rPr lang="zh-CN" altLang="en-US" sz="1900" kern="0" dirty="0">
                <a:solidFill>
                  <a:schemeClr val="bg1"/>
                </a:solidFill>
                <a:latin typeface="Arial" panose="020B0604020202020204" pitchFamily="34" charset="0"/>
                <a:ea typeface="微软雅黑" panose="020B0503020204020204" pitchFamily="34" charset="-122"/>
              </a:rPr>
              <a:t>Add text</a:t>
            </a:r>
          </a:p>
        </p:txBody>
      </p:sp>
      <p:sp>
        <p:nvSpPr>
          <p:cNvPr id="21" name="Oval 19"/>
          <p:cNvSpPr>
            <a:spLocks noChangeArrowheads="1"/>
          </p:cNvSpPr>
          <p:nvPr/>
        </p:nvSpPr>
        <p:spPr bwMode="auto">
          <a:xfrm>
            <a:off x="2668430" y="2771292"/>
            <a:ext cx="970604" cy="974919"/>
          </a:xfrm>
          <a:prstGeom prst="ellipse">
            <a:avLst/>
          </a:prstGeom>
          <a:solidFill>
            <a:schemeClr val="accent1"/>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Add text</a:t>
            </a:r>
          </a:p>
        </p:txBody>
      </p:sp>
      <p:sp>
        <p:nvSpPr>
          <p:cNvPr id="22" name="Oval 19"/>
          <p:cNvSpPr>
            <a:spLocks noChangeArrowheads="1"/>
          </p:cNvSpPr>
          <p:nvPr/>
        </p:nvSpPr>
        <p:spPr bwMode="auto">
          <a:xfrm>
            <a:off x="3065355" y="3920635"/>
            <a:ext cx="970604" cy="974919"/>
          </a:xfrm>
          <a:prstGeom prst="ellipse">
            <a:avLst/>
          </a:prstGeom>
          <a:solidFill>
            <a:schemeClr val="accent2"/>
          </a:solidFill>
          <a:ln w="9525">
            <a:noFill/>
            <a:round/>
          </a:ln>
          <a:effectLst/>
        </p:spPr>
        <p:txBody>
          <a:bodyPr lIns="89420" tIns="44710" rIns="89420" bIns="44710" anchor="ctr"/>
          <a:lstStyle/>
          <a:p>
            <a:pPr algn="ctr">
              <a:lnSpc>
                <a:spcPct val="120000"/>
              </a:lnSpc>
              <a:defRPr/>
            </a:pPr>
            <a:r>
              <a:rPr lang="zh-CN" altLang="en-US" sz="1900" kern="0" dirty="0">
                <a:solidFill>
                  <a:sysClr val="window" lastClr="FFFFFF"/>
                </a:solidFill>
                <a:latin typeface="Arial" panose="020B0604020202020204" pitchFamily="34" charset="0"/>
                <a:ea typeface="微软雅黑" panose="020B0503020204020204" pitchFamily="34" charset="-122"/>
              </a:rPr>
              <a:t>Add text</a:t>
            </a:r>
          </a:p>
        </p:txBody>
      </p:sp>
      <p:sp>
        <p:nvSpPr>
          <p:cNvPr id="23" name="TextBox 22"/>
          <p:cNvSpPr txBox="1"/>
          <p:nvPr/>
        </p:nvSpPr>
        <p:spPr>
          <a:xfrm>
            <a:off x="729338" y="1691965"/>
            <a:ext cx="2124133"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sp>
        <p:nvSpPr>
          <p:cNvPr id="24" name="TextBox 23"/>
          <p:cNvSpPr txBox="1"/>
          <p:nvPr/>
        </p:nvSpPr>
        <p:spPr>
          <a:xfrm>
            <a:off x="9029631" y="1691966"/>
            <a:ext cx="2095385"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5" name="TextBox 24"/>
          <p:cNvSpPr txBox="1"/>
          <p:nvPr/>
        </p:nvSpPr>
        <p:spPr>
          <a:xfrm>
            <a:off x="336113" y="2976072"/>
            <a:ext cx="2095385"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hits here, or by copying your text after.</a:t>
            </a:r>
          </a:p>
        </p:txBody>
      </p:sp>
      <p:sp>
        <p:nvSpPr>
          <p:cNvPr id="26" name="TextBox 25"/>
          <p:cNvSpPr txBox="1"/>
          <p:nvPr/>
        </p:nvSpPr>
        <p:spPr>
          <a:xfrm>
            <a:off x="9486141" y="2976072"/>
            <a:ext cx="2095385"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7" name="TextBox 26"/>
          <p:cNvSpPr txBox="1"/>
          <p:nvPr/>
        </p:nvSpPr>
        <p:spPr>
          <a:xfrm>
            <a:off x="9054834" y="4094269"/>
            <a:ext cx="2095385" cy="990540"/>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8" name="TextBox 27"/>
          <p:cNvSpPr txBox="1"/>
          <p:nvPr/>
        </p:nvSpPr>
        <p:spPr>
          <a:xfrm>
            <a:off x="729339" y="4094269"/>
            <a:ext cx="2095385" cy="690458"/>
          </a:xfrm>
          <a:prstGeom prst="rect">
            <a:avLst/>
          </a:prstGeom>
          <a:noFill/>
        </p:spPr>
        <p:txBody>
          <a:bodyPr wrap="square" lIns="89420" tIns="44710" rIns="89420" bIns="44710" rtlCol="0">
            <a:spAutoFit/>
          </a:bodyPr>
          <a:lstStyle/>
          <a:p>
            <a:pPr>
              <a:lnSpc>
                <a:spcPct val="130000"/>
              </a:lnSpc>
            </a:pP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a:t>
            </a:r>
            <a:r>
              <a:rPr lang="zh-CN" altLang="en-US" sz="1500">
                <a:solidFill>
                  <a:schemeClr val="tx1">
                    <a:lumMod val="50000"/>
                    <a:lumOff val="50000"/>
                  </a:schemeClr>
                </a:solidFill>
                <a:latin typeface="微软雅黑" panose="020B0503020204020204" pitchFamily="34" charset="-122"/>
                <a:ea typeface="微软雅黑" panose="020B0503020204020204" pitchFamily="34" charset="-122"/>
              </a:rPr>
              <a:t>After the text.</a:t>
            </a: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Scale>
                                      <p:cBhvr>
                                        <p:cTn id="2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7"/>
                                        </p:tgtEl>
                                        <p:attrNameLst>
                                          <p:attrName>ppt_x</p:attrName>
                                          <p:attrName>ppt_y</p:attrName>
                                        </p:attrNameLst>
                                      </p:cBhvr>
                                    </p:animMotion>
                                    <p:animEffect transition="in" filter="fade">
                                      <p:cBhvr>
                                        <p:cTn id="29" dur="1000"/>
                                        <p:tgtEl>
                                          <p:spTgt spid="17"/>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Scale>
                                      <p:cBhvr>
                                        <p:cTn id="3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8"/>
                                        </p:tgtEl>
                                        <p:attrNameLst>
                                          <p:attrName>ppt_x</p:attrName>
                                          <p:attrName>ppt_y</p:attrName>
                                        </p:attrNameLst>
                                      </p:cBhvr>
                                    </p:animMotion>
                                    <p:animEffect transition="in" filter="fade">
                                      <p:cBhvr>
                                        <p:cTn id="34" dur="1000"/>
                                        <p:tgtEl>
                                          <p:spTgt spid="18"/>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21"/>
                                        </p:tgtEl>
                                        <p:attrNameLst>
                                          <p:attrName>style.visibility</p:attrName>
                                        </p:attrNameLst>
                                      </p:cBhvr>
                                      <p:to>
                                        <p:strVal val="visible"/>
                                      </p:to>
                                    </p:set>
                                    <p:animScale>
                                      <p:cBhvr>
                                        <p:cTn id="3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1"/>
                                        </p:tgtEl>
                                        <p:attrNameLst>
                                          <p:attrName>ppt_x</p:attrName>
                                          <p:attrName>ppt_y</p:attrName>
                                        </p:attrNameLst>
                                      </p:cBhvr>
                                    </p:animMotion>
                                    <p:animEffect transition="in" filter="fade">
                                      <p:cBhvr>
                                        <p:cTn id="39" dur="1000"/>
                                        <p:tgtEl>
                                          <p:spTgt spid="21"/>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9"/>
                                        </p:tgtEl>
                                        <p:attrNameLst>
                                          <p:attrName>style.visibility</p:attrName>
                                        </p:attrNameLst>
                                      </p:cBhvr>
                                      <p:to>
                                        <p:strVal val="visible"/>
                                      </p:to>
                                    </p:set>
                                    <p:animScale>
                                      <p:cBhvr>
                                        <p:cTn id="4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9"/>
                                        </p:tgtEl>
                                        <p:attrNameLst>
                                          <p:attrName>ppt_x</p:attrName>
                                          <p:attrName>ppt_y</p:attrName>
                                        </p:attrNameLst>
                                      </p:cBhvr>
                                    </p:animMotion>
                                    <p:animEffect transition="in" filter="fade">
                                      <p:cBhvr>
                                        <p:cTn id="44" dur="1000"/>
                                        <p:tgtEl>
                                          <p:spTgt spid="19"/>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22"/>
                                        </p:tgtEl>
                                        <p:attrNameLst>
                                          <p:attrName>style.visibility</p:attrName>
                                        </p:attrNameLst>
                                      </p:cBhvr>
                                      <p:to>
                                        <p:strVal val="visible"/>
                                      </p:to>
                                    </p:set>
                                    <p:animScale>
                                      <p:cBhvr>
                                        <p:cTn id="4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22"/>
                                        </p:tgtEl>
                                        <p:attrNameLst>
                                          <p:attrName>ppt_x</p:attrName>
                                          <p:attrName>ppt_y</p:attrName>
                                        </p:attrNameLst>
                                      </p:cBhvr>
                                    </p:animMotion>
                                    <p:animEffect transition="in" filter="fade">
                                      <p:cBhvr>
                                        <p:cTn id="49" dur="1000"/>
                                        <p:tgtEl>
                                          <p:spTgt spid="22"/>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20"/>
                                        </p:tgtEl>
                                        <p:attrNameLst>
                                          <p:attrName>style.visibility</p:attrName>
                                        </p:attrNameLst>
                                      </p:cBhvr>
                                      <p:to>
                                        <p:strVal val="visible"/>
                                      </p:to>
                                    </p:set>
                                    <p:animScale>
                                      <p:cBhvr>
                                        <p:cTn id="52"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20"/>
                                        </p:tgtEl>
                                        <p:attrNameLst>
                                          <p:attrName>ppt_x</p:attrName>
                                          <p:attrName>ppt_y</p:attrName>
                                        </p:attrNameLst>
                                      </p:cBhvr>
                                    </p:animMotion>
                                    <p:animEffect transition="in" filter="fade">
                                      <p:cBhvr>
                                        <p:cTn id="54" dur="1000"/>
                                        <p:tgtEl>
                                          <p:spTgt spid="20"/>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p:tgtEl>
                                          <p:spTgt spid="8"/>
                                        </p:tgtEl>
                                        <p:attrNameLst>
                                          <p:attrName>ppt_x</p:attrName>
                                        </p:attrNameLst>
                                      </p:cBhvr>
                                      <p:tavLst>
                                        <p:tav tm="0">
                                          <p:val>
                                            <p:strVal val="#ppt_x-#ppt_w*1.125000"/>
                                          </p:val>
                                        </p:tav>
                                        <p:tav tm="100000">
                                          <p:val>
                                            <p:strVal val="#ppt_x"/>
                                          </p:val>
                                        </p:tav>
                                      </p:tavLst>
                                    </p:anim>
                                    <p:animEffect transition="in" filter="wipe(right)">
                                      <p:cBhvr>
                                        <p:cTn id="59" dur="500"/>
                                        <p:tgtEl>
                                          <p:spTgt spid="8"/>
                                        </p:tgtEl>
                                      </p:cBhvr>
                                    </p:animEffect>
                                  </p:childTnLst>
                                </p:cTn>
                              </p:par>
                              <p:par>
                                <p:cTn id="60" presetID="12" presetClass="entr" presetSubtype="8"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p:tgtEl>
                                          <p:spTgt spid="9"/>
                                        </p:tgtEl>
                                        <p:attrNameLst>
                                          <p:attrName>ppt_x</p:attrName>
                                        </p:attrNameLst>
                                      </p:cBhvr>
                                      <p:tavLst>
                                        <p:tav tm="0">
                                          <p:val>
                                            <p:strVal val="#ppt_x-#ppt_w*1.125000"/>
                                          </p:val>
                                        </p:tav>
                                        <p:tav tm="100000">
                                          <p:val>
                                            <p:strVal val="#ppt_x"/>
                                          </p:val>
                                        </p:tav>
                                      </p:tavLst>
                                    </p:anim>
                                    <p:animEffect transition="in" filter="wipe(right)">
                                      <p:cBhvr>
                                        <p:cTn id="63" dur="500"/>
                                        <p:tgtEl>
                                          <p:spTgt spid="9"/>
                                        </p:tgtEl>
                                      </p:cBhvr>
                                    </p:animEffect>
                                  </p:childTnLst>
                                </p:cTn>
                              </p:par>
                              <p:par>
                                <p:cTn id="64" presetID="12" presetClass="entr" presetSubtype="8"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p:tgtEl>
                                          <p:spTgt spid="10"/>
                                        </p:tgtEl>
                                        <p:attrNameLst>
                                          <p:attrName>ppt_x</p:attrName>
                                        </p:attrNameLst>
                                      </p:cBhvr>
                                      <p:tavLst>
                                        <p:tav tm="0">
                                          <p:val>
                                            <p:strVal val="#ppt_x-#ppt_w*1.125000"/>
                                          </p:val>
                                        </p:tav>
                                        <p:tav tm="100000">
                                          <p:val>
                                            <p:strVal val="#ppt_x"/>
                                          </p:val>
                                        </p:tav>
                                      </p:tavLst>
                                    </p:anim>
                                    <p:animEffect transition="in" filter="wipe(right)">
                                      <p:cBhvr>
                                        <p:cTn id="67" dur="500"/>
                                        <p:tgtEl>
                                          <p:spTgt spid="10"/>
                                        </p:tgtEl>
                                      </p:cBhvr>
                                    </p:animEffect>
                                  </p:childTnLst>
                                </p:cTn>
                              </p:par>
                              <p:par>
                                <p:cTn id="68" presetID="12" presetClass="entr" presetSubtype="2"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p:tgtEl>
                                          <p:spTgt spid="13"/>
                                        </p:tgtEl>
                                        <p:attrNameLst>
                                          <p:attrName>ppt_x</p:attrName>
                                        </p:attrNameLst>
                                      </p:cBhvr>
                                      <p:tavLst>
                                        <p:tav tm="0">
                                          <p:val>
                                            <p:strVal val="#ppt_x+#ppt_w*1.125000"/>
                                          </p:val>
                                        </p:tav>
                                        <p:tav tm="100000">
                                          <p:val>
                                            <p:strVal val="#ppt_x"/>
                                          </p:val>
                                        </p:tav>
                                      </p:tavLst>
                                    </p:anim>
                                    <p:animEffect transition="in" filter="wipe(left)">
                                      <p:cBhvr>
                                        <p:cTn id="71" dur="500"/>
                                        <p:tgtEl>
                                          <p:spTgt spid="13"/>
                                        </p:tgtEl>
                                      </p:cBhvr>
                                    </p:animEffect>
                                  </p:childTnLst>
                                </p:cTn>
                              </p:par>
                              <p:par>
                                <p:cTn id="72" presetID="12" presetClass="entr" presetSubtype="2"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p:tgtEl>
                                          <p:spTgt spid="12"/>
                                        </p:tgtEl>
                                        <p:attrNameLst>
                                          <p:attrName>ppt_x</p:attrName>
                                        </p:attrNameLst>
                                      </p:cBhvr>
                                      <p:tavLst>
                                        <p:tav tm="0">
                                          <p:val>
                                            <p:strVal val="#ppt_x+#ppt_w*1.125000"/>
                                          </p:val>
                                        </p:tav>
                                        <p:tav tm="100000">
                                          <p:val>
                                            <p:strVal val="#ppt_x"/>
                                          </p:val>
                                        </p:tav>
                                      </p:tavLst>
                                    </p:anim>
                                    <p:animEffect transition="in" filter="wipe(left)">
                                      <p:cBhvr>
                                        <p:cTn id="75" dur="500"/>
                                        <p:tgtEl>
                                          <p:spTgt spid="12"/>
                                        </p:tgtEl>
                                      </p:cBhvr>
                                    </p:animEffect>
                                  </p:childTnLst>
                                </p:cTn>
                              </p:par>
                              <p:par>
                                <p:cTn id="76" presetID="12" presetClass="entr" presetSubtype="2"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p:tgtEl>
                                          <p:spTgt spid="11"/>
                                        </p:tgtEl>
                                        <p:attrNameLst>
                                          <p:attrName>ppt_x</p:attrName>
                                        </p:attrNameLst>
                                      </p:cBhvr>
                                      <p:tavLst>
                                        <p:tav tm="0">
                                          <p:val>
                                            <p:strVal val="#ppt_x+#ppt_w*1.125000"/>
                                          </p:val>
                                        </p:tav>
                                        <p:tav tm="100000">
                                          <p:val>
                                            <p:strVal val="#ppt_x"/>
                                          </p:val>
                                        </p:tav>
                                      </p:tavLst>
                                    </p:anim>
                                    <p:animEffect transition="in" filter="wipe(left)">
                                      <p:cBhvr>
                                        <p:cTn id="79" dur="500"/>
                                        <p:tgtEl>
                                          <p:spTgt spid="11"/>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left)">
                                      <p:cBhvr>
                                        <p:cTn id="89" dur="500"/>
                                        <p:tgtEl>
                                          <p:spTgt spid="2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left)">
                                      <p:cBhvr>
                                        <p:cTn id="95" dur="500"/>
                                        <p:tgtEl>
                                          <p:spTgt spid="2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021377" y="2925705"/>
            <a:ext cx="2604215" cy="400097"/>
          </a:xfrm>
          <a:prstGeom prst="rect">
            <a:avLst/>
          </a:prstGeom>
          <a:noFill/>
        </p:spPr>
        <p:txBody>
          <a:bodyPr wrap="none" lIns="121908" tIns="60954" rIns="121908" bIns="60954" rtlCol="0">
            <a:spAutoFit/>
          </a:bodyPr>
          <a:lstStyle/>
          <a:p>
            <a:r>
              <a:rPr lang="en-US" altLang="zh-CN" b="1" dirty="0">
                <a:solidFill>
                  <a:schemeClr val="accent1"/>
                </a:solidFill>
                <a:latin typeface="方正大黑简体" panose="02010601030101010101" pitchFamily="2" charset="-122"/>
                <a:ea typeface="方正大黑简体" panose="02010601030101010101" pitchFamily="2" charset="-122"/>
              </a:rPr>
              <a:t>YOUR TEXT HERE</a:t>
            </a:r>
            <a:r>
              <a:rPr lang="zh-CN" altLang="en-US" b="1" dirty="0">
                <a:solidFill>
                  <a:schemeClr val="accent1"/>
                </a:solidFill>
                <a:latin typeface="方正大黑简体" panose="02010601030101010101" pitchFamily="2" charset="-122"/>
                <a:ea typeface="方正大黑简体" panose="02010601030101010101" pitchFamily="2" charset="-122"/>
              </a:rPr>
              <a:t>！</a:t>
            </a:r>
          </a:p>
        </p:txBody>
      </p:sp>
      <p:sp>
        <p:nvSpPr>
          <p:cNvPr id="20" name="TextBox 19"/>
          <p:cNvSpPr txBox="1"/>
          <p:nvPr/>
        </p:nvSpPr>
        <p:spPr>
          <a:xfrm>
            <a:off x="6652605" y="2430512"/>
            <a:ext cx="3026503" cy="451405"/>
          </a:xfrm>
          <a:prstGeom prst="rect">
            <a:avLst/>
          </a:prstGeom>
          <a:noFill/>
        </p:spPr>
        <p:txBody>
          <a:bodyPr wrap="none" lIns="121908" tIns="60954" rIns="121908" bIns="60954" rtlCol="0">
            <a:spAutoFit/>
          </a:bodyPr>
          <a:lstStyle/>
          <a:p>
            <a:r>
              <a:rPr lang="en-US" altLang="zh-CN" sz="2100" dirty="0">
                <a:solidFill>
                  <a:schemeClr val="tx1">
                    <a:lumMod val="75000"/>
                    <a:lumOff val="25000"/>
                  </a:schemeClr>
                </a:solidFill>
                <a:latin typeface="方正大黑简体" panose="02010601030101010101" pitchFamily="2" charset="-122"/>
                <a:ea typeface="方正大黑简体" panose="02010601030101010101" pitchFamily="2" charset="-122"/>
              </a:rPr>
              <a:t>YOUR TEXT HERE</a:t>
            </a:r>
            <a:r>
              <a:rPr lang="zh-CN" altLang="en-US" sz="2100" dirty="0">
                <a:solidFill>
                  <a:schemeClr val="tx1">
                    <a:lumMod val="75000"/>
                    <a:lumOff val="25000"/>
                  </a:schemeClr>
                </a:solidFill>
                <a:latin typeface="方正大黑简体" panose="02010601030101010101" pitchFamily="2" charset="-122"/>
                <a:ea typeface="方正大黑简体" panose="02010601030101010101" pitchFamily="2" charset="-122"/>
              </a:rPr>
              <a:t>！</a:t>
            </a:r>
          </a:p>
        </p:txBody>
      </p:sp>
      <p:sp>
        <p:nvSpPr>
          <p:cNvPr id="21" name="TextBox 20"/>
          <p:cNvSpPr txBox="1"/>
          <p:nvPr/>
        </p:nvSpPr>
        <p:spPr>
          <a:xfrm>
            <a:off x="1992411" y="3754474"/>
            <a:ext cx="2592993" cy="400097"/>
          </a:xfrm>
          <a:prstGeom prst="rect">
            <a:avLst/>
          </a:prstGeom>
          <a:noFill/>
        </p:spPr>
        <p:txBody>
          <a:bodyPr wrap="none" lIns="121908" tIns="60954" rIns="121908" bIns="60954" rtlCol="0">
            <a:spAutoFit/>
          </a:bodyPr>
          <a:lstStyle/>
          <a:p>
            <a:r>
              <a:rPr lang="en-US" altLang="zh-CN" dirty="0">
                <a:solidFill>
                  <a:schemeClr val="accent2"/>
                </a:solidFill>
                <a:latin typeface="方正大黑简体" panose="02010601030101010101" pitchFamily="2" charset="-122"/>
                <a:ea typeface="方正大黑简体" panose="02010601030101010101" pitchFamily="2" charset="-122"/>
              </a:rPr>
              <a:t>YOUR TEXT HERE</a:t>
            </a:r>
            <a:r>
              <a:rPr lang="zh-CN" altLang="en-US" dirty="0">
                <a:solidFill>
                  <a:schemeClr val="accent2"/>
                </a:solidFill>
                <a:latin typeface="方正大黑简体" panose="02010601030101010101" pitchFamily="2" charset="-122"/>
                <a:ea typeface="方正大黑简体" panose="02010601030101010101" pitchFamily="2" charset="-122"/>
              </a:rPr>
              <a:t>！</a:t>
            </a:r>
          </a:p>
        </p:txBody>
      </p:sp>
      <p:sp>
        <p:nvSpPr>
          <p:cNvPr id="22" name="TextBox 21"/>
          <p:cNvSpPr txBox="1"/>
          <p:nvPr/>
        </p:nvSpPr>
        <p:spPr>
          <a:xfrm>
            <a:off x="6366149" y="4298733"/>
            <a:ext cx="4390974" cy="615553"/>
          </a:xfrm>
          <a:prstGeom prst="rect">
            <a:avLst/>
          </a:prstGeom>
          <a:noFill/>
        </p:spPr>
        <p:txBody>
          <a:bodyPr wrap="none" lIns="121908" tIns="60954" rIns="121908" bIns="60954" rtlCol="0">
            <a:spAutoFit/>
          </a:bodyPr>
          <a:lstStyle/>
          <a:p>
            <a:r>
              <a:rPr lang="en-US" altLang="zh-CN" sz="3200" b="1" dirty="0">
                <a:solidFill>
                  <a:schemeClr val="accent1"/>
                </a:solidFill>
                <a:latin typeface="微软雅黑" panose="020B0503020204020204" pitchFamily="34" charset="-122"/>
                <a:ea typeface="微软雅黑" panose="020B0503020204020204" pitchFamily="34" charset="-122"/>
              </a:rPr>
              <a:t>YOUR TEXT HERE?</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7989627" y="3017541"/>
            <a:ext cx="2718028" cy="415486"/>
          </a:xfrm>
          <a:prstGeom prst="rect">
            <a:avLst/>
          </a:prstGeom>
          <a:noFill/>
        </p:spPr>
        <p:txBody>
          <a:bodyPr wrap="none" lIns="121908" tIns="60954" rIns="121908" bIns="60954" rtlCol="0">
            <a:spAutoFit/>
          </a:bodyPr>
          <a:lstStyle/>
          <a:p>
            <a:r>
              <a:rPr lang="en-US" altLang="zh-CN" sz="1900" dirty="0">
                <a:solidFill>
                  <a:schemeClr val="tx1">
                    <a:lumMod val="75000"/>
                    <a:lumOff val="25000"/>
                  </a:schemeClr>
                </a:solidFill>
                <a:latin typeface="方正大黑简体" panose="02010601030101010101" pitchFamily="2" charset="-122"/>
                <a:ea typeface="方正大黑简体" panose="02010601030101010101" pitchFamily="2" charset="-122"/>
              </a:rPr>
              <a:t>YOUR TEXT HERE</a:t>
            </a:r>
            <a:r>
              <a:rPr lang="zh-CN" altLang="en-US" sz="1900" dirty="0">
                <a:solidFill>
                  <a:schemeClr val="tx1">
                    <a:lumMod val="75000"/>
                    <a:lumOff val="25000"/>
                  </a:schemeClr>
                </a:solidFill>
                <a:latin typeface="方正大黑简体" panose="02010601030101010101" pitchFamily="2" charset="-122"/>
                <a:ea typeface="方正大黑简体" panose="02010601030101010101" pitchFamily="2" charset="-122"/>
              </a:rPr>
              <a:t>！</a:t>
            </a:r>
          </a:p>
        </p:txBody>
      </p:sp>
      <p:sp>
        <p:nvSpPr>
          <p:cNvPr id="24" name="TextBox 23"/>
          <p:cNvSpPr txBox="1"/>
          <p:nvPr/>
        </p:nvSpPr>
        <p:spPr>
          <a:xfrm>
            <a:off x="2155928" y="4365981"/>
            <a:ext cx="2371779" cy="400097"/>
          </a:xfrm>
          <a:prstGeom prst="rect">
            <a:avLst/>
          </a:prstGeom>
          <a:noFill/>
        </p:spPr>
        <p:txBody>
          <a:bodyPr wrap="none" lIns="121908" tIns="60954" rIns="121908" bIns="60954" rtlCol="0">
            <a:spAutoFit/>
          </a:bodyPr>
          <a:lstStyle/>
          <a:p>
            <a:r>
              <a:rPr lang="en-US" altLang="zh-CN" b="1" dirty="0">
                <a:solidFill>
                  <a:schemeClr val="tx1">
                    <a:lumMod val="75000"/>
                    <a:lumOff val="25000"/>
                  </a:schemeClr>
                </a:solidFill>
                <a:latin typeface="方正大黑简体" panose="02010601030101010101" pitchFamily="2" charset="-122"/>
                <a:ea typeface="方正大黑简体" panose="02010601030101010101" pitchFamily="2" charset="-122"/>
              </a:rPr>
              <a:t>YOUR TEXT HERE</a:t>
            </a:r>
            <a:endParaRPr lang="zh-CN" altLang="en-US" b="1" dirty="0">
              <a:solidFill>
                <a:schemeClr val="tx1">
                  <a:lumMod val="75000"/>
                  <a:lumOff val="25000"/>
                </a:schemeClr>
              </a:solidFill>
              <a:latin typeface="方正大黑简体" panose="02010601030101010101" pitchFamily="2" charset="-122"/>
              <a:ea typeface="方正大黑简体" panose="02010601030101010101" pitchFamily="2" charset="-122"/>
            </a:endParaRPr>
          </a:p>
        </p:txBody>
      </p:sp>
      <p:sp>
        <p:nvSpPr>
          <p:cNvPr id="25" name="TextBox 24"/>
          <p:cNvSpPr txBox="1"/>
          <p:nvPr/>
        </p:nvSpPr>
        <p:spPr>
          <a:xfrm>
            <a:off x="6303889" y="3569172"/>
            <a:ext cx="2604215" cy="400097"/>
          </a:xfrm>
          <a:prstGeom prst="rect">
            <a:avLst/>
          </a:prstGeom>
          <a:noFill/>
        </p:spPr>
        <p:txBody>
          <a:bodyPr wrap="none" lIns="121908" tIns="60954" rIns="121908" bIns="60954" rtlCol="0">
            <a:spAutoFit/>
          </a:bodyPr>
          <a:lstStyle/>
          <a:p>
            <a:r>
              <a:rPr lang="en-US" altLang="zh-CN" b="1" dirty="0">
                <a:solidFill>
                  <a:schemeClr val="tx1">
                    <a:lumMod val="75000"/>
                    <a:lumOff val="25000"/>
                  </a:schemeClr>
                </a:solidFill>
                <a:latin typeface="方正大黑简体" panose="02010601030101010101" pitchFamily="2" charset="-122"/>
                <a:ea typeface="方正大黑简体" panose="02010601030101010101" pitchFamily="2" charset="-122"/>
              </a:rPr>
              <a:t>YOUR TEXT HERE</a:t>
            </a:r>
            <a:r>
              <a:rPr lang="zh-CN" altLang="en-US" b="1" dirty="0">
                <a:solidFill>
                  <a:schemeClr val="tx1">
                    <a:lumMod val="75000"/>
                    <a:lumOff val="25000"/>
                  </a:schemeClr>
                </a:solidFill>
                <a:latin typeface="方正大黑简体" panose="02010601030101010101" pitchFamily="2" charset="-122"/>
                <a:ea typeface="方正大黑简体" panose="02010601030101010101" pitchFamily="2" charset="-122"/>
              </a:rPr>
              <a:t>！</a:t>
            </a:r>
          </a:p>
        </p:txBody>
      </p:sp>
      <p:sp>
        <p:nvSpPr>
          <p:cNvPr id="26" name="矩形 25"/>
          <p:cNvSpPr/>
          <p:nvPr/>
        </p:nvSpPr>
        <p:spPr>
          <a:xfrm>
            <a:off x="2460689" y="2532388"/>
            <a:ext cx="2652305" cy="415486"/>
          </a:xfrm>
          <a:prstGeom prst="rect">
            <a:avLst/>
          </a:prstGeom>
        </p:spPr>
        <p:txBody>
          <a:bodyPr wrap="none" lIns="121908" tIns="60954" rIns="121908" bIns="60954">
            <a:spAutoFit/>
          </a:bodyPr>
          <a:lstStyle/>
          <a:p>
            <a:r>
              <a:rPr lang="en-US" altLang="zh-CN" sz="1900" dirty="0">
                <a:latin typeface="Arial" panose="020B0604020202020204" pitchFamily="34" charset="0"/>
              </a:rPr>
              <a:t>Leader of Professional </a:t>
            </a:r>
            <a:endParaRPr lang="zh-CN" altLang="en-US" sz="1900" dirty="0"/>
          </a:p>
        </p:txBody>
      </p:sp>
      <p:sp>
        <p:nvSpPr>
          <p:cNvPr id="27" name="矩形 26"/>
          <p:cNvSpPr/>
          <p:nvPr/>
        </p:nvSpPr>
        <p:spPr>
          <a:xfrm>
            <a:off x="2816242" y="3379054"/>
            <a:ext cx="2652305" cy="415486"/>
          </a:xfrm>
          <a:prstGeom prst="rect">
            <a:avLst/>
          </a:prstGeom>
        </p:spPr>
        <p:txBody>
          <a:bodyPr wrap="none" lIns="121908" tIns="60954" rIns="121908" bIns="60954">
            <a:spAutoFit/>
          </a:bodyPr>
          <a:lstStyle/>
          <a:p>
            <a:r>
              <a:rPr lang="en-US" altLang="zh-CN" sz="1900" dirty="0">
                <a:latin typeface="Arial" panose="020B0604020202020204" pitchFamily="34" charset="0"/>
              </a:rPr>
              <a:t>Leader of Professional </a:t>
            </a:r>
            <a:endParaRPr lang="zh-CN" altLang="en-US" sz="1900" dirty="0"/>
          </a:p>
        </p:txBody>
      </p:sp>
      <p:sp>
        <p:nvSpPr>
          <p:cNvPr id="28" name="矩形 27"/>
          <p:cNvSpPr/>
          <p:nvPr/>
        </p:nvSpPr>
        <p:spPr>
          <a:xfrm>
            <a:off x="3273381" y="4818388"/>
            <a:ext cx="2142550" cy="353931"/>
          </a:xfrm>
          <a:prstGeom prst="rect">
            <a:avLst/>
          </a:prstGeom>
        </p:spPr>
        <p:txBody>
          <a:bodyPr wrap="none" lIns="121908" tIns="60954" rIns="121908" bIns="60954">
            <a:spAutoFit/>
          </a:bodyPr>
          <a:lstStyle/>
          <a:p>
            <a:r>
              <a:rPr lang="en-US" altLang="zh-CN" sz="1500" dirty="0">
                <a:solidFill>
                  <a:schemeClr val="accent1"/>
                </a:solidFill>
                <a:latin typeface="Arial" panose="020B0604020202020204" pitchFamily="34" charset="0"/>
              </a:rPr>
              <a:t>Leader of Professional </a:t>
            </a:r>
            <a:endParaRPr lang="zh-CN" altLang="en-US" sz="1500" dirty="0">
              <a:solidFill>
                <a:schemeClr val="accent1"/>
              </a:solidFill>
            </a:endParaRPr>
          </a:p>
        </p:txBody>
      </p:sp>
      <p:sp>
        <p:nvSpPr>
          <p:cNvPr id="29" name="矩形 28"/>
          <p:cNvSpPr/>
          <p:nvPr/>
        </p:nvSpPr>
        <p:spPr>
          <a:xfrm>
            <a:off x="1478682" y="4141055"/>
            <a:ext cx="2142550" cy="353931"/>
          </a:xfrm>
          <a:prstGeom prst="rect">
            <a:avLst/>
          </a:prstGeom>
        </p:spPr>
        <p:txBody>
          <a:bodyPr wrap="none" lIns="121908" tIns="60954" rIns="121908" bIns="60954">
            <a:spAutoFit/>
          </a:bodyPr>
          <a:lstStyle/>
          <a:p>
            <a:r>
              <a:rPr lang="en-US" altLang="zh-CN" sz="1500" dirty="0">
                <a:latin typeface="Arial" panose="020B0604020202020204" pitchFamily="34" charset="0"/>
              </a:rPr>
              <a:t>Leader of Professional </a:t>
            </a:r>
            <a:endParaRPr lang="zh-CN" altLang="en-US" sz="1500" dirty="0"/>
          </a:p>
        </p:txBody>
      </p:sp>
      <p:sp>
        <p:nvSpPr>
          <p:cNvPr id="30" name="矩形 29"/>
          <p:cNvSpPr/>
          <p:nvPr/>
        </p:nvSpPr>
        <p:spPr>
          <a:xfrm>
            <a:off x="6185535" y="3971721"/>
            <a:ext cx="2142550" cy="353931"/>
          </a:xfrm>
          <a:prstGeom prst="rect">
            <a:avLst/>
          </a:prstGeom>
        </p:spPr>
        <p:txBody>
          <a:bodyPr wrap="none" lIns="121908" tIns="60954" rIns="121908" bIns="60954">
            <a:spAutoFit/>
          </a:bodyPr>
          <a:lstStyle/>
          <a:p>
            <a:r>
              <a:rPr lang="en-US" altLang="zh-CN" sz="1500" dirty="0">
                <a:latin typeface="Arial" panose="020B0604020202020204" pitchFamily="34" charset="0"/>
              </a:rPr>
              <a:t>Leader of Professional </a:t>
            </a:r>
            <a:endParaRPr lang="zh-CN" altLang="en-US" sz="1500" dirty="0"/>
          </a:p>
        </p:txBody>
      </p:sp>
      <p:sp>
        <p:nvSpPr>
          <p:cNvPr id="31" name="矩形 30"/>
          <p:cNvSpPr/>
          <p:nvPr/>
        </p:nvSpPr>
        <p:spPr>
          <a:xfrm>
            <a:off x="6608814" y="3294388"/>
            <a:ext cx="2142550" cy="353931"/>
          </a:xfrm>
          <a:prstGeom prst="rect">
            <a:avLst/>
          </a:prstGeom>
        </p:spPr>
        <p:txBody>
          <a:bodyPr wrap="none" lIns="121908" tIns="60954" rIns="121908" bIns="60954">
            <a:spAutoFit/>
          </a:bodyPr>
          <a:lstStyle/>
          <a:p>
            <a:r>
              <a:rPr lang="en-US" altLang="zh-CN" sz="1500" dirty="0">
                <a:solidFill>
                  <a:schemeClr val="accent2"/>
                </a:solidFill>
                <a:latin typeface="Arial" panose="020B0604020202020204" pitchFamily="34" charset="0"/>
              </a:rPr>
              <a:t>Leader of Professional </a:t>
            </a:r>
            <a:endParaRPr lang="zh-CN" altLang="en-US" sz="1500" dirty="0">
              <a:solidFill>
                <a:schemeClr val="accent2"/>
              </a:solidFill>
            </a:endParaRPr>
          </a:p>
        </p:txBody>
      </p:sp>
      <p:sp>
        <p:nvSpPr>
          <p:cNvPr id="32" name="矩形 31"/>
          <p:cNvSpPr/>
          <p:nvPr/>
        </p:nvSpPr>
        <p:spPr>
          <a:xfrm>
            <a:off x="6252294" y="4783069"/>
            <a:ext cx="2652305" cy="415486"/>
          </a:xfrm>
          <a:prstGeom prst="rect">
            <a:avLst/>
          </a:prstGeom>
        </p:spPr>
        <p:txBody>
          <a:bodyPr wrap="none" lIns="121908" tIns="60954" rIns="121908" bIns="60954">
            <a:spAutoFit/>
          </a:bodyPr>
          <a:lstStyle/>
          <a:p>
            <a:r>
              <a:rPr lang="en-US" altLang="zh-CN" sz="1900" dirty="0">
                <a:latin typeface="Arial" panose="020B0604020202020204" pitchFamily="34" charset="0"/>
              </a:rPr>
              <a:t>Leader of Professional </a:t>
            </a:r>
            <a:endParaRPr lang="zh-CN" altLang="en-US" sz="1900" dirty="0"/>
          </a:p>
        </p:txBody>
      </p:sp>
      <p:sp>
        <p:nvSpPr>
          <p:cNvPr id="33" name="矩形 32"/>
          <p:cNvSpPr/>
          <p:nvPr/>
        </p:nvSpPr>
        <p:spPr>
          <a:xfrm>
            <a:off x="2968621" y="2176788"/>
            <a:ext cx="2142550" cy="353931"/>
          </a:xfrm>
          <a:prstGeom prst="rect">
            <a:avLst/>
          </a:prstGeom>
        </p:spPr>
        <p:txBody>
          <a:bodyPr wrap="none" lIns="121908" tIns="60954" rIns="121908" bIns="60954">
            <a:spAutoFit/>
          </a:bodyPr>
          <a:lstStyle/>
          <a:p>
            <a:r>
              <a:rPr lang="en-US" altLang="zh-CN" sz="1500" dirty="0">
                <a:solidFill>
                  <a:schemeClr val="accent2"/>
                </a:solidFill>
                <a:latin typeface="Arial" panose="020B0604020202020204" pitchFamily="34" charset="0"/>
              </a:rPr>
              <a:t>Leader of Professional </a:t>
            </a:r>
            <a:endParaRPr lang="zh-CN" altLang="en-US" sz="1500" dirty="0">
              <a:solidFill>
                <a:schemeClr val="accent2"/>
              </a:solidFill>
            </a:endParaRPr>
          </a:p>
        </p:txBody>
      </p:sp>
      <p:sp>
        <p:nvSpPr>
          <p:cNvPr id="34" name="矩形 33"/>
          <p:cNvSpPr/>
          <p:nvPr/>
        </p:nvSpPr>
        <p:spPr>
          <a:xfrm>
            <a:off x="4344273" y="3030241"/>
            <a:ext cx="1552645" cy="353931"/>
          </a:xfrm>
          <a:prstGeom prst="rect">
            <a:avLst/>
          </a:prstGeom>
        </p:spPr>
        <p:txBody>
          <a:bodyPr wrap="none" lIns="121908" tIns="60954" rIns="121908" bIns="60954">
            <a:spAutoFit/>
          </a:bodyPr>
          <a:lstStyle/>
          <a:p>
            <a:r>
              <a:rPr lang="en-US" altLang="zh-CN" sz="1500" dirty="0">
                <a:latin typeface="Arial" panose="020B0604020202020204" pitchFamily="34" charset="0"/>
              </a:rPr>
              <a:t>Of professional </a:t>
            </a:r>
            <a:endParaRPr lang="zh-CN" altLang="en-US" sz="1500" dirty="0"/>
          </a:p>
        </p:txBody>
      </p:sp>
      <p:sp>
        <p:nvSpPr>
          <p:cNvPr id="35" name="矩形 34"/>
          <p:cNvSpPr/>
          <p:nvPr/>
        </p:nvSpPr>
        <p:spPr>
          <a:xfrm>
            <a:off x="6663838" y="2132775"/>
            <a:ext cx="1552645" cy="353931"/>
          </a:xfrm>
          <a:prstGeom prst="rect">
            <a:avLst/>
          </a:prstGeom>
        </p:spPr>
        <p:txBody>
          <a:bodyPr wrap="none" lIns="121908" tIns="60954" rIns="121908" bIns="60954">
            <a:spAutoFit/>
          </a:bodyPr>
          <a:lstStyle/>
          <a:p>
            <a:r>
              <a:rPr lang="en-US" altLang="zh-CN" sz="1500" dirty="0">
                <a:solidFill>
                  <a:schemeClr val="accent1"/>
                </a:solidFill>
                <a:latin typeface="Arial" panose="020B0604020202020204" pitchFamily="34" charset="0"/>
              </a:rPr>
              <a:t>Of professional </a:t>
            </a:r>
            <a:endParaRPr lang="zh-CN" altLang="en-US" sz="1500" dirty="0">
              <a:solidFill>
                <a:schemeClr val="accent1"/>
              </a:solidFill>
            </a:endParaRPr>
          </a:p>
        </p:txBody>
      </p:sp>
      <p:sp>
        <p:nvSpPr>
          <p:cNvPr id="36" name="矩形 35"/>
          <p:cNvSpPr/>
          <p:nvPr/>
        </p:nvSpPr>
        <p:spPr>
          <a:xfrm>
            <a:off x="4739919" y="1377443"/>
            <a:ext cx="2184502" cy="5027017"/>
          </a:xfrm>
          <a:prstGeom prst="rect">
            <a:avLst/>
          </a:prstGeom>
        </p:spPr>
        <p:txBody>
          <a:bodyPr wrap="none" lIns="121908" tIns="60954" rIns="121908" bIns="60954">
            <a:spAutoFit/>
          </a:bodyPr>
          <a:lstStyle/>
          <a:p>
            <a:r>
              <a:rPr lang="en-US" altLang="zh-CN" sz="31900" b="1" dirty="0">
                <a:solidFill>
                  <a:schemeClr val="tx2"/>
                </a:solidFill>
                <a:latin typeface="微软雅黑" panose="020B0503020204020204" pitchFamily="34" charset="-122"/>
                <a:ea typeface="微软雅黑" panose="020B0503020204020204" pitchFamily="34" charset="-122"/>
              </a:rPr>
              <a:t>?</a:t>
            </a:r>
            <a:endParaRPr lang="zh-CN" altLang="en-US" sz="31900" dirty="0">
              <a:solidFill>
                <a:schemeClr val="tx2"/>
              </a:solidFill>
            </a:endParaRPr>
          </a:p>
        </p:txBody>
      </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75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6"/>
                                        </p:tgtEl>
                                        <p:attrNameLst>
                                          <p:attrName>ppt_y</p:attrName>
                                        </p:attrNameLst>
                                      </p:cBhvr>
                                      <p:tavLst>
                                        <p:tav tm="0">
                                          <p:val>
                                            <p:strVal val="#ppt_y"/>
                                          </p:val>
                                        </p:tav>
                                        <p:tav tm="100000">
                                          <p:val>
                                            <p:strVal val="#ppt_y"/>
                                          </p:val>
                                        </p:tav>
                                      </p:tavLst>
                                    </p:anim>
                                    <p:anim calcmode="lin" valueType="num">
                                      <p:cBhvr>
                                        <p:cTn id="9" dur="75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6"/>
                                        </p:tgtEl>
                                      </p:cBhvr>
                                    </p:animEffect>
                                  </p:childTnLst>
                                </p:cTn>
                              </p:par>
                              <p:par>
                                <p:cTn id="12" presetID="12" presetClass="entr" presetSubtype="2" fill="hold" grpId="0" nodeType="withEffect">
                                  <p:stCondLst>
                                    <p:cond delay="80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1000"/>
                                        <p:tgtEl>
                                          <p:spTgt spid="19"/>
                                        </p:tgtEl>
                                        <p:attrNameLst>
                                          <p:attrName>ppt_x</p:attrName>
                                        </p:attrNameLst>
                                      </p:cBhvr>
                                      <p:tavLst>
                                        <p:tav tm="0">
                                          <p:val>
                                            <p:strVal val="#ppt_x+#ppt_w*1.125000"/>
                                          </p:val>
                                        </p:tav>
                                        <p:tav tm="100000">
                                          <p:val>
                                            <p:strVal val="#ppt_x"/>
                                          </p:val>
                                        </p:tav>
                                      </p:tavLst>
                                    </p:anim>
                                    <p:animEffect transition="in" filter="wipe(left)">
                                      <p:cBhvr>
                                        <p:cTn id="15" dur="1000"/>
                                        <p:tgtEl>
                                          <p:spTgt spid="19"/>
                                        </p:tgtEl>
                                      </p:cBhvr>
                                    </p:animEffect>
                                  </p:childTnLst>
                                </p:cTn>
                              </p:par>
                              <p:par>
                                <p:cTn id="16" presetID="12" presetClass="entr" presetSubtype="2" fill="hold" grpId="0" nodeType="withEffect">
                                  <p:stCondLst>
                                    <p:cond delay="9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p:tgtEl>
                                          <p:spTgt spid="21"/>
                                        </p:tgtEl>
                                        <p:attrNameLst>
                                          <p:attrName>ppt_x</p:attrName>
                                        </p:attrNameLst>
                                      </p:cBhvr>
                                      <p:tavLst>
                                        <p:tav tm="0">
                                          <p:val>
                                            <p:strVal val="#ppt_x+#ppt_w*1.125000"/>
                                          </p:val>
                                        </p:tav>
                                        <p:tav tm="100000">
                                          <p:val>
                                            <p:strVal val="#ppt_x"/>
                                          </p:val>
                                        </p:tav>
                                      </p:tavLst>
                                    </p:anim>
                                    <p:animEffect transition="in" filter="wipe(left)">
                                      <p:cBhvr>
                                        <p:cTn id="19" dur="1000"/>
                                        <p:tgtEl>
                                          <p:spTgt spid="21"/>
                                        </p:tgtEl>
                                      </p:cBhvr>
                                    </p:animEffect>
                                  </p:childTnLst>
                                </p:cTn>
                              </p:par>
                              <p:par>
                                <p:cTn id="20" presetID="12" presetClass="entr" presetSubtype="2" fill="hold" grpId="0" nodeType="withEffect">
                                  <p:stCondLst>
                                    <p:cond delay="11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p:tgtEl>
                                          <p:spTgt spid="24"/>
                                        </p:tgtEl>
                                        <p:attrNameLst>
                                          <p:attrName>ppt_x</p:attrName>
                                        </p:attrNameLst>
                                      </p:cBhvr>
                                      <p:tavLst>
                                        <p:tav tm="0">
                                          <p:val>
                                            <p:strVal val="#ppt_x+#ppt_w*1.125000"/>
                                          </p:val>
                                        </p:tav>
                                        <p:tav tm="100000">
                                          <p:val>
                                            <p:strVal val="#ppt_x"/>
                                          </p:val>
                                        </p:tav>
                                      </p:tavLst>
                                    </p:anim>
                                    <p:animEffect transition="in" filter="wipe(left)">
                                      <p:cBhvr>
                                        <p:cTn id="23" dur="1000"/>
                                        <p:tgtEl>
                                          <p:spTgt spid="24"/>
                                        </p:tgtEl>
                                      </p:cBhvr>
                                    </p:animEffect>
                                  </p:childTnLst>
                                </p:cTn>
                              </p:par>
                              <p:par>
                                <p:cTn id="24" presetID="12" presetClass="entr" presetSubtype="2" fill="hold" grpId="0" nodeType="withEffect">
                                  <p:stCondLst>
                                    <p:cond delay="9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000"/>
                                        <p:tgtEl>
                                          <p:spTgt spid="26"/>
                                        </p:tgtEl>
                                        <p:attrNameLst>
                                          <p:attrName>ppt_x</p:attrName>
                                        </p:attrNameLst>
                                      </p:cBhvr>
                                      <p:tavLst>
                                        <p:tav tm="0">
                                          <p:val>
                                            <p:strVal val="#ppt_x+#ppt_w*1.125000"/>
                                          </p:val>
                                        </p:tav>
                                        <p:tav tm="100000">
                                          <p:val>
                                            <p:strVal val="#ppt_x"/>
                                          </p:val>
                                        </p:tav>
                                      </p:tavLst>
                                    </p:anim>
                                    <p:animEffect transition="in" filter="wipe(left)">
                                      <p:cBhvr>
                                        <p:cTn id="27" dur="1000"/>
                                        <p:tgtEl>
                                          <p:spTgt spid="26"/>
                                        </p:tgtEl>
                                      </p:cBhvr>
                                    </p:animEffect>
                                  </p:childTnLst>
                                </p:cTn>
                              </p:par>
                              <p:par>
                                <p:cTn id="28" presetID="12" presetClass="entr" presetSubtype="2" fill="hold" grpId="0" nodeType="withEffect">
                                  <p:stCondLst>
                                    <p:cond delay="90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1000"/>
                                        <p:tgtEl>
                                          <p:spTgt spid="27"/>
                                        </p:tgtEl>
                                        <p:attrNameLst>
                                          <p:attrName>ppt_x</p:attrName>
                                        </p:attrNameLst>
                                      </p:cBhvr>
                                      <p:tavLst>
                                        <p:tav tm="0">
                                          <p:val>
                                            <p:strVal val="#ppt_x+#ppt_w*1.125000"/>
                                          </p:val>
                                        </p:tav>
                                        <p:tav tm="100000">
                                          <p:val>
                                            <p:strVal val="#ppt_x"/>
                                          </p:val>
                                        </p:tav>
                                      </p:tavLst>
                                    </p:anim>
                                    <p:animEffect transition="in" filter="wipe(left)">
                                      <p:cBhvr>
                                        <p:cTn id="31" dur="1000"/>
                                        <p:tgtEl>
                                          <p:spTgt spid="27"/>
                                        </p:tgtEl>
                                      </p:cBhvr>
                                    </p:animEffect>
                                  </p:childTnLst>
                                </p:cTn>
                              </p:par>
                              <p:par>
                                <p:cTn id="32" presetID="12" presetClass="entr" presetSubtype="2" fill="hold" grpId="0" nodeType="withEffect">
                                  <p:stCondLst>
                                    <p:cond delay="110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1000"/>
                                        <p:tgtEl>
                                          <p:spTgt spid="28"/>
                                        </p:tgtEl>
                                        <p:attrNameLst>
                                          <p:attrName>ppt_x</p:attrName>
                                        </p:attrNameLst>
                                      </p:cBhvr>
                                      <p:tavLst>
                                        <p:tav tm="0">
                                          <p:val>
                                            <p:strVal val="#ppt_x+#ppt_w*1.125000"/>
                                          </p:val>
                                        </p:tav>
                                        <p:tav tm="100000">
                                          <p:val>
                                            <p:strVal val="#ppt_x"/>
                                          </p:val>
                                        </p:tav>
                                      </p:tavLst>
                                    </p:anim>
                                    <p:animEffect transition="in" filter="wipe(left)">
                                      <p:cBhvr>
                                        <p:cTn id="35" dur="1000"/>
                                        <p:tgtEl>
                                          <p:spTgt spid="28"/>
                                        </p:tgtEl>
                                      </p:cBhvr>
                                    </p:animEffect>
                                  </p:childTnLst>
                                </p:cTn>
                              </p:par>
                              <p:par>
                                <p:cTn id="36" presetID="12" presetClass="entr" presetSubtype="2" fill="hold" grpId="0" nodeType="withEffect">
                                  <p:stCondLst>
                                    <p:cond delay="110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1000"/>
                                        <p:tgtEl>
                                          <p:spTgt spid="29"/>
                                        </p:tgtEl>
                                        <p:attrNameLst>
                                          <p:attrName>ppt_x</p:attrName>
                                        </p:attrNameLst>
                                      </p:cBhvr>
                                      <p:tavLst>
                                        <p:tav tm="0">
                                          <p:val>
                                            <p:strVal val="#ppt_x+#ppt_w*1.125000"/>
                                          </p:val>
                                        </p:tav>
                                        <p:tav tm="100000">
                                          <p:val>
                                            <p:strVal val="#ppt_x"/>
                                          </p:val>
                                        </p:tav>
                                      </p:tavLst>
                                    </p:anim>
                                    <p:animEffect transition="in" filter="wipe(left)">
                                      <p:cBhvr>
                                        <p:cTn id="39" dur="1000"/>
                                        <p:tgtEl>
                                          <p:spTgt spid="29"/>
                                        </p:tgtEl>
                                      </p:cBhvr>
                                    </p:animEffect>
                                  </p:childTnLst>
                                </p:cTn>
                              </p:par>
                              <p:par>
                                <p:cTn id="40" presetID="12" presetClass="entr" presetSubtype="2" fill="hold" grpId="0" nodeType="withEffect">
                                  <p:stCondLst>
                                    <p:cond delay="90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1000"/>
                                        <p:tgtEl>
                                          <p:spTgt spid="33"/>
                                        </p:tgtEl>
                                        <p:attrNameLst>
                                          <p:attrName>ppt_x</p:attrName>
                                        </p:attrNameLst>
                                      </p:cBhvr>
                                      <p:tavLst>
                                        <p:tav tm="0">
                                          <p:val>
                                            <p:strVal val="#ppt_x+#ppt_w*1.125000"/>
                                          </p:val>
                                        </p:tav>
                                        <p:tav tm="100000">
                                          <p:val>
                                            <p:strVal val="#ppt_x"/>
                                          </p:val>
                                        </p:tav>
                                      </p:tavLst>
                                    </p:anim>
                                    <p:animEffect transition="in" filter="wipe(left)">
                                      <p:cBhvr>
                                        <p:cTn id="43" dur="1000"/>
                                        <p:tgtEl>
                                          <p:spTgt spid="33"/>
                                        </p:tgtEl>
                                      </p:cBhvr>
                                    </p:animEffect>
                                  </p:childTnLst>
                                </p:cTn>
                              </p:par>
                              <p:par>
                                <p:cTn id="44" presetID="12" presetClass="entr" presetSubtype="2" fill="hold" grpId="0" nodeType="withEffect">
                                  <p:stCondLst>
                                    <p:cond delay="120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1000"/>
                                        <p:tgtEl>
                                          <p:spTgt spid="34"/>
                                        </p:tgtEl>
                                        <p:attrNameLst>
                                          <p:attrName>ppt_x</p:attrName>
                                        </p:attrNameLst>
                                      </p:cBhvr>
                                      <p:tavLst>
                                        <p:tav tm="0">
                                          <p:val>
                                            <p:strVal val="#ppt_x+#ppt_w*1.125000"/>
                                          </p:val>
                                        </p:tav>
                                        <p:tav tm="100000">
                                          <p:val>
                                            <p:strVal val="#ppt_x"/>
                                          </p:val>
                                        </p:tav>
                                      </p:tavLst>
                                    </p:anim>
                                    <p:animEffect transition="in" filter="wipe(left)">
                                      <p:cBhvr>
                                        <p:cTn id="47" dur="1000"/>
                                        <p:tgtEl>
                                          <p:spTgt spid="34"/>
                                        </p:tgtEl>
                                      </p:cBhvr>
                                    </p:animEffect>
                                  </p:childTnLst>
                                </p:cTn>
                              </p:par>
                              <p:par>
                                <p:cTn id="48" presetID="12" presetClass="entr" presetSubtype="8" fill="hold" grpId="0" nodeType="withEffect">
                                  <p:stCondLst>
                                    <p:cond delay="110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1000"/>
                                        <p:tgtEl>
                                          <p:spTgt spid="20"/>
                                        </p:tgtEl>
                                        <p:attrNameLst>
                                          <p:attrName>ppt_x</p:attrName>
                                        </p:attrNameLst>
                                      </p:cBhvr>
                                      <p:tavLst>
                                        <p:tav tm="0">
                                          <p:val>
                                            <p:strVal val="#ppt_x-#ppt_w*1.125000"/>
                                          </p:val>
                                        </p:tav>
                                        <p:tav tm="100000">
                                          <p:val>
                                            <p:strVal val="#ppt_x"/>
                                          </p:val>
                                        </p:tav>
                                      </p:tavLst>
                                    </p:anim>
                                    <p:animEffect transition="in" filter="wipe(right)">
                                      <p:cBhvr>
                                        <p:cTn id="51" dur="1000"/>
                                        <p:tgtEl>
                                          <p:spTgt spid="20"/>
                                        </p:tgtEl>
                                      </p:cBhvr>
                                    </p:animEffect>
                                  </p:childTnLst>
                                </p:cTn>
                              </p:par>
                              <p:par>
                                <p:cTn id="52" presetID="12" presetClass="entr" presetSubtype="8" fill="hold" grpId="0" nodeType="withEffect">
                                  <p:stCondLst>
                                    <p:cond delay="10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1000"/>
                                        <p:tgtEl>
                                          <p:spTgt spid="22"/>
                                        </p:tgtEl>
                                        <p:attrNameLst>
                                          <p:attrName>ppt_x</p:attrName>
                                        </p:attrNameLst>
                                      </p:cBhvr>
                                      <p:tavLst>
                                        <p:tav tm="0">
                                          <p:val>
                                            <p:strVal val="#ppt_x-#ppt_w*1.125000"/>
                                          </p:val>
                                        </p:tav>
                                        <p:tav tm="100000">
                                          <p:val>
                                            <p:strVal val="#ppt_x"/>
                                          </p:val>
                                        </p:tav>
                                      </p:tavLst>
                                    </p:anim>
                                    <p:animEffect transition="in" filter="wipe(right)">
                                      <p:cBhvr>
                                        <p:cTn id="55" dur="1000"/>
                                        <p:tgtEl>
                                          <p:spTgt spid="22"/>
                                        </p:tgtEl>
                                      </p:cBhvr>
                                    </p:animEffect>
                                  </p:childTnLst>
                                </p:cTn>
                              </p:par>
                              <p:par>
                                <p:cTn id="56" presetID="12" presetClass="entr" presetSubtype="8" fill="hold" grpId="0" nodeType="withEffect">
                                  <p:stCondLst>
                                    <p:cond delay="75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1000"/>
                                        <p:tgtEl>
                                          <p:spTgt spid="23"/>
                                        </p:tgtEl>
                                        <p:attrNameLst>
                                          <p:attrName>ppt_x</p:attrName>
                                        </p:attrNameLst>
                                      </p:cBhvr>
                                      <p:tavLst>
                                        <p:tav tm="0">
                                          <p:val>
                                            <p:strVal val="#ppt_x-#ppt_w*1.125000"/>
                                          </p:val>
                                        </p:tav>
                                        <p:tav tm="100000">
                                          <p:val>
                                            <p:strVal val="#ppt_x"/>
                                          </p:val>
                                        </p:tav>
                                      </p:tavLst>
                                    </p:anim>
                                    <p:animEffect transition="in" filter="wipe(right)">
                                      <p:cBhvr>
                                        <p:cTn id="59" dur="1000"/>
                                        <p:tgtEl>
                                          <p:spTgt spid="23"/>
                                        </p:tgtEl>
                                      </p:cBhvr>
                                    </p:animEffect>
                                  </p:childTnLst>
                                </p:cTn>
                              </p:par>
                              <p:par>
                                <p:cTn id="60" presetID="12" presetClass="entr" presetSubtype="8" fill="hold" grpId="0" nodeType="withEffect">
                                  <p:stCondLst>
                                    <p:cond delay="140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1000"/>
                                        <p:tgtEl>
                                          <p:spTgt spid="25"/>
                                        </p:tgtEl>
                                        <p:attrNameLst>
                                          <p:attrName>ppt_x</p:attrName>
                                        </p:attrNameLst>
                                      </p:cBhvr>
                                      <p:tavLst>
                                        <p:tav tm="0">
                                          <p:val>
                                            <p:strVal val="#ppt_x-#ppt_w*1.125000"/>
                                          </p:val>
                                        </p:tav>
                                        <p:tav tm="100000">
                                          <p:val>
                                            <p:strVal val="#ppt_x"/>
                                          </p:val>
                                        </p:tav>
                                      </p:tavLst>
                                    </p:anim>
                                    <p:animEffect transition="in" filter="wipe(right)">
                                      <p:cBhvr>
                                        <p:cTn id="63" dur="1000"/>
                                        <p:tgtEl>
                                          <p:spTgt spid="25"/>
                                        </p:tgtEl>
                                      </p:cBhvr>
                                    </p:animEffect>
                                  </p:childTnLst>
                                </p:cTn>
                              </p:par>
                              <p:par>
                                <p:cTn id="64" presetID="12" presetClass="entr" presetSubtype="8" fill="hold" grpId="0" nodeType="withEffect">
                                  <p:stCondLst>
                                    <p:cond delay="110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1000"/>
                                        <p:tgtEl>
                                          <p:spTgt spid="30"/>
                                        </p:tgtEl>
                                        <p:attrNameLst>
                                          <p:attrName>ppt_x</p:attrName>
                                        </p:attrNameLst>
                                      </p:cBhvr>
                                      <p:tavLst>
                                        <p:tav tm="0">
                                          <p:val>
                                            <p:strVal val="#ppt_x-#ppt_w*1.125000"/>
                                          </p:val>
                                        </p:tav>
                                        <p:tav tm="100000">
                                          <p:val>
                                            <p:strVal val="#ppt_x"/>
                                          </p:val>
                                        </p:tav>
                                      </p:tavLst>
                                    </p:anim>
                                    <p:animEffect transition="in" filter="wipe(right)">
                                      <p:cBhvr>
                                        <p:cTn id="67" dur="1000"/>
                                        <p:tgtEl>
                                          <p:spTgt spid="30"/>
                                        </p:tgtEl>
                                      </p:cBhvr>
                                    </p:animEffect>
                                  </p:childTnLst>
                                </p:cTn>
                              </p:par>
                              <p:par>
                                <p:cTn id="68" presetID="12" presetClass="entr" presetSubtype="8" fill="hold" grpId="0" nodeType="withEffect">
                                  <p:stCondLst>
                                    <p:cond delay="110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1000"/>
                                        <p:tgtEl>
                                          <p:spTgt spid="31"/>
                                        </p:tgtEl>
                                        <p:attrNameLst>
                                          <p:attrName>ppt_x</p:attrName>
                                        </p:attrNameLst>
                                      </p:cBhvr>
                                      <p:tavLst>
                                        <p:tav tm="0">
                                          <p:val>
                                            <p:strVal val="#ppt_x-#ppt_w*1.125000"/>
                                          </p:val>
                                        </p:tav>
                                        <p:tav tm="100000">
                                          <p:val>
                                            <p:strVal val="#ppt_x"/>
                                          </p:val>
                                        </p:tav>
                                      </p:tavLst>
                                    </p:anim>
                                    <p:animEffect transition="in" filter="wipe(right)">
                                      <p:cBhvr>
                                        <p:cTn id="71" dur="1000"/>
                                        <p:tgtEl>
                                          <p:spTgt spid="31"/>
                                        </p:tgtEl>
                                      </p:cBhvr>
                                    </p:animEffect>
                                  </p:childTnLst>
                                </p:cTn>
                              </p:par>
                              <p:par>
                                <p:cTn id="72" presetID="12" presetClass="entr" presetSubtype="8" fill="hold" grpId="0" nodeType="withEffect">
                                  <p:stCondLst>
                                    <p:cond delay="130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1000"/>
                                        <p:tgtEl>
                                          <p:spTgt spid="32"/>
                                        </p:tgtEl>
                                        <p:attrNameLst>
                                          <p:attrName>ppt_x</p:attrName>
                                        </p:attrNameLst>
                                      </p:cBhvr>
                                      <p:tavLst>
                                        <p:tav tm="0">
                                          <p:val>
                                            <p:strVal val="#ppt_x-#ppt_w*1.125000"/>
                                          </p:val>
                                        </p:tav>
                                        <p:tav tm="100000">
                                          <p:val>
                                            <p:strVal val="#ppt_x"/>
                                          </p:val>
                                        </p:tav>
                                      </p:tavLst>
                                    </p:anim>
                                    <p:animEffect transition="in" filter="wipe(right)">
                                      <p:cBhvr>
                                        <p:cTn id="75" dur="1000"/>
                                        <p:tgtEl>
                                          <p:spTgt spid="32"/>
                                        </p:tgtEl>
                                      </p:cBhvr>
                                    </p:animEffect>
                                  </p:childTnLst>
                                </p:cTn>
                              </p:par>
                              <p:par>
                                <p:cTn id="76" presetID="12" presetClass="entr" presetSubtype="8" fill="hold" grpId="0" nodeType="withEffect">
                                  <p:stCondLst>
                                    <p:cond delay="750"/>
                                  </p:stCondLst>
                                  <p:childTnLst>
                                    <p:set>
                                      <p:cBhvr>
                                        <p:cTn id="77" dur="1" fill="hold">
                                          <p:stCondLst>
                                            <p:cond delay="0"/>
                                          </p:stCondLst>
                                        </p:cTn>
                                        <p:tgtEl>
                                          <p:spTgt spid="35"/>
                                        </p:tgtEl>
                                        <p:attrNameLst>
                                          <p:attrName>style.visibility</p:attrName>
                                        </p:attrNameLst>
                                      </p:cBhvr>
                                      <p:to>
                                        <p:strVal val="visible"/>
                                      </p:to>
                                    </p:set>
                                    <p:anim calcmode="lin" valueType="num">
                                      <p:cBhvr additive="base">
                                        <p:cTn id="78" dur="1000"/>
                                        <p:tgtEl>
                                          <p:spTgt spid="35"/>
                                        </p:tgtEl>
                                        <p:attrNameLst>
                                          <p:attrName>ppt_x</p:attrName>
                                        </p:attrNameLst>
                                      </p:cBhvr>
                                      <p:tavLst>
                                        <p:tav tm="0">
                                          <p:val>
                                            <p:strVal val="#ppt_x-#ppt_w*1.125000"/>
                                          </p:val>
                                        </p:tav>
                                        <p:tav tm="100000">
                                          <p:val>
                                            <p:strVal val="#ppt_x"/>
                                          </p:val>
                                        </p:tav>
                                      </p:tavLst>
                                    </p:anim>
                                    <p:animEffect transition="in" filter="wipe(right)">
                                      <p:cBhvr>
                                        <p:cTn id="7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1932" y="1412778"/>
            <a:ext cx="2323659" cy="538581"/>
          </a:xfrm>
          <a:prstGeom prst="rect">
            <a:avLst/>
          </a:prstGeom>
          <a:noFill/>
        </p:spPr>
        <p:txBody>
          <a:bodyPr wrap="none" lIns="121893" tIns="60946" rIns="121893" bIns="60946" rtlCol="0">
            <a:spAutoFit/>
          </a:bodyPr>
          <a:lstStyle/>
          <a:p>
            <a:r>
              <a:rPr lang="zh-CN" altLang="en-US" sz="2700" dirty="0">
                <a:solidFill>
                  <a:schemeClr val="tx1">
                    <a:lumMod val="50000"/>
                    <a:lumOff val="50000"/>
                  </a:schemeClr>
                </a:solidFill>
                <a:latin typeface="微软雅黑" panose="020B0503020204020204" pitchFamily="34" charset="-122"/>
                <a:ea typeface="微软雅黑" panose="020B0503020204020204" pitchFamily="34" charset="-122"/>
              </a:rPr>
              <a:t>Click Add Title</a:t>
            </a:r>
          </a:p>
        </p:txBody>
      </p:sp>
      <p:grpSp>
        <p:nvGrpSpPr>
          <p:cNvPr id="4" name="组合 3"/>
          <p:cNvGrpSpPr/>
          <p:nvPr/>
        </p:nvGrpSpPr>
        <p:grpSpPr>
          <a:xfrm>
            <a:off x="1181496" y="2238396"/>
            <a:ext cx="9937381" cy="626355"/>
            <a:chOff x="885641" y="1768388"/>
            <a:chExt cx="7454006" cy="469766"/>
          </a:xfrm>
        </p:grpSpPr>
        <p:grpSp>
          <p:nvGrpSpPr>
            <p:cNvPr id="5" name="组合 4"/>
            <p:cNvGrpSpPr/>
            <p:nvPr/>
          </p:nvGrpSpPr>
          <p:grpSpPr>
            <a:xfrm>
              <a:off x="885641" y="1768388"/>
              <a:ext cx="6782703" cy="469766"/>
              <a:chOff x="827584" y="1666788"/>
              <a:chExt cx="6782703" cy="469766"/>
            </a:xfrm>
          </p:grpSpPr>
          <p:sp>
            <p:nvSpPr>
              <p:cNvPr id="8" name="TextBox 7"/>
              <p:cNvSpPr txBox="1"/>
              <p:nvPr/>
            </p:nvSpPr>
            <p:spPr>
              <a:xfrm>
                <a:off x="827584" y="1741944"/>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a:t>
                </a:r>
              </a:p>
            </p:txBody>
          </p:sp>
          <p:sp>
            <p:nvSpPr>
              <p:cNvPr id="9" name="右箭头 8"/>
              <p:cNvSpPr/>
              <p:nvPr/>
            </p:nvSpPr>
            <p:spPr>
              <a:xfrm>
                <a:off x="1735488" y="1666788"/>
                <a:ext cx="5874799" cy="469766"/>
              </a:xfrm>
              <a:prstGeom prst="rightArrow">
                <a:avLst/>
              </a:prstGeom>
              <a:solidFill>
                <a:schemeClr val="tx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1872613" y="1770973"/>
                <a:ext cx="1004252" cy="242374"/>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Click Add Text</a:t>
                </a:r>
              </a:p>
            </p:txBody>
          </p:sp>
        </p:grpSp>
        <p:sp>
          <p:nvSpPr>
            <p:cNvPr id="6" name="TextBox 5"/>
            <p:cNvSpPr txBox="1"/>
            <p:nvPr/>
          </p:nvSpPr>
          <p:spPr>
            <a:xfrm>
              <a:off x="7783894" y="1811931"/>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95%</a:t>
              </a:r>
              <a:endParaRPr lang="zh-CN" altLang="en-US" sz="2100"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181496" y="2934092"/>
            <a:ext cx="7518647" cy="626355"/>
            <a:chOff x="885641" y="2301788"/>
            <a:chExt cx="5639720" cy="469766"/>
          </a:xfrm>
        </p:grpSpPr>
        <p:grpSp>
          <p:nvGrpSpPr>
            <p:cNvPr id="12" name="组合 11"/>
            <p:cNvGrpSpPr/>
            <p:nvPr/>
          </p:nvGrpSpPr>
          <p:grpSpPr>
            <a:xfrm>
              <a:off x="885641" y="2301788"/>
              <a:ext cx="5040560" cy="469766"/>
              <a:chOff x="827584" y="2189302"/>
              <a:chExt cx="5040560" cy="469766"/>
            </a:xfrm>
          </p:grpSpPr>
          <p:sp>
            <p:nvSpPr>
              <p:cNvPr id="14" name="TextBox 13"/>
              <p:cNvSpPr txBox="1"/>
              <p:nvPr/>
            </p:nvSpPr>
            <p:spPr>
              <a:xfrm>
                <a:off x="827584" y="2289858"/>
                <a:ext cx="754151"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a:t>
                </a:r>
              </a:p>
            </p:txBody>
          </p:sp>
          <p:sp>
            <p:nvSpPr>
              <p:cNvPr id="15" name="右箭头 14"/>
              <p:cNvSpPr/>
              <p:nvPr/>
            </p:nvSpPr>
            <p:spPr>
              <a:xfrm>
                <a:off x="1735488" y="2189302"/>
                <a:ext cx="4132656" cy="46976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TextBox 15"/>
              <p:cNvSpPr txBox="1"/>
              <p:nvPr/>
            </p:nvSpPr>
            <p:spPr>
              <a:xfrm>
                <a:off x="1872613" y="2278973"/>
                <a:ext cx="1004252" cy="242374"/>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Click Add Text</a:t>
                </a:r>
              </a:p>
            </p:txBody>
          </p:sp>
        </p:grpSp>
        <p:sp>
          <p:nvSpPr>
            <p:cNvPr id="13" name="TextBox 12"/>
            <p:cNvSpPr txBox="1"/>
            <p:nvPr/>
          </p:nvSpPr>
          <p:spPr>
            <a:xfrm>
              <a:off x="5969608" y="2363474"/>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75%</a:t>
              </a:r>
              <a:endParaRPr lang="zh-CN" altLang="en-US" sz="2100" dirty="0">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181496" y="3629788"/>
            <a:ext cx="8466791" cy="626355"/>
            <a:chOff x="885641" y="2835188"/>
            <a:chExt cx="6350920" cy="469766"/>
          </a:xfrm>
        </p:grpSpPr>
        <p:grpSp>
          <p:nvGrpSpPr>
            <p:cNvPr id="18" name="组合 17"/>
            <p:cNvGrpSpPr/>
            <p:nvPr/>
          </p:nvGrpSpPr>
          <p:grpSpPr>
            <a:xfrm>
              <a:off x="885641" y="2835188"/>
              <a:ext cx="5688632" cy="469766"/>
              <a:chOff x="827584" y="2682788"/>
              <a:chExt cx="5688632" cy="469766"/>
            </a:xfrm>
          </p:grpSpPr>
          <p:sp>
            <p:nvSpPr>
              <p:cNvPr id="20" name="TextBox 19"/>
              <p:cNvSpPr txBox="1"/>
              <p:nvPr/>
            </p:nvSpPr>
            <p:spPr>
              <a:xfrm>
                <a:off x="827584" y="2779715"/>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a:t>
                </a:r>
              </a:p>
            </p:txBody>
          </p:sp>
          <p:sp>
            <p:nvSpPr>
              <p:cNvPr id="21" name="右箭头 20"/>
              <p:cNvSpPr/>
              <p:nvPr/>
            </p:nvSpPr>
            <p:spPr>
              <a:xfrm>
                <a:off x="1735488" y="2682788"/>
                <a:ext cx="4780728" cy="469766"/>
              </a:xfrm>
              <a:prstGeom prst="rightArrow">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872613" y="2772459"/>
                <a:ext cx="1004252" cy="242374"/>
              </a:xfrm>
              <a:prstGeom prst="rect">
                <a:avLst/>
              </a:prstGeom>
              <a:noFill/>
            </p:spPr>
            <p:txBody>
              <a:bodyPr wrap="none" rtlCol="0">
                <a:spAutoFit/>
              </a:bodyPr>
              <a:lstStyle/>
              <a:p>
                <a:r>
                  <a:rPr lang="zh-CN" altLang="en-US" sz="1500" dirty="0">
                    <a:solidFill>
                      <a:schemeClr val="bg1">
                        <a:lumMod val="85000"/>
                      </a:schemeClr>
                    </a:solidFill>
                    <a:latin typeface="微软雅黑" panose="020B0503020204020204" pitchFamily="34" charset="-122"/>
                    <a:ea typeface="微软雅黑" panose="020B0503020204020204" pitchFamily="34" charset="-122"/>
                  </a:rPr>
                  <a:t>Click Add Text</a:t>
                </a:r>
              </a:p>
            </p:txBody>
          </p:sp>
        </p:grpSp>
        <p:sp>
          <p:nvSpPr>
            <p:cNvPr id="19" name="TextBox 18"/>
            <p:cNvSpPr txBox="1"/>
            <p:nvPr/>
          </p:nvSpPr>
          <p:spPr>
            <a:xfrm>
              <a:off x="6680808" y="2900503"/>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85%</a:t>
              </a:r>
              <a:endParaRPr lang="zh-CN" altLang="en-US" sz="2100" dirty="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181496" y="4325484"/>
            <a:ext cx="6435055" cy="626355"/>
            <a:chOff x="885641" y="3368588"/>
            <a:chExt cx="4826920" cy="469766"/>
          </a:xfrm>
        </p:grpSpPr>
        <p:grpSp>
          <p:nvGrpSpPr>
            <p:cNvPr id="24" name="组合 23"/>
            <p:cNvGrpSpPr/>
            <p:nvPr/>
          </p:nvGrpSpPr>
          <p:grpSpPr>
            <a:xfrm>
              <a:off x="885641" y="3368588"/>
              <a:ext cx="4176464" cy="469766"/>
              <a:chOff x="827584" y="3190788"/>
              <a:chExt cx="4176464" cy="469766"/>
            </a:xfrm>
          </p:grpSpPr>
          <p:sp>
            <p:nvSpPr>
              <p:cNvPr id="26" name="TextBox 25"/>
              <p:cNvSpPr txBox="1"/>
              <p:nvPr/>
            </p:nvSpPr>
            <p:spPr>
              <a:xfrm>
                <a:off x="827584" y="3288560"/>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a:t>
                </a:r>
              </a:p>
            </p:txBody>
          </p:sp>
          <p:sp>
            <p:nvSpPr>
              <p:cNvPr id="27" name="右箭头 26"/>
              <p:cNvSpPr/>
              <p:nvPr/>
            </p:nvSpPr>
            <p:spPr>
              <a:xfrm>
                <a:off x="1735488" y="3190788"/>
                <a:ext cx="3268560" cy="46976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TextBox 27"/>
              <p:cNvSpPr txBox="1"/>
              <p:nvPr/>
            </p:nvSpPr>
            <p:spPr>
              <a:xfrm>
                <a:off x="1872613" y="3302165"/>
                <a:ext cx="1004252" cy="242374"/>
              </a:xfrm>
              <a:prstGeom prst="rect">
                <a:avLst/>
              </a:prstGeom>
              <a:noFill/>
            </p:spPr>
            <p:txBody>
              <a:bodyPr wrap="none" rtlCol="0">
                <a:spAutoFit/>
              </a:bodyPr>
              <a:lstStyle/>
              <a:p>
                <a:r>
                  <a:rPr lang="zh-CN" altLang="en-US" sz="1500" dirty="0">
                    <a:latin typeface="微软雅黑" panose="020B0503020204020204" pitchFamily="34" charset="-122"/>
                    <a:ea typeface="微软雅黑" panose="020B0503020204020204" pitchFamily="34" charset="-122"/>
                  </a:rPr>
                  <a:t>Click Add Text</a:t>
                </a:r>
              </a:p>
            </p:txBody>
          </p:sp>
        </p:grpSp>
        <p:sp>
          <p:nvSpPr>
            <p:cNvPr id="25" name="TextBox 24"/>
            <p:cNvSpPr txBox="1"/>
            <p:nvPr/>
          </p:nvSpPr>
          <p:spPr>
            <a:xfrm>
              <a:off x="5156808" y="3437531"/>
              <a:ext cx="555753" cy="311623"/>
            </a:xfrm>
            <a:prstGeom prst="rect">
              <a:avLst/>
            </a:prstGeom>
            <a:noFill/>
          </p:spPr>
          <p:txBody>
            <a:bodyPr wrap="none" rtlCol="0">
              <a:spAutoFit/>
            </a:bodyPr>
            <a:lstStyle/>
            <a:p>
              <a:r>
                <a:rPr lang="en-US" altLang="zh-CN" sz="2100" dirty="0">
                  <a:latin typeface="微软雅黑" panose="020B0503020204020204" pitchFamily="34" charset="-122"/>
                  <a:ea typeface="微软雅黑" panose="020B0503020204020204" pitchFamily="34" charset="-122"/>
                </a:rPr>
                <a:t>52%</a:t>
              </a:r>
              <a:endParaRPr lang="zh-CN" altLang="en-US" sz="2100"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1181498" y="5021180"/>
            <a:ext cx="9426419" cy="626355"/>
            <a:chOff x="885641" y="3901988"/>
            <a:chExt cx="7070735" cy="469766"/>
          </a:xfrm>
        </p:grpSpPr>
        <p:grpSp>
          <p:nvGrpSpPr>
            <p:cNvPr id="30" name="组合 29"/>
            <p:cNvGrpSpPr/>
            <p:nvPr/>
          </p:nvGrpSpPr>
          <p:grpSpPr>
            <a:xfrm>
              <a:off x="885641" y="3901988"/>
              <a:ext cx="6336704" cy="469766"/>
              <a:chOff x="827584" y="3800388"/>
              <a:chExt cx="6336704" cy="469766"/>
            </a:xfrm>
          </p:grpSpPr>
          <p:sp>
            <p:nvSpPr>
              <p:cNvPr id="32" name="TextBox 31"/>
              <p:cNvSpPr txBox="1"/>
              <p:nvPr/>
            </p:nvSpPr>
            <p:spPr>
              <a:xfrm>
                <a:off x="827584" y="3933601"/>
                <a:ext cx="754150" cy="253915"/>
              </a:xfrm>
              <a:prstGeom prst="rect">
                <a:avLst/>
              </a:prstGeom>
              <a:noFill/>
            </p:spPr>
            <p:txBody>
              <a:bodyPr wrap="none" rtlCol="0">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a:t>
                </a:r>
              </a:p>
            </p:txBody>
          </p:sp>
          <p:sp>
            <p:nvSpPr>
              <p:cNvPr id="33" name="右箭头 32"/>
              <p:cNvSpPr/>
              <p:nvPr/>
            </p:nvSpPr>
            <p:spPr>
              <a:xfrm>
                <a:off x="1735488" y="3800388"/>
                <a:ext cx="5428800" cy="469766"/>
              </a:xfrm>
              <a:prstGeom prst="rightArrow">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1872613" y="3904573"/>
                <a:ext cx="1004252" cy="242374"/>
              </a:xfrm>
              <a:prstGeom prst="rect">
                <a:avLst/>
              </a:prstGeom>
              <a:noFill/>
            </p:spPr>
            <p:txBody>
              <a:bodyPr wrap="none" rtlCol="0">
                <a:spAutoFit/>
              </a:bodyPr>
              <a:lstStyle/>
              <a:p>
                <a:r>
                  <a:rPr lang="zh-CN" altLang="en-US" sz="1500" dirty="0">
                    <a:solidFill>
                      <a:schemeClr val="bg1">
                        <a:lumMod val="85000"/>
                      </a:schemeClr>
                    </a:solidFill>
                    <a:latin typeface="微软雅黑" panose="020B0503020204020204" pitchFamily="34" charset="-122"/>
                    <a:ea typeface="微软雅黑" panose="020B0503020204020204" pitchFamily="34" charset="-122"/>
                  </a:rPr>
                  <a:t>Click Add Text</a:t>
                </a:r>
              </a:p>
            </p:txBody>
          </p:sp>
        </p:grpSp>
        <p:sp>
          <p:nvSpPr>
            <p:cNvPr id="31" name="TextBox 30"/>
            <p:cNvSpPr txBox="1"/>
            <p:nvPr/>
          </p:nvSpPr>
          <p:spPr>
            <a:xfrm>
              <a:off x="7304923" y="3945530"/>
              <a:ext cx="651453" cy="311623"/>
            </a:xfrm>
            <a:prstGeom prst="rect">
              <a:avLst/>
            </a:prstGeom>
            <a:noFill/>
          </p:spPr>
          <p:txBody>
            <a:bodyPr wrap="square" rtlCol="0">
              <a:spAutoFit/>
            </a:bodyPr>
            <a:lstStyle/>
            <a:p>
              <a:r>
                <a:rPr lang="en-US" altLang="zh-CN" sz="2100">
                  <a:latin typeface="微软雅黑" panose="020B0503020204020204" pitchFamily="34" charset="-122"/>
                  <a:ea typeface="微软雅黑" panose="020B0503020204020204" pitchFamily="34" charset="-122"/>
                </a:rPr>
                <a:t>87%</a:t>
              </a:r>
              <a:endParaRPr lang="zh-CN" altLang="en-US" sz="2100" dirty="0">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set>
                                      <p:cBhvr>
                                        <p:cTn id="7" dur="683" fill="hold">
                                          <p:stCondLst>
                                            <p:cond delay="0"/>
                                          </p:stCondLst>
                                        </p:cTn>
                                        <p:tgtEl>
                                          <p:spTgt spid="3"/>
                                        </p:tgtEl>
                                        <p:attrNameLst>
                                          <p:attrName>style.rotation</p:attrName>
                                        </p:attrNameLst>
                                      </p:cBhvr>
                                      <p:to>
                                        <p:strVal val="-45.0"/>
                                      </p:to>
                                    </p:set>
                                    <p:anim calcmode="lin" valueType="num">
                                      <p:cBhvr>
                                        <p:cTn id="8" dur="683" fill="hold">
                                          <p:stCondLst>
                                            <p:cond delay="683"/>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683"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234" decel="50000" autoRev="1" fill="hold">
                                          <p:stCondLst>
                                            <p:cond delay="683"/>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204" fill="hold">
                                          <p:stCondLst>
                                            <p:cond delay="1296"/>
                                          </p:stCondLst>
                                        </p:cTn>
                                        <p:tgtEl>
                                          <p:spTgt spid="3"/>
                                        </p:tgtEl>
                                        <p:attrNameLst>
                                          <p:attrName>ppt_y</p:attrName>
                                        </p:attrNameLst>
                                      </p:cBhvr>
                                      <p:tavLst>
                                        <p:tav tm="0">
                                          <p:val>
                                            <p:strVal val="#ppt_y-(0.354*#ppt_w-0.172*#ppt_h)"/>
                                          </p:val>
                                        </p:tav>
                                        <p:tav tm="100000">
                                          <p:val>
                                            <p:strVal val="#ppt_y"/>
                                          </p:val>
                                        </p:tav>
                                      </p:tavLst>
                                    </p:anim>
                                  </p:childTnLst>
                                </p:cTn>
                              </p:par>
                              <p:par>
                                <p:cTn id="12" presetID="12" presetClass="entr" presetSubtype="8" fill="hold" nodeType="withEffect">
                                  <p:stCondLst>
                                    <p:cond delay="1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p:tgtEl>
                                          <p:spTgt spid="4"/>
                                        </p:tgtEl>
                                        <p:attrNameLst>
                                          <p:attrName>ppt_x</p:attrName>
                                        </p:attrNameLst>
                                      </p:cBhvr>
                                      <p:tavLst>
                                        <p:tav tm="0">
                                          <p:val>
                                            <p:strVal val="#ppt_x-#ppt_w*1.125000"/>
                                          </p:val>
                                        </p:tav>
                                        <p:tav tm="100000">
                                          <p:val>
                                            <p:strVal val="#ppt_x"/>
                                          </p:val>
                                        </p:tav>
                                      </p:tavLst>
                                    </p:anim>
                                    <p:animEffect transition="in" filter="wipe(right)">
                                      <p:cBhvr>
                                        <p:cTn id="15" dur="1000"/>
                                        <p:tgtEl>
                                          <p:spTgt spid="4"/>
                                        </p:tgtEl>
                                      </p:cBhvr>
                                    </p:animEffect>
                                  </p:childTnLst>
                                </p:cTn>
                              </p:par>
                              <p:par>
                                <p:cTn id="16" presetID="12" presetClass="entr" presetSubtype="8"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p:tgtEl>
                                          <p:spTgt spid="11"/>
                                        </p:tgtEl>
                                        <p:attrNameLst>
                                          <p:attrName>ppt_x</p:attrName>
                                        </p:attrNameLst>
                                      </p:cBhvr>
                                      <p:tavLst>
                                        <p:tav tm="0">
                                          <p:val>
                                            <p:strVal val="#ppt_x-#ppt_w*1.125000"/>
                                          </p:val>
                                        </p:tav>
                                        <p:tav tm="100000">
                                          <p:val>
                                            <p:strVal val="#ppt_x"/>
                                          </p:val>
                                        </p:tav>
                                      </p:tavLst>
                                    </p:anim>
                                    <p:animEffect transition="in" filter="wipe(right)">
                                      <p:cBhvr>
                                        <p:cTn id="19" dur="1000"/>
                                        <p:tgtEl>
                                          <p:spTgt spid="11"/>
                                        </p:tgtEl>
                                      </p:cBhvr>
                                    </p:animEffect>
                                  </p:childTnLst>
                                </p:cTn>
                              </p:par>
                              <p:par>
                                <p:cTn id="20" presetID="12" presetClass="entr" presetSubtype="8" fill="hold" nodeType="withEffect">
                                  <p:stCondLst>
                                    <p:cond delay="17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p:tgtEl>
                                          <p:spTgt spid="17"/>
                                        </p:tgtEl>
                                        <p:attrNameLst>
                                          <p:attrName>ppt_x</p:attrName>
                                        </p:attrNameLst>
                                      </p:cBhvr>
                                      <p:tavLst>
                                        <p:tav tm="0">
                                          <p:val>
                                            <p:strVal val="#ppt_x-#ppt_w*1.125000"/>
                                          </p:val>
                                        </p:tav>
                                        <p:tav tm="100000">
                                          <p:val>
                                            <p:strVal val="#ppt_x"/>
                                          </p:val>
                                        </p:tav>
                                      </p:tavLst>
                                    </p:anim>
                                    <p:animEffect transition="in" filter="wipe(right)">
                                      <p:cBhvr>
                                        <p:cTn id="23" dur="1000"/>
                                        <p:tgtEl>
                                          <p:spTgt spid="17"/>
                                        </p:tgtEl>
                                      </p:cBhvr>
                                    </p:animEffect>
                                  </p:childTnLst>
                                </p:cTn>
                              </p:par>
                              <p:par>
                                <p:cTn id="24" presetID="12" presetClass="entr" presetSubtype="8" fill="hold" nodeType="withEffect">
                                  <p:stCondLst>
                                    <p:cond delay="20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p:tgtEl>
                                          <p:spTgt spid="23"/>
                                        </p:tgtEl>
                                        <p:attrNameLst>
                                          <p:attrName>ppt_x</p:attrName>
                                        </p:attrNameLst>
                                      </p:cBhvr>
                                      <p:tavLst>
                                        <p:tav tm="0">
                                          <p:val>
                                            <p:strVal val="#ppt_x-#ppt_w*1.125000"/>
                                          </p:val>
                                        </p:tav>
                                        <p:tav tm="100000">
                                          <p:val>
                                            <p:strVal val="#ppt_x"/>
                                          </p:val>
                                        </p:tav>
                                      </p:tavLst>
                                    </p:anim>
                                    <p:animEffect transition="in" filter="wipe(right)">
                                      <p:cBhvr>
                                        <p:cTn id="27" dur="1000"/>
                                        <p:tgtEl>
                                          <p:spTgt spid="23"/>
                                        </p:tgtEl>
                                      </p:cBhvr>
                                    </p:animEffect>
                                  </p:childTnLst>
                                </p:cTn>
                              </p:par>
                              <p:par>
                                <p:cTn id="28" presetID="12" presetClass="entr" presetSubtype="8" fill="hold" nodeType="withEffect">
                                  <p:stCondLst>
                                    <p:cond delay="23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1000"/>
                                        <p:tgtEl>
                                          <p:spTgt spid="29"/>
                                        </p:tgtEl>
                                        <p:attrNameLst>
                                          <p:attrName>ppt_x</p:attrName>
                                        </p:attrNameLst>
                                      </p:cBhvr>
                                      <p:tavLst>
                                        <p:tav tm="0">
                                          <p:val>
                                            <p:strVal val="#ppt_x-#ppt_w*1.125000"/>
                                          </p:val>
                                        </p:tav>
                                        <p:tav tm="100000">
                                          <p:val>
                                            <p:strVal val="#ppt_x"/>
                                          </p:val>
                                        </p:tav>
                                      </p:tavLst>
                                    </p:anim>
                                    <p:animEffect transition="in" filter="wipe(right)">
                                      <p:cBhvr>
                                        <p:cTn id="3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Best PowerPoint templates for free download">
  <a:themeElements>
    <a:clrScheme name="自定义 990">
      <a:dk1>
        <a:sysClr val="windowText" lastClr="000000"/>
      </a:dk1>
      <a:lt1>
        <a:sysClr val="window" lastClr="FFFFFF"/>
      </a:lt1>
      <a:dk2>
        <a:srgbClr val="AA447D"/>
      </a:dk2>
      <a:lt2>
        <a:srgbClr val="61723E"/>
      </a:lt2>
      <a:accent1>
        <a:srgbClr val="61723E"/>
      </a:accent1>
      <a:accent2>
        <a:srgbClr val="AA447D"/>
      </a:accent2>
      <a:accent3>
        <a:srgbClr val="61723E"/>
      </a:accent3>
      <a:accent4>
        <a:srgbClr val="AA447D"/>
      </a:accent4>
      <a:accent5>
        <a:srgbClr val="61723E"/>
      </a:accent5>
      <a:accent6>
        <a:srgbClr val="AA447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2821</Words>
  <Application>Microsoft Office PowerPoint</Application>
  <PresentationFormat>宽屏</PresentationFormat>
  <Paragraphs>404</Paragraphs>
  <Slides>39</Slides>
  <Notes>25</Notes>
  <HiddenSlides>0</HiddenSlides>
  <MMClips>2</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39</vt:i4>
      </vt:variant>
    </vt:vector>
  </HeadingPairs>
  <TitlesOfParts>
    <vt:vector size="54" baseType="lpstr">
      <vt:lpstr>Batang</vt:lpstr>
      <vt:lpstr>Bebas</vt:lpstr>
      <vt:lpstr>Impact MT Std</vt:lpstr>
      <vt:lpstr>Radikal Thin</vt:lpstr>
      <vt:lpstr>方正大黑简体</vt:lpstr>
      <vt:lpstr>微软雅黑</vt:lpstr>
      <vt:lpstr>微软雅黑 Light</vt:lpstr>
      <vt:lpstr>Arial</vt:lpstr>
      <vt:lpstr>Arial Black</vt:lpstr>
      <vt:lpstr>Arial Rounded MT Bold</vt:lpstr>
      <vt:lpstr>Calibri</vt:lpstr>
      <vt:lpstr>Corbel</vt:lpstr>
      <vt:lpstr>Impact</vt:lpstr>
      <vt:lpstr>Wingdings</vt:lpstr>
      <vt:lpstr>https://www.freeppt7.com-Best PowerPoint templates for free download</vt:lpstr>
      <vt:lpstr>PowerPoint 演示文稿</vt:lpstr>
      <vt:lpstr>PowerPoint 演示文稿</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宇 之灵</cp:lastModifiedBy>
  <cp:revision>8</cp:revision>
  <dcterms:created xsi:type="dcterms:W3CDTF">2015-05-05T08:02:00Z</dcterms:created>
  <dcterms:modified xsi:type="dcterms:W3CDTF">2019-05-13T13:48:31Z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2052-10.1.0.6390</vt:lpwstr>
  </property>
</Properties>
</file>