
<file path=[Content_Types].xml><?xml version="1.0" encoding="utf-8"?>
<Types xmlns="http://schemas.openxmlformats.org/package/2006/content-types">
  <Default Extension="jpeg" ContentType="image/jpeg"/>
  <Default Extension="mid" ContentType="audio/mid"/>
  <Default Extension="mp3" ContentType="audio/mpeg"/>
  <Default Extension="png" ContentType="image/png"/>
  <Default Extension="rels" ContentType="application/vnd.openxmlformats-package.relationships+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68" r:id="rId5"/>
    <p:sldId id="264" r:id="rId6"/>
    <p:sldId id="275" r:id="rId7"/>
    <p:sldId id="266" r:id="rId8"/>
    <p:sldId id="267" r:id="rId9"/>
    <p:sldId id="259" r:id="rId10"/>
    <p:sldId id="269" r:id="rId11"/>
    <p:sldId id="273" r:id="rId12"/>
    <p:sldId id="274" r:id="rId13"/>
    <p:sldId id="276" r:id="rId14"/>
    <p:sldId id="277" r:id="rId15"/>
    <p:sldId id="260" r:id="rId16"/>
    <p:sldId id="265" r:id="rId17"/>
    <p:sldId id="278" r:id="rId18"/>
    <p:sldId id="279" r:id="rId19"/>
    <p:sldId id="280" r:id="rId20"/>
    <p:sldId id="281" r:id="rId21"/>
    <p:sldId id="282" r:id="rId22"/>
    <p:sldId id="261" r:id="rId23"/>
    <p:sldId id="283" r:id="rId24"/>
    <p:sldId id="284" r:id="rId25"/>
    <p:sldId id="285" r:id="rId26"/>
    <p:sldId id="286" r:id="rId27"/>
    <p:sldId id="288" r:id="rId28"/>
    <p:sldId id="289" r:id="rId29"/>
    <p:sldId id="290" r:id="rId30"/>
    <p:sldId id="262" r:id="rId31"/>
    <p:sldId id="291" r:id="rId32"/>
    <p:sldId id="292" r:id="rId33"/>
    <p:sldId id="293" r:id="rId34"/>
    <p:sldId id="270" r:id="rId35"/>
    <p:sldId id="271" r:id="rId36"/>
    <p:sldId id="272" r:id="rId37"/>
    <p:sldId id="29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8C9"/>
    <a:srgbClr val="2F9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111" d="100"/>
          <a:sy n="111" d="100"/>
        </p:scale>
        <p:origin x="780" y="96"/>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4"/>
            </a:solidFill>
          </c:spPr>
          <c:invertIfNegative val="0"/>
          <c:cat>
            <c:strRef>
              <c:f>Sheet1!$A$2:$A$5</c:f>
              <c:strCache>
                <c:ptCount val="4"/>
                <c:pt idx="0">
                  <c:v>添加标题</c:v>
                </c:pt>
                <c:pt idx="1">
                  <c:v>添加标题</c:v>
                </c:pt>
                <c:pt idx="2">
                  <c:v>添加标题</c:v>
                </c:pt>
                <c:pt idx="3">
                  <c:v>添加标题</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93-4F2E-BEC2-9B43CF505284}"/>
            </c:ext>
          </c:extLst>
        </c:ser>
        <c:ser>
          <c:idx val="1"/>
          <c:order val="1"/>
          <c:tx>
            <c:strRef>
              <c:f>Sheet1!$C$1</c:f>
              <c:strCache>
                <c:ptCount val="1"/>
                <c:pt idx="0">
                  <c:v>列2</c:v>
                </c:pt>
              </c:strCache>
            </c:strRef>
          </c:tx>
          <c:spPr>
            <a:solidFill>
              <a:schemeClr val="accent1"/>
            </a:solidFill>
            <a:ln>
              <a:solidFill>
                <a:schemeClr val="accent1"/>
              </a:solidFill>
            </a:ln>
          </c:spPr>
          <c:invertIfNegative val="0"/>
          <c:cat>
            <c:strRef>
              <c:f>Sheet1!$A$2:$A$5</c:f>
              <c:strCache>
                <c:ptCount val="4"/>
                <c:pt idx="0">
                  <c:v>添加标题</c:v>
                </c:pt>
                <c:pt idx="1">
                  <c:v>添加标题</c:v>
                </c:pt>
                <c:pt idx="2">
                  <c:v>添加标题</c:v>
                </c:pt>
                <c:pt idx="3">
                  <c:v>添加标题</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93-4F2E-BEC2-9B43CF505284}"/>
            </c:ext>
          </c:extLst>
        </c:ser>
        <c:ser>
          <c:idx val="2"/>
          <c:order val="2"/>
          <c:tx>
            <c:strRef>
              <c:f>Sheet1!$D$1</c:f>
              <c:strCache>
                <c:ptCount val="1"/>
                <c:pt idx="0">
                  <c:v>列3</c:v>
                </c:pt>
              </c:strCache>
            </c:strRef>
          </c:tx>
          <c:spPr>
            <a:solidFill>
              <a:schemeClr val="accent3"/>
            </a:solidFill>
          </c:spPr>
          <c:invertIfNegative val="0"/>
          <c:cat>
            <c:strRef>
              <c:f>Sheet1!$A$2:$A$5</c:f>
              <c:strCache>
                <c:ptCount val="4"/>
                <c:pt idx="0">
                  <c:v>添加标题</c:v>
                </c:pt>
                <c:pt idx="1">
                  <c:v>添加标题</c:v>
                </c:pt>
                <c:pt idx="2">
                  <c:v>添加标题</c:v>
                </c:pt>
                <c:pt idx="3">
                  <c:v>添加标题</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A93-4F2E-BEC2-9B43CF505284}"/>
            </c:ext>
          </c:extLst>
        </c:ser>
        <c:dLbls>
          <c:showLegendKey val="0"/>
          <c:showVal val="0"/>
          <c:showCatName val="0"/>
          <c:showSerName val="0"/>
          <c:showPercent val="0"/>
          <c:showBubbleSize val="0"/>
        </c:dLbls>
        <c:gapWidth val="75"/>
        <c:overlap val="-25"/>
        <c:axId val="275779968"/>
        <c:axId val="275781504"/>
      </c:barChart>
      <c:catAx>
        <c:axId val="275779968"/>
        <c:scaling>
          <c:orientation val="minMax"/>
        </c:scaling>
        <c:delete val="1"/>
        <c:axPos val="b"/>
        <c:numFmt formatCode="General" sourceLinked="0"/>
        <c:majorTickMark val="none"/>
        <c:minorTickMark val="none"/>
        <c:tickLblPos val="nextTo"/>
        <c:crossAx val="275781504"/>
        <c:crosses val="autoZero"/>
        <c:auto val="1"/>
        <c:lblAlgn val="ctr"/>
        <c:lblOffset val="100"/>
        <c:noMultiLvlLbl val="0"/>
      </c:catAx>
      <c:valAx>
        <c:axId val="275781504"/>
        <c:scaling>
          <c:orientation val="minMax"/>
        </c:scaling>
        <c:delete val="1"/>
        <c:axPos val="l"/>
        <c:numFmt formatCode="General" sourceLinked="1"/>
        <c:majorTickMark val="none"/>
        <c:minorTickMark val="none"/>
        <c:tickLblPos val="nextTo"/>
        <c:crossAx val="275779968"/>
        <c:crosses val="autoZero"/>
        <c:crossBetween val="between"/>
      </c:valAx>
      <c:spPr>
        <a:noFill/>
        <a:ln w="25400">
          <a:no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7E4E6-D7A0-4BE9-91D4-4628A4BEFE1F}" type="datetimeFigureOut">
              <a:rPr lang="zh-CN" altLang="en-US" smtClean="0"/>
              <a:pPr/>
              <a:t>2019/5/14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2C166-A86F-4D62-A36E-DAA09FE0E65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For more templates, please follow: https://haosc.taobao.com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44052" y="300958"/>
            <a:ext cx="10515600" cy="388854"/>
          </a:xfrm>
        </p:spPr>
        <p:txBody>
          <a:bodyPr>
            <a:normAutofit/>
          </a:bodyPr>
          <a:lstStyle>
            <a:lvl1pPr algn="r">
              <a:defRPr sz="28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2.mid"/><Relationship Id="rId3" Type="http://schemas.openxmlformats.org/officeDocument/2006/relationships/tags" Target="../tags/tag3.xml"/><Relationship Id="rId7" Type="http://schemas.microsoft.com/office/2007/relationships/media" Target="../media/media2.mid"/><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11" Type="http://schemas.openxmlformats.org/officeDocument/2006/relationships/image" Target="../media/image3.png"/><Relationship Id="rId5" Type="http://schemas.microsoft.com/office/2007/relationships/media" Target="../media/media1.mp3"/><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4"/>
          <p:cNvSpPr txBox="1"/>
          <p:nvPr>
            <p:custDataLst>
              <p:tags r:id="rId1"/>
            </p:custDataLst>
          </p:nvPr>
        </p:nvSpPr>
        <p:spPr>
          <a:xfrm>
            <a:off x="4538493" y="1698436"/>
            <a:ext cx="3251200" cy="1569660"/>
          </a:xfrm>
          <a:prstGeom prst="rect">
            <a:avLst/>
          </a:prstGeom>
          <a:noFill/>
        </p:spPr>
        <p:txBody>
          <a:bodyPr wrap="square" rtlCol="0">
            <a:spAutoFit/>
          </a:bodyPr>
          <a:lstStyle/>
          <a:p>
            <a:pPr algn="ctr"/>
            <a:r>
              <a:rPr lang="en-US" altLang="zh-CN" sz="9600" spc="79" dirty="0">
                <a:gradFill>
                  <a:gsLst>
                    <a:gs pos="0">
                      <a:srgbClr val="60A8C9"/>
                    </a:gs>
                    <a:gs pos="100000">
                      <a:srgbClr val="2F9E61"/>
                    </a:gs>
                  </a:gsLst>
                  <a:lin ang="5400000" scaled="1"/>
                </a:gradFill>
                <a:latin typeface="微软雅黑" pitchFamily="34" charset="-122"/>
                <a:cs typeface="+mn-ea"/>
                <a:sym typeface="+mn-lt"/>
              </a:rPr>
              <a:t>2019</a:t>
            </a:r>
            <a:endParaRPr lang="zh-CN" altLang="en-US" sz="9600" spc="79" dirty="0">
              <a:gradFill>
                <a:gsLst>
                  <a:gs pos="0">
                    <a:srgbClr val="60A8C9"/>
                  </a:gs>
                  <a:gs pos="100000">
                    <a:srgbClr val="2F9E61"/>
                  </a:gs>
                </a:gsLst>
                <a:lin ang="5400000" scaled="1"/>
              </a:gradFill>
              <a:latin typeface="微软雅黑" pitchFamily="34" charset="-122"/>
              <a:cs typeface="+mn-ea"/>
              <a:sym typeface="+mn-lt"/>
            </a:endParaRPr>
          </a:p>
        </p:txBody>
      </p:sp>
      <p:sp>
        <p:nvSpPr>
          <p:cNvPr id="3" name="PA_文本框 49"/>
          <p:cNvSpPr txBox="1"/>
          <p:nvPr>
            <p:custDataLst>
              <p:tags r:id="rId2"/>
            </p:custDataLst>
          </p:nvPr>
        </p:nvSpPr>
        <p:spPr>
          <a:xfrm>
            <a:off x="3895389" y="3176378"/>
            <a:ext cx="4537409" cy="5232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2800" dirty="0">
                <a:gradFill>
                  <a:gsLst>
                    <a:gs pos="0">
                      <a:srgbClr val="60A8C9"/>
                    </a:gs>
                    <a:gs pos="100000">
                      <a:srgbClr val="2F9E61"/>
                    </a:gs>
                  </a:gsLst>
                  <a:lin ang="5400000" scaled="1"/>
                </a:gradFill>
                <a:sym typeface="+mn-lt"/>
              </a:rPr>
              <a:t>Literary </a:t>
            </a:r>
            <a:r>
              <a:rPr lang="en-US" altLang="zh-CN" sz="2800" dirty="0">
                <a:gradFill>
                  <a:gsLst>
                    <a:gs pos="0">
                      <a:srgbClr val="60A8C9"/>
                    </a:gs>
                    <a:gs pos="100000">
                      <a:srgbClr val="2F9E61"/>
                    </a:gs>
                  </a:gsLst>
                  <a:lin ang="5400000" scaled="1"/>
                </a:gradFill>
                <a:sym typeface="+mn-lt"/>
              </a:rPr>
              <a:t>ppt t</a:t>
            </a:r>
            <a:r>
              <a:rPr lang="zh-CN" altLang="en-US" sz="2800" dirty="0">
                <a:gradFill>
                  <a:gsLst>
                    <a:gs pos="0">
                      <a:srgbClr val="60A8C9"/>
                    </a:gs>
                    <a:gs pos="100000">
                      <a:srgbClr val="2F9E61"/>
                    </a:gs>
                  </a:gsLst>
                  <a:lin ang="5400000" scaled="1"/>
                </a:gradFill>
                <a:sym typeface="+mn-lt"/>
              </a:rPr>
              <a:t>emplate</a:t>
            </a:r>
          </a:p>
        </p:txBody>
      </p:sp>
      <p:sp>
        <p:nvSpPr>
          <p:cNvPr id="4" name="PA_文本框 19"/>
          <p:cNvSpPr txBox="1"/>
          <p:nvPr>
            <p:custDataLst>
              <p:tags r:id="rId3"/>
            </p:custDataLst>
          </p:nvPr>
        </p:nvSpPr>
        <p:spPr>
          <a:xfrm>
            <a:off x="4600328" y="3923812"/>
            <a:ext cx="3127530" cy="62324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cxnSp>
        <p:nvCxnSpPr>
          <p:cNvPr id="5" name="PA_直接连接符 4"/>
          <p:cNvCxnSpPr/>
          <p:nvPr>
            <p:custDataLst>
              <p:tags r:id="rId4"/>
            </p:custDataLst>
          </p:nvPr>
        </p:nvCxnSpPr>
        <p:spPr>
          <a:xfrm>
            <a:off x="4262335" y="3877103"/>
            <a:ext cx="3803516" cy="0"/>
          </a:xfrm>
          <a:prstGeom prst="line">
            <a:avLst/>
          </a:prstGeom>
          <a:ln>
            <a:solidFill>
              <a:srgbClr val="60A8C9"/>
            </a:solidFill>
          </a:ln>
        </p:spPr>
        <p:style>
          <a:lnRef idx="1">
            <a:schemeClr val="accent1"/>
          </a:lnRef>
          <a:fillRef idx="0">
            <a:schemeClr val="accent1"/>
          </a:fillRef>
          <a:effectRef idx="0">
            <a:schemeClr val="accent1"/>
          </a:effectRef>
          <a:fontRef idx="minor">
            <a:schemeClr val="tx1"/>
          </a:fontRef>
        </p:style>
      </p:cxnSp>
      <p:pic>
        <p:nvPicPr>
          <p:cNvPr id="6" name="Florian Bur - The Wa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cstate="print"/>
          <a:stretch>
            <a:fillRect/>
          </a:stretch>
        </p:blipFill>
        <p:spPr>
          <a:xfrm>
            <a:off x="10379242" y="-2795337"/>
            <a:ext cx="609600" cy="609600"/>
          </a:xfrm>
          <a:prstGeom prst="rect">
            <a:avLst/>
          </a:prstGeom>
        </p:spPr>
      </p:pic>
      <p:pic>
        <p:nvPicPr>
          <p:cNvPr id="7" name="ch48">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cstate="print"/>
          <a:stretch>
            <a:fillRect/>
          </a:stretch>
        </p:blipFill>
        <p:spPr>
          <a:xfrm>
            <a:off x="-609600" y="424226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7" repeatCount="indefinite" fill="hold" display="0">
                  <p:stCondLst>
                    <p:cond delay="indefinite"/>
                  </p:stCondLst>
                  <p:endCondLst>
                    <p:cond evt="onStopAudio" delay="0">
                      <p:tgtEl>
                        <p:sldTgt/>
                      </p:tgtEl>
                    </p:cond>
                  </p:endCondLst>
                </p:cTn>
                <p:tgtEl>
                  <p:spTgt spid="6"/>
                </p:tgtEl>
              </p:cMediaNode>
            </p:audio>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8"/>
          <p:cNvSpPr/>
          <p:nvPr/>
        </p:nvSpPr>
        <p:spPr bwMode="auto">
          <a:xfrm>
            <a:off x="6268532" y="1275155"/>
            <a:ext cx="2758197" cy="1713823"/>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Click Fill Question </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three?</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4" name="Cloud Callout 9"/>
          <p:cNvSpPr/>
          <p:nvPr/>
        </p:nvSpPr>
        <p:spPr bwMode="auto">
          <a:xfrm>
            <a:off x="1491100" y="3376026"/>
            <a:ext cx="3139411" cy="1727649"/>
          </a:xfrm>
          <a:prstGeom prst="cloudCallout">
            <a:avLst>
              <a:gd name="adj1" fmla="val 68799"/>
              <a:gd name="adj2" fmla="val 17194"/>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Click Fill in question</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 one?</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5" name="Freeform 53"/>
          <p:cNvSpPr>
            <a:spLocks noEditPoints="1"/>
          </p:cNvSpPr>
          <p:nvPr/>
        </p:nvSpPr>
        <p:spPr bwMode="black">
          <a:xfrm>
            <a:off x="5184614" y="4495412"/>
            <a:ext cx="1822777" cy="2083189"/>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p:spPr>
        <p:txBody>
          <a:bodyPr vert="horz" wrap="square" lIns="71947" tIns="35976" rIns="71947" bIns="35976" numCol="1" anchor="t" anchorCtr="0" compatLnSpc="1"/>
          <a:lstStyle/>
          <a:p>
            <a:endParaRPr lang="en-US" dirty="0"/>
          </a:p>
        </p:txBody>
      </p:sp>
      <p:sp>
        <p:nvSpPr>
          <p:cNvPr id="6" name="Cloud Callout 11"/>
          <p:cNvSpPr/>
          <p:nvPr/>
        </p:nvSpPr>
        <p:spPr bwMode="auto">
          <a:xfrm>
            <a:off x="7456007" y="3206701"/>
            <a:ext cx="2921114" cy="1921164"/>
          </a:xfrm>
          <a:prstGeom prst="cloudCallout">
            <a:avLst>
              <a:gd name="adj1" fmla="val -90339"/>
              <a:gd name="adj2" fmla="val 18228"/>
            </a:avLst>
          </a:prstGeom>
          <a:solidFill>
            <a:srgbClr val="60A8C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Click Add Question </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four?</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Cloud Callout 12"/>
          <p:cNvSpPr/>
          <p:nvPr/>
        </p:nvSpPr>
        <p:spPr bwMode="auto">
          <a:xfrm>
            <a:off x="2733231" y="1339880"/>
            <a:ext cx="3057558" cy="1726248"/>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Click Fill Question two?</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1628" y="2190922"/>
            <a:ext cx="1801332" cy="1596711"/>
            <a:chOff x="1572164" y="1993205"/>
            <a:chExt cx="1962102" cy="1738992"/>
          </a:xfrm>
        </p:grpSpPr>
        <p:sp>
          <p:nvSpPr>
            <p:cNvPr id="3"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1"/>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4"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5" name="组合 4"/>
          <p:cNvGrpSpPr/>
          <p:nvPr/>
        </p:nvGrpSpPr>
        <p:grpSpPr>
          <a:xfrm>
            <a:off x="4821628" y="3881407"/>
            <a:ext cx="1801332" cy="1596711"/>
            <a:chOff x="1572165" y="1993205"/>
            <a:chExt cx="1962102" cy="1738992"/>
          </a:xfrm>
        </p:grpSpPr>
        <p:sp>
          <p:nvSpPr>
            <p:cNvPr id="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8" name="组合 7"/>
          <p:cNvGrpSpPr/>
          <p:nvPr/>
        </p:nvGrpSpPr>
        <p:grpSpPr>
          <a:xfrm>
            <a:off x="6296372" y="3036166"/>
            <a:ext cx="1801332" cy="1596711"/>
            <a:chOff x="1572165" y="1993205"/>
            <a:chExt cx="1962102" cy="1738992"/>
          </a:xfrm>
        </p:grpSpPr>
        <p:sp>
          <p:nvSpPr>
            <p:cNvPr id="9"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10"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11" name="组合 10"/>
          <p:cNvGrpSpPr/>
          <p:nvPr/>
        </p:nvGrpSpPr>
        <p:grpSpPr>
          <a:xfrm>
            <a:off x="5446921" y="2752359"/>
            <a:ext cx="550746" cy="473832"/>
            <a:chOff x="3787022" y="1797643"/>
            <a:chExt cx="550817" cy="473832"/>
          </a:xfrm>
          <a:solidFill>
            <a:schemeClr val="bg1"/>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1" name="组合 20"/>
          <p:cNvGrpSpPr/>
          <p:nvPr/>
        </p:nvGrpSpPr>
        <p:grpSpPr>
          <a:xfrm>
            <a:off x="6985620" y="3660492"/>
            <a:ext cx="535568" cy="348055"/>
            <a:chOff x="7058307" y="1859447"/>
            <a:chExt cx="535637" cy="348055"/>
          </a:xfrm>
          <a:solidFill>
            <a:schemeClr val="bg1"/>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9" name="组合 28"/>
          <p:cNvGrpSpPr/>
          <p:nvPr/>
        </p:nvGrpSpPr>
        <p:grpSpPr>
          <a:xfrm>
            <a:off x="5485950" y="4487901"/>
            <a:ext cx="535568" cy="394680"/>
            <a:chOff x="5958843" y="1820413"/>
            <a:chExt cx="535637" cy="394680"/>
          </a:xfrm>
          <a:solidFill>
            <a:schemeClr val="bg1"/>
          </a:solidFill>
        </p:grpSpPr>
        <p:sp>
          <p:nvSpPr>
            <p:cNvPr id="30"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2" name="组合 31"/>
          <p:cNvGrpSpPr/>
          <p:nvPr/>
        </p:nvGrpSpPr>
        <p:grpSpPr>
          <a:xfrm>
            <a:off x="1392090" y="2558569"/>
            <a:ext cx="3925310" cy="1561557"/>
            <a:chOff x="1148437" y="1844993"/>
            <a:chExt cx="2944366" cy="1171168"/>
          </a:xfrm>
        </p:grpSpPr>
        <p:sp>
          <p:nvSpPr>
            <p:cNvPr id="33" name="TextBox 32"/>
            <p:cNvSpPr txBox="1"/>
            <p:nvPr/>
          </p:nvSpPr>
          <p:spPr>
            <a:xfrm>
              <a:off x="1292453" y="1844993"/>
              <a:ext cx="2800350" cy="311624"/>
            </a:xfrm>
            <a:prstGeom prst="rect">
              <a:avLst/>
            </a:prstGeom>
            <a:noFill/>
          </p:spPr>
          <p:txBody>
            <a:bodyPr wrap="square" rtlCol="0">
              <a:spAutoFit/>
            </a:bodyPr>
            <a:lstStyle/>
            <a:p>
              <a:pPr algn="ctr"/>
              <a:r>
                <a:rPr lang="en-US" altLang="zh-CN" sz="2100" dirty="0">
                  <a:solidFill>
                    <a:schemeClr val="tx2"/>
                  </a:solidFill>
                  <a:latin typeface="微软雅黑" panose="020B0503020204020204" pitchFamily="34" charset="-122"/>
                  <a:ea typeface="微软雅黑" panose="020B0503020204020204" pitchFamily="34" charset="-122"/>
                </a:rPr>
                <a:t>01</a:t>
              </a:r>
              <a:r>
                <a:rPr lang="zh-CN" altLang="en-US" sz="2100" dirty="0">
                  <a:solidFill>
                    <a:schemeClr val="tx2"/>
                  </a:solidFill>
                  <a:latin typeface="微软雅黑" panose="020B0503020204020204" pitchFamily="34" charset="-122"/>
                  <a:ea typeface="微软雅黑" panose="020B0503020204020204" pitchFamily="34" charset="-122"/>
                </a:rPr>
                <a:t>Title text</a:t>
              </a:r>
            </a:p>
          </p:txBody>
        </p:sp>
        <p:sp>
          <p:nvSpPr>
            <p:cNvPr id="34" name="TextBox 33"/>
            <p:cNvSpPr txBox="1"/>
            <p:nvPr/>
          </p:nvSpPr>
          <p:spPr>
            <a:xfrm>
              <a:off x="1148437" y="2211710"/>
              <a:ext cx="2149545" cy="804451"/>
            </a:xfrm>
            <a:prstGeom prst="rect">
              <a:avLst/>
            </a:prstGeom>
            <a:noFill/>
          </p:spPr>
          <p:txBody>
            <a:bodyPr wrap="square"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a:p>
              <a:pPr algn="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392090" y="4178360"/>
            <a:ext cx="3925310" cy="1514185"/>
            <a:chOff x="1148437" y="1880522"/>
            <a:chExt cx="2944366" cy="1135639"/>
          </a:xfrm>
        </p:grpSpPr>
        <p:sp>
          <p:nvSpPr>
            <p:cNvPr id="36" name="TextBox 35"/>
            <p:cNvSpPr txBox="1"/>
            <p:nvPr/>
          </p:nvSpPr>
          <p:spPr>
            <a:xfrm>
              <a:off x="1292453" y="1880522"/>
              <a:ext cx="2800350" cy="311624"/>
            </a:xfrm>
            <a:prstGeom prst="rect">
              <a:avLst/>
            </a:prstGeom>
            <a:noFill/>
          </p:spPr>
          <p:txBody>
            <a:bodyPr wrap="square" rtlCol="0">
              <a:spAutoFit/>
            </a:bodyPr>
            <a:lstStyle/>
            <a:p>
              <a:pPr algn="ctr"/>
              <a:r>
                <a:rPr lang="en-US" altLang="zh-CN" sz="2100" dirty="0">
                  <a:solidFill>
                    <a:schemeClr val="accent3"/>
                  </a:solidFill>
                  <a:latin typeface="微软雅黑" panose="020B0503020204020204" pitchFamily="34" charset="-122"/>
                  <a:ea typeface="微软雅黑" panose="020B0503020204020204" pitchFamily="34" charset="-122"/>
                </a:rPr>
                <a:t>02</a:t>
              </a:r>
              <a:r>
                <a:rPr lang="zh-CN" altLang="en-US" sz="2100" dirty="0">
                  <a:solidFill>
                    <a:schemeClr val="accent3"/>
                  </a:solidFill>
                  <a:latin typeface="微软雅黑" panose="020B0503020204020204" pitchFamily="34" charset="-122"/>
                  <a:ea typeface="微软雅黑" panose="020B0503020204020204" pitchFamily="34" charset="-122"/>
                </a:rPr>
                <a:t>Title text</a:t>
              </a:r>
            </a:p>
          </p:txBody>
        </p:sp>
        <p:sp>
          <p:nvSpPr>
            <p:cNvPr id="37" name="TextBox 36"/>
            <p:cNvSpPr txBox="1"/>
            <p:nvPr/>
          </p:nvSpPr>
          <p:spPr>
            <a:xfrm>
              <a:off x="1148437" y="2211710"/>
              <a:ext cx="2149545" cy="804451"/>
            </a:xfrm>
            <a:prstGeom prst="rect">
              <a:avLst/>
            </a:prstGeom>
            <a:noFill/>
          </p:spPr>
          <p:txBody>
            <a:bodyPr wrap="square"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a:p>
              <a:pPr algn="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47979" y="2084852"/>
            <a:ext cx="3935925" cy="1514185"/>
            <a:chOff x="553519" y="310390"/>
            <a:chExt cx="2952328" cy="1135639"/>
          </a:xfrm>
        </p:grpSpPr>
        <p:sp>
          <p:nvSpPr>
            <p:cNvPr id="39" name="TextBox 38"/>
            <p:cNvSpPr txBox="1"/>
            <p:nvPr/>
          </p:nvSpPr>
          <p:spPr>
            <a:xfrm>
              <a:off x="553519" y="310390"/>
              <a:ext cx="2800350" cy="311624"/>
            </a:xfrm>
            <a:prstGeom prst="rect">
              <a:avLst/>
            </a:prstGeom>
            <a:noFill/>
          </p:spPr>
          <p:txBody>
            <a:bodyPr wrap="square" rtlCol="0">
              <a:spAutoFit/>
            </a:bodyPr>
            <a:lstStyle/>
            <a:p>
              <a:pPr algn="ctr"/>
              <a:r>
                <a:rPr lang="en-US" altLang="zh-CN" sz="2100" dirty="0">
                  <a:solidFill>
                    <a:schemeClr val="accent2"/>
                  </a:solidFill>
                  <a:latin typeface="微软雅黑" panose="020B0503020204020204" pitchFamily="34" charset="-122"/>
                  <a:ea typeface="微软雅黑" panose="020B0503020204020204" pitchFamily="34" charset="-122"/>
                </a:rPr>
                <a:t>03</a:t>
              </a:r>
              <a:r>
                <a:rPr lang="zh-CN" altLang="en-US" sz="2100" dirty="0">
                  <a:solidFill>
                    <a:schemeClr val="accent2"/>
                  </a:solidFill>
                  <a:latin typeface="微软雅黑" panose="020B0503020204020204" pitchFamily="34" charset="-122"/>
                  <a:ea typeface="微软雅黑" panose="020B0503020204020204" pitchFamily="34" charset="-122"/>
                </a:rPr>
                <a:t>Title text</a:t>
              </a:r>
            </a:p>
          </p:txBody>
        </p:sp>
        <p:sp>
          <p:nvSpPr>
            <p:cNvPr id="40" name="TextBox 39"/>
            <p:cNvSpPr txBox="1"/>
            <p:nvPr/>
          </p:nvSpPr>
          <p:spPr>
            <a:xfrm>
              <a:off x="1356302" y="641578"/>
              <a:ext cx="2149545" cy="804451"/>
            </a:xfrm>
            <a:prstGeom prst="rect">
              <a:avLst/>
            </a:prstGeom>
            <a:noFill/>
          </p:spPr>
          <p:txBody>
            <a:bodyPr wrap="square"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a:p>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1" name="标题 40"/>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913070"/>
            <a:chOff x="4033795" y="1000568"/>
            <a:chExt cx="3738310" cy="684802"/>
          </a:xfrm>
        </p:grpSpPr>
        <p:grpSp>
          <p:nvGrpSpPr>
            <p:cNvPr id="10" name="Group 29"/>
            <p:cNvGrpSpPr/>
            <p:nvPr/>
          </p:nvGrpSpPr>
          <p:grpSpPr>
            <a:xfrm>
              <a:off x="4399178" y="1000568"/>
              <a:ext cx="3372927" cy="684802"/>
              <a:chOff x="798970" y="1689403"/>
              <a:chExt cx="1860430" cy="68480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Add subtitle</a:t>
                </a:r>
                <a:r>
                  <a:rPr lang="en-US" sz="2100" dirty="0">
                    <a:solidFill>
                      <a:schemeClr val="accent2"/>
                    </a:solidFill>
                    <a:latin typeface="+mn-ea"/>
                  </a:rPr>
                  <a:t> 04</a:t>
                </a:r>
              </a:p>
            </p:txBody>
          </p:sp>
          <p:sp>
            <p:nvSpPr>
              <p:cNvPr id="64" name="Text Placeholder 3"/>
              <p:cNvSpPr txBox="1"/>
              <p:nvPr/>
            </p:nvSpPr>
            <p:spPr>
              <a:xfrm>
                <a:off x="798970" y="1958707"/>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913070"/>
            <a:chOff x="4033795" y="1822859"/>
            <a:chExt cx="3738310" cy="684802"/>
          </a:xfrm>
        </p:grpSpPr>
        <p:grpSp>
          <p:nvGrpSpPr>
            <p:cNvPr id="32" name="Group 29"/>
            <p:cNvGrpSpPr/>
            <p:nvPr/>
          </p:nvGrpSpPr>
          <p:grpSpPr>
            <a:xfrm>
              <a:off x="4399178" y="1822859"/>
              <a:ext cx="3372927" cy="684802"/>
              <a:chOff x="798970" y="1689403"/>
              <a:chExt cx="1860430" cy="68480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Add subtitle</a:t>
                </a:r>
                <a:r>
                  <a:rPr lang="en-US" sz="2100" dirty="0">
                    <a:solidFill>
                      <a:schemeClr val="accent3"/>
                    </a:solidFill>
                    <a:latin typeface="+mn-ea"/>
                  </a:rPr>
                  <a:t> 05</a:t>
                </a:r>
              </a:p>
            </p:txBody>
          </p:sp>
          <p:sp>
            <p:nvSpPr>
              <p:cNvPr id="34" name="Text Placeholder 3"/>
              <p:cNvSpPr txBox="1"/>
              <p:nvPr/>
            </p:nvSpPr>
            <p:spPr>
              <a:xfrm>
                <a:off x="798970" y="1958707"/>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913070"/>
            <a:chOff x="4033795" y="1822859"/>
            <a:chExt cx="3738309" cy="684802"/>
          </a:xfrm>
        </p:grpSpPr>
        <p:grpSp>
          <p:nvGrpSpPr>
            <p:cNvPr id="39" name="Group 29"/>
            <p:cNvGrpSpPr/>
            <p:nvPr/>
          </p:nvGrpSpPr>
          <p:grpSpPr>
            <a:xfrm>
              <a:off x="4399178" y="1822859"/>
              <a:ext cx="3372926" cy="684802"/>
              <a:chOff x="798970" y="1689403"/>
              <a:chExt cx="1860430" cy="68480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Add subtitle</a:t>
                </a:r>
                <a:r>
                  <a:rPr lang="en-US" sz="2100" dirty="0">
                    <a:solidFill>
                      <a:schemeClr val="accent4"/>
                    </a:solidFill>
                    <a:latin typeface="+mn-ea"/>
                  </a:rPr>
                  <a:t> 06</a:t>
                </a:r>
              </a:p>
            </p:txBody>
          </p:sp>
          <p:sp>
            <p:nvSpPr>
              <p:cNvPr id="42" name="Text Placeholder 3"/>
              <p:cNvSpPr txBox="1"/>
              <p:nvPr/>
            </p:nvSpPr>
            <p:spPr>
              <a:xfrm>
                <a:off x="798970" y="1958707"/>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0"/>
            <a:ext cx="4983765" cy="913071"/>
            <a:chOff x="4033795" y="1000568"/>
            <a:chExt cx="3738310" cy="684803"/>
          </a:xfrm>
        </p:grpSpPr>
        <p:grpSp>
          <p:nvGrpSpPr>
            <p:cNvPr id="54" name="Group 29"/>
            <p:cNvGrpSpPr/>
            <p:nvPr/>
          </p:nvGrpSpPr>
          <p:grpSpPr>
            <a:xfrm>
              <a:off x="4399178" y="1000568"/>
              <a:ext cx="3372927" cy="684803"/>
              <a:chOff x="798970" y="1689403"/>
              <a:chExt cx="1860430" cy="68480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Add subtitle</a:t>
                </a:r>
                <a:r>
                  <a:rPr lang="en-US" sz="2100" dirty="0">
                    <a:solidFill>
                      <a:schemeClr val="tx2">
                        <a:lumMod val="75000"/>
                      </a:schemeClr>
                    </a:solidFill>
                    <a:latin typeface="+mn-ea"/>
                  </a:rPr>
                  <a:t> 01</a:t>
                </a:r>
              </a:p>
            </p:txBody>
          </p:sp>
          <p:sp>
            <p:nvSpPr>
              <p:cNvPr id="57" name="Text Placeholder 3"/>
              <p:cNvSpPr txBox="1"/>
              <p:nvPr/>
            </p:nvSpPr>
            <p:spPr>
              <a:xfrm>
                <a:off x="798970" y="1958708"/>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7"/>
            <a:ext cx="4983765" cy="913071"/>
            <a:chOff x="4033795" y="1822859"/>
            <a:chExt cx="3738310" cy="684803"/>
          </a:xfrm>
        </p:grpSpPr>
        <p:grpSp>
          <p:nvGrpSpPr>
            <p:cNvPr id="59" name="Group 29"/>
            <p:cNvGrpSpPr/>
            <p:nvPr/>
          </p:nvGrpSpPr>
          <p:grpSpPr>
            <a:xfrm>
              <a:off x="4399178" y="1822859"/>
              <a:ext cx="3372927" cy="684803"/>
              <a:chOff x="798970" y="1689403"/>
              <a:chExt cx="1860430" cy="684803"/>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Add subtitle</a:t>
                </a:r>
                <a:r>
                  <a:rPr lang="en-US" sz="2100" dirty="0">
                    <a:solidFill>
                      <a:schemeClr val="accent5"/>
                    </a:solidFill>
                    <a:latin typeface="+mn-ea"/>
                  </a:rPr>
                  <a:t> 02</a:t>
                </a:r>
              </a:p>
            </p:txBody>
          </p:sp>
          <p:sp>
            <p:nvSpPr>
              <p:cNvPr id="62" name="Text Placeholder 3"/>
              <p:cNvSpPr txBox="1"/>
              <p:nvPr/>
            </p:nvSpPr>
            <p:spPr>
              <a:xfrm>
                <a:off x="798970" y="1958708"/>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913070"/>
            <a:chOff x="4033795" y="1822859"/>
            <a:chExt cx="3738309" cy="684802"/>
          </a:xfrm>
        </p:grpSpPr>
        <p:grpSp>
          <p:nvGrpSpPr>
            <p:cNvPr id="81" name="Group 29"/>
            <p:cNvGrpSpPr/>
            <p:nvPr/>
          </p:nvGrpSpPr>
          <p:grpSpPr>
            <a:xfrm>
              <a:off x="4399178" y="1822859"/>
              <a:ext cx="3372926" cy="684802"/>
              <a:chOff x="798970" y="1689403"/>
              <a:chExt cx="1860430" cy="68480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Add subtitle</a:t>
                </a:r>
                <a:r>
                  <a:rPr lang="en-US" sz="2100" dirty="0">
                    <a:solidFill>
                      <a:schemeClr val="accent1"/>
                    </a:solidFill>
                    <a:latin typeface="+mn-ea"/>
                  </a:rPr>
                  <a:t> 03</a:t>
                </a:r>
              </a:p>
            </p:txBody>
          </p:sp>
          <p:sp>
            <p:nvSpPr>
              <p:cNvPr id="84" name="Text Placeholder 3"/>
              <p:cNvSpPr txBox="1"/>
              <p:nvPr/>
            </p:nvSpPr>
            <p:spPr>
              <a:xfrm>
                <a:off x="798970" y="1958707"/>
                <a:ext cx="1860430"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2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2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400110"/>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1142445" y="1901185"/>
            <a:ext cx="2150380" cy="2877959"/>
            <a:chOff x="309082" y="1378455"/>
            <a:chExt cx="1612995" cy="2158469"/>
          </a:xfrm>
        </p:grpSpPr>
        <p:sp>
          <p:nvSpPr>
            <p:cNvPr id="12" name="TextBox 11"/>
            <p:cNvSpPr txBox="1"/>
            <p:nvPr/>
          </p:nvSpPr>
          <p:spPr>
            <a:xfrm>
              <a:off x="309082" y="2588202"/>
              <a:ext cx="1612995" cy="948722"/>
            </a:xfrm>
            <a:prstGeom prst="rect">
              <a:avLst/>
            </a:prstGeom>
            <a:noFill/>
          </p:spPr>
          <p:txBody>
            <a:bodyPr wrap="square" rtlCol="0">
              <a:spAutoFit/>
            </a:bodyPr>
            <a:lstStyle/>
            <a:p>
              <a:pPr algn="ctr"/>
              <a:r>
                <a:rPr lang="zh-CN" altLang="en-US" sz="1900" dirty="0">
                  <a:solidFill>
                    <a:schemeClr val="tx2">
                      <a:lumMod val="75000"/>
                    </a:schemeClr>
                  </a:solidFill>
                  <a:latin typeface="+mn-ea"/>
                </a:rPr>
                <a:t>Market Strategy</a:t>
              </a:r>
              <a:endParaRPr lang="en-US" sz="1900" dirty="0">
                <a:solidFill>
                  <a:schemeClr val="tx2">
                    <a:lumMod val="75000"/>
                  </a:schemeClr>
                </a:solidFill>
                <a:latin typeface="+mn-ea"/>
              </a:endParaRPr>
            </a:p>
            <a:p>
              <a:pPr defTabSz="1218565">
                <a:spcBef>
                  <a:spcPct val="20000"/>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endParaRPr lang="en-US" sz="1100" dirty="0">
                <a:solidFill>
                  <a:schemeClr val="tx1">
                    <a:lumMod val="50000"/>
                    <a:lumOff val="50000"/>
                  </a:schemeClr>
                </a:solidFill>
                <a:latin typeface="+mn-ea"/>
              </a:endParaRPr>
            </a:p>
          </p:txBody>
        </p:sp>
        <p:sp>
          <p:nvSpPr>
            <p:cNvPr id="33" name="Oval 32"/>
            <p:cNvSpPr/>
            <p:nvPr/>
          </p:nvSpPr>
          <p:spPr>
            <a:xfrm>
              <a:off x="510706" y="1378455"/>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00" dirty="0">
                <a:solidFill>
                  <a:schemeClr val="bg1"/>
                </a:solidFill>
                <a:latin typeface="+mn-ea"/>
              </a:endParaRPr>
            </a:p>
          </p:txBody>
        </p:sp>
      </p:grpSp>
      <p:grpSp>
        <p:nvGrpSpPr>
          <p:cNvPr id="6" name="Group 35"/>
          <p:cNvGrpSpPr/>
          <p:nvPr/>
        </p:nvGrpSpPr>
        <p:grpSpPr>
          <a:xfrm>
            <a:off x="3728023" y="1901185"/>
            <a:ext cx="2150380" cy="2877959"/>
            <a:chOff x="309082" y="1378455"/>
            <a:chExt cx="1612995" cy="2158469"/>
          </a:xfrm>
        </p:grpSpPr>
        <p:sp>
          <p:nvSpPr>
            <p:cNvPr id="38" name="TextBox 37"/>
            <p:cNvSpPr txBox="1"/>
            <p:nvPr/>
          </p:nvSpPr>
          <p:spPr>
            <a:xfrm>
              <a:off x="309082" y="2588202"/>
              <a:ext cx="1612995" cy="948722"/>
            </a:xfrm>
            <a:prstGeom prst="rect">
              <a:avLst/>
            </a:prstGeom>
            <a:noFill/>
          </p:spPr>
          <p:txBody>
            <a:bodyPr wrap="square" rtlCol="0">
              <a:spAutoFit/>
            </a:bodyPr>
            <a:lstStyle/>
            <a:p>
              <a:pPr algn="ctr"/>
              <a:r>
                <a:rPr lang="zh-CN" altLang="en-US" sz="1900" dirty="0">
                  <a:solidFill>
                    <a:schemeClr val="accent2"/>
                  </a:solidFill>
                  <a:latin typeface="+mn-ea"/>
                </a:rPr>
                <a:t>Market research</a:t>
              </a:r>
              <a:endParaRPr lang="en-US" sz="1900" dirty="0">
                <a:solidFill>
                  <a:schemeClr val="accent2"/>
                </a:solidFill>
                <a:latin typeface="+mn-ea"/>
              </a:endParaRPr>
            </a:p>
            <a:p>
              <a:pPr defTabSz="1218565">
                <a:spcBef>
                  <a:spcPct val="20000"/>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endParaRPr lang="en-US" sz="1100" dirty="0">
                <a:solidFill>
                  <a:schemeClr val="tx1">
                    <a:lumMod val="50000"/>
                    <a:lumOff val="50000"/>
                  </a:schemeClr>
                </a:solidFill>
                <a:latin typeface="+mn-ea"/>
              </a:endParaRPr>
            </a:p>
          </p:txBody>
        </p:sp>
        <p:sp>
          <p:nvSpPr>
            <p:cNvPr id="39" name="Oval 38"/>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7" name="Group 39"/>
          <p:cNvGrpSpPr/>
          <p:nvPr/>
        </p:nvGrpSpPr>
        <p:grpSpPr>
          <a:xfrm>
            <a:off x="6313601" y="1868195"/>
            <a:ext cx="2150380" cy="3170345"/>
            <a:chOff x="309082" y="1378455"/>
            <a:chExt cx="1612995" cy="2377759"/>
          </a:xfrm>
        </p:grpSpPr>
        <p:sp>
          <p:nvSpPr>
            <p:cNvPr id="42" name="TextBox 41"/>
            <p:cNvSpPr txBox="1"/>
            <p:nvPr/>
          </p:nvSpPr>
          <p:spPr>
            <a:xfrm>
              <a:off x="309082" y="2588202"/>
              <a:ext cx="1612995" cy="1168012"/>
            </a:xfrm>
            <a:prstGeom prst="rect">
              <a:avLst/>
            </a:prstGeom>
            <a:noFill/>
          </p:spPr>
          <p:txBody>
            <a:bodyPr wrap="square" rtlCol="0">
              <a:spAutoFit/>
            </a:bodyPr>
            <a:lstStyle/>
            <a:p>
              <a:pPr algn="ctr"/>
              <a:r>
                <a:rPr lang="zh-CN" altLang="en-US" sz="1900" dirty="0">
                  <a:solidFill>
                    <a:schemeClr val="accent3"/>
                  </a:solidFill>
                  <a:latin typeface="+mn-ea"/>
                </a:rPr>
                <a:t>Product development</a:t>
              </a:r>
              <a:endParaRPr lang="en-US" sz="1900" dirty="0">
                <a:solidFill>
                  <a:schemeClr val="accent3"/>
                </a:solidFill>
                <a:latin typeface="+mn-ea"/>
              </a:endParaRPr>
            </a:p>
            <a:p>
              <a:pPr defTabSz="1218565">
                <a:spcBef>
                  <a:spcPct val="20000"/>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endParaRPr lang="en-US" sz="1100" dirty="0">
                <a:solidFill>
                  <a:schemeClr val="tx1">
                    <a:lumMod val="50000"/>
                    <a:lumOff val="50000"/>
                  </a:schemeClr>
                </a:solidFill>
                <a:latin typeface="+mn-ea"/>
              </a:endParaRPr>
            </a:p>
          </p:txBody>
        </p:sp>
        <p:sp>
          <p:nvSpPr>
            <p:cNvPr id="43" name="Oval 42"/>
            <p:cNvSpPr/>
            <p:nvPr/>
          </p:nvSpPr>
          <p:spPr>
            <a:xfrm>
              <a:off x="510706" y="1378455"/>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8" name="Group 43"/>
          <p:cNvGrpSpPr/>
          <p:nvPr/>
        </p:nvGrpSpPr>
        <p:grpSpPr>
          <a:xfrm>
            <a:off x="8899178" y="1868195"/>
            <a:ext cx="2150380" cy="2877959"/>
            <a:chOff x="309082" y="1378455"/>
            <a:chExt cx="1612995" cy="2158469"/>
          </a:xfrm>
        </p:grpSpPr>
        <p:sp>
          <p:nvSpPr>
            <p:cNvPr id="46" name="TextBox 45"/>
            <p:cNvSpPr txBox="1"/>
            <p:nvPr/>
          </p:nvSpPr>
          <p:spPr>
            <a:xfrm>
              <a:off x="309082" y="2588202"/>
              <a:ext cx="1612995" cy="948722"/>
            </a:xfrm>
            <a:prstGeom prst="rect">
              <a:avLst/>
            </a:prstGeom>
            <a:noFill/>
          </p:spPr>
          <p:txBody>
            <a:bodyPr wrap="square" rtlCol="0">
              <a:spAutoFit/>
            </a:bodyPr>
            <a:lstStyle/>
            <a:p>
              <a:pPr algn="ctr"/>
              <a:r>
                <a:rPr lang="zh-CN" altLang="en-US" sz="1900" dirty="0">
                  <a:solidFill>
                    <a:schemeClr val="accent2"/>
                  </a:solidFill>
                  <a:latin typeface="+mn-ea"/>
                </a:rPr>
                <a:t>Product Inquiries</a:t>
              </a:r>
              <a:endParaRPr lang="en-US" sz="1900" dirty="0">
                <a:solidFill>
                  <a:schemeClr val="accent2"/>
                </a:solidFill>
                <a:latin typeface="+mn-ea"/>
              </a:endParaRPr>
            </a:p>
            <a:p>
              <a:pPr defTabSz="1218565">
                <a:spcBef>
                  <a:spcPct val="20000"/>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endParaRPr lang="en-US" sz="1100" dirty="0">
                <a:solidFill>
                  <a:schemeClr val="tx1">
                    <a:lumMod val="50000"/>
                    <a:lumOff val="50000"/>
                  </a:schemeClr>
                </a:solidFill>
                <a:latin typeface="+mn-ea"/>
              </a:endParaRPr>
            </a:p>
          </p:txBody>
        </p:sp>
        <p:sp>
          <p:nvSpPr>
            <p:cNvPr id="47" name="Oval 46"/>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solidFill>
                <a:latin typeface="+mn-ea"/>
              </a:endParaRPr>
            </a:p>
          </p:txBody>
        </p:sp>
      </p:grpSp>
      <p:sp>
        <p:nvSpPr>
          <p:cNvPr id="22" name="TextBox 21"/>
          <p:cNvSpPr txBox="1"/>
          <p:nvPr/>
        </p:nvSpPr>
        <p:spPr>
          <a:xfrm>
            <a:off x="1035440" y="5296591"/>
            <a:ext cx="10121124" cy="400110"/>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143"/>
          <p:cNvSpPr>
            <a:spLocks noEditPoints="1"/>
          </p:cNvSpPr>
          <p:nvPr/>
        </p:nvSpPr>
        <p:spPr bwMode="auto">
          <a:xfrm>
            <a:off x="1976367" y="248543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144"/>
          <p:cNvSpPr/>
          <p:nvPr/>
        </p:nvSpPr>
        <p:spPr bwMode="auto">
          <a:xfrm>
            <a:off x="7182442" y="2472187"/>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1" name="Freeform 149"/>
          <p:cNvSpPr/>
          <p:nvPr/>
        </p:nvSpPr>
        <p:spPr bwMode="auto">
          <a:xfrm>
            <a:off x="9756379" y="2502368"/>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160"/>
          <p:cNvSpPr/>
          <p:nvPr/>
        </p:nvSpPr>
        <p:spPr bwMode="auto">
          <a:xfrm>
            <a:off x="4552420" y="2514885"/>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upRight)">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35440" y="5296591"/>
            <a:ext cx="10121124" cy="400110"/>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28" name="Straight Connector 2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52643" y="2208585"/>
            <a:ext cx="1642001" cy="2142129"/>
            <a:chOff x="788988" y="1656437"/>
            <a:chExt cx="1231661" cy="1606597"/>
          </a:xfrm>
        </p:grpSpPr>
        <p:grpSp>
          <p:nvGrpSpPr>
            <p:cNvPr id="37" name="Group 36"/>
            <p:cNvGrpSpPr/>
            <p:nvPr/>
          </p:nvGrpSpPr>
          <p:grpSpPr>
            <a:xfrm>
              <a:off x="788988" y="1656437"/>
              <a:ext cx="1231661" cy="1606597"/>
              <a:chOff x="563421" y="1153347"/>
              <a:chExt cx="1501544" cy="1958638"/>
            </a:xfrm>
          </p:grpSpPr>
          <p:sp>
            <p:nvSpPr>
              <p:cNvPr id="26" name="Flowchart: Off-page Connector 25"/>
              <p:cNvSpPr/>
              <p:nvPr/>
            </p:nvSpPr>
            <p:spPr>
              <a:xfrm>
                <a:off x="563421" y="1153347"/>
                <a:ext cx="1501544" cy="1958638"/>
              </a:xfrm>
              <a:prstGeom prst="flowChartOffpageConnector">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7" name="TextBox 6"/>
              <p:cNvSpPr txBox="1"/>
              <p:nvPr/>
            </p:nvSpPr>
            <p:spPr>
              <a:xfrm>
                <a:off x="563421" y="2395737"/>
                <a:ext cx="1501543" cy="337696"/>
              </a:xfrm>
              <a:prstGeom prst="rect">
                <a:avLst/>
              </a:prstGeom>
              <a:noFill/>
              <a:ln>
                <a:noFill/>
              </a:ln>
            </p:spPr>
            <p:txBody>
              <a:bodyPr wrap="square" lIns="0" tIns="0" rIns="0" bIns="0" rtlCol="0" anchor="ctr">
                <a:spAutoFit/>
              </a:bodyPr>
              <a:lstStyle/>
              <a:p>
                <a:pPr algn="ctr"/>
                <a:r>
                  <a:rPr lang="zh-CN" altLang="en-US" sz="1200" b="1" dirty="0">
                    <a:solidFill>
                      <a:schemeClr val="bg1"/>
                    </a:solidFill>
                    <a:latin typeface="+mn-ea"/>
                  </a:rPr>
                  <a:t>Hire</a:t>
                </a:r>
                <a:endParaRPr lang="en-US" sz="1200" b="1" dirty="0">
                  <a:solidFill>
                    <a:schemeClr val="bg1"/>
                  </a:solidFill>
                  <a:latin typeface="+mn-ea"/>
                </a:endParaRPr>
              </a:p>
              <a:p>
                <a:pPr algn="ctr"/>
                <a:r>
                  <a:rPr lang="en-US" sz="1200" b="1" dirty="0">
                    <a:solidFill>
                      <a:schemeClr val="bg1"/>
                    </a:solidFill>
                    <a:latin typeface="+mn-ea"/>
                  </a:rPr>
                  <a:t> &amp; </a:t>
                </a:r>
                <a:r>
                  <a:rPr lang="zh-CN" altLang="en-US" sz="1200" b="1" dirty="0">
                    <a:solidFill>
                      <a:schemeClr val="bg1"/>
                    </a:solidFill>
                    <a:latin typeface="+mn-ea"/>
                  </a:rPr>
                  <a:t>Skills</a:t>
                </a:r>
                <a:endParaRPr lang="en-US" sz="1200" b="1" dirty="0">
                  <a:solidFill>
                    <a:schemeClr val="bg1"/>
                  </a:solidFill>
                  <a:latin typeface="+mn-ea"/>
                </a:endParaRPr>
              </a:p>
            </p:txBody>
          </p:sp>
          <p:sp>
            <p:nvSpPr>
              <p:cNvPr id="25" name="Oval 24"/>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tx2">
                      <a:lumMod val="75000"/>
                    </a:schemeClr>
                  </a:solidFill>
                  <a:latin typeface="+mn-ea"/>
                </a:endParaRPr>
              </a:p>
            </p:txBody>
          </p:sp>
        </p:grpSp>
        <p:sp>
          <p:nvSpPr>
            <p:cNvPr id="30" name="Freeform 143"/>
            <p:cNvSpPr>
              <a:spLocks noEditPoints="1"/>
            </p:cNvSpPr>
            <p:nvPr/>
          </p:nvSpPr>
          <p:spPr bwMode="auto">
            <a:xfrm>
              <a:off x="1223842" y="1969523"/>
              <a:ext cx="361950" cy="333375"/>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grpSp>
      <p:grpSp>
        <p:nvGrpSpPr>
          <p:cNvPr id="5" name="组合 4"/>
          <p:cNvGrpSpPr/>
          <p:nvPr/>
        </p:nvGrpSpPr>
        <p:grpSpPr>
          <a:xfrm>
            <a:off x="5268654" y="2208585"/>
            <a:ext cx="1642001" cy="2142129"/>
            <a:chOff x="3951408" y="1656437"/>
            <a:chExt cx="1231661" cy="1606597"/>
          </a:xfrm>
        </p:grpSpPr>
        <p:grpSp>
          <p:nvGrpSpPr>
            <p:cNvPr id="67" name="Group 66"/>
            <p:cNvGrpSpPr/>
            <p:nvPr/>
          </p:nvGrpSpPr>
          <p:grpSpPr>
            <a:xfrm>
              <a:off x="3951408" y="1656437"/>
              <a:ext cx="1231661" cy="1606597"/>
              <a:chOff x="563421" y="1153347"/>
              <a:chExt cx="1501544" cy="1958638"/>
            </a:xfrm>
            <a:effectLst/>
          </p:grpSpPr>
          <p:sp>
            <p:nvSpPr>
              <p:cNvPr id="68" name="Flowchart: Off-page Connector 67"/>
              <p:cNvSpPr/>
              <p:nvPr/>
            </p:nvSpPr>
            <p:spPr>
              <a:xfrm>
                <a:off x="563421" y="1153347"/>
                <a:ext cx="1501544" cy="1958638"/>
              </a:xfrm>
              <a:prstGeom prst="flowChartOffpage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69" name="TextBox 68"/>
              <p:cNvSpPr txBox="1"/>
              <p:nvPr/>
            </p:nvSpPr>
            <p:spPr>
              <a:xfrm>
                <a:off x="646483" y="2409808"/>
                <a:ext cx="1335419" cy="309554"/>
              </a:xfrm>
              <a:prstGeom prst="rect">
                <a:avLst/>
              </a:prstGeom>
              <a:noFill/>
            </p:spPr>
            <p:txBody>
              <a:bodyPr wrap="none" lIns="0" tIns="0" rIns="0" bIns="0" rtlCol="0" anchor="ctr">
                <a:spAutoFit/>
              </a:bodyPr>
              <a:lstStyle/>
              <a:p>
                <a:pPr algn="ctr"/>
                <a:r>
                  <a:rPr lang="zh-CN" altLang="en-US" sz="1100" b="1" dirty="0">
                    <a:solidFill>
                      <a:schemeClr val="bg1"/>
                    </a:solidFill>
                    <a:latin typeface="+mn-ea"/>
                  </a:rPr>
                  <a:t>Outsourcing</a:t>
                </a:r>
                <a:endParaRPr lang="en-US" sz="1100" b="1" dirty="0">
                  <a:solidFill>
                    <a:schemeClr val="bg1"/>
                  </a:solidFill>
                  <a:latin typeface="+mn-ea"/>
                </a:endParaRPr>
              </a:p>
              <a:p>
                <a:pPr algn="ctr"/>
                <a:r>
                  <a:rPr lang="zh-CN" altLang="en-US" sz="1100" b="1" dirty="0">
                    <a:solidFill>
                      <a:schemeClr val="bg1"/>
                    </a:solidFill>
                    <a:latin typeface="+mn-ea"/>
                  </a:rPr>
                  <a:t>Cooperation Process</a:t>
                </a:r>
                <a:endParaRPr lang="en-US" sz="1100" b="1" dirty="0">
                  <a:solidFill>
                    <a:schemeClr val="bg1"/>
                  </a:solidFill>
                  <a:latin typeface="+mn-ea"/>
                </a:endParaRPr>
              </a:p>
            </p:txBody>
          </p:sp>
          <p:sp>
            <p:nvSpPr>
              <p:cNvPr id="70" name="Oval 69"/>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1"/>
                  </a:solidFill>
                  <a:latin typeface="+mn-ea"/>
                </a:endParaRPr>
              </a:p>
            </p:txBody>
          </p:sp>
        </p:grpSp>
        <p:sp>
          <p:nvSpPr>
            <p:cNvPr id="31" name="Freeform 144"/>
            <p:cNvSpPr/>
            <p:nvPr/>
          </p:nvSpPr>
          <p:spPr bwMode="auto">
            <a:xfrm>
              <a:off x="4412455" y="1968728"/>
              <a:ext cx="309563" cy="334963"/>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accent1"/>
            </a:solidFill>
            <a:ln>
              <a:noFill/>
            </a:ln>
          </p:spPr>
          <p:txBody>
            <a:bodyPr vert="horz" wrap="square" lIns="91440" tIns="45720" rIns="91440" bIns="45720" numCol="1" anchor="t" anchorCtr="0" compatLnSpc="1"/>
            <a:lstStyle/>
            <a:p>
              <a:endParaRPr lang="en-US">
                <a:latin typeface="+mn-ea"/>
              </a:endParaRPr>
            </a:p>
          </p:txBody>
        </p:sp>
      </p:grpSp>
      <p:grpSp>
        <p:nvGrpSpPr>
          <p:cNvPr id="8" name="组合 7"/>
          <p:cNvGrpSpPr/>
          <p:nvPr/>
        </p:nvGrpSpPr>
        <p:grpSpPr>
          <a:xfrm>
            <a:off x="7376659" y="2208585"/>
            <a:ext cx="1642001" cy="2142129"/>
            <a:chOff x="5532618" y="1656437"/>
            <a:chExt cx="1231661" cy="1606597"/>
          </a:xfrm>
        </p:grpSpPr>
        <p:grpSp>
          <p:nvGrpSpPr>
            <p:cNvPr id="71" name="Group 70"/>
            <p:cNvGrpSpPr/>
            <p:nvPr/>
          </p:nvGrpSpPr>
          <p:grpSpPr>
            <a:xfrm>
              <a:off x="5532618" y="1656437"/>
              <a:ext cx="1231661" cy="1606597"/>
              <a:chOff x="563421" y="1153347"/>
              <a:chExt cx="1501544" cy="1958638"/>
            </a:xfrm>
          </p:grpSpPr>
          <p:sp>
            <p:nvSpPr>
              <p:cNvPr id="72" name="Flowchart: Off-page Connector 71"/>
              <p:cNvSpPr/>
              <p:nvPr/>
            </p:nvSpPr>
            <p:spPr>
              <a:xfrm>
                <a:off x="563421" y="1153347"/>
                <a:ext cx="1501544" cy="1958638"/>
              </a:xfrm>
              <a:prstGeom prst="flowChartOffpageConnecto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73" name="TextBox 72"/>
              <p:cNvSpPr txBox="1"/>
              <p:nvPr/>
            </p:nvSpPr>
            <p:spPr>
              <a:xfrm>
                <a:off x="718311" y="2409808"/>
                <a:ext cx="1191762" cy="309554"/>
              </a:xfrm>
              <a:prstGeom prst="rect">
                <a:avLst/>
              </a:prstGeom>
              <a:noFill/>
            </p:spPr>
            <p:txBody>
              <a:bodyPr wrap="none" lIns="0" tIns="0" rIns="0" bIns="0" rtlCol="0" anchor="ctr">
                <a:spAutoFit/>
              </a:bodyPr>
              <a:lstStyle/>
              <a:p>
                <a:pPr algn="ctr"/>
                <a:r>
                  <a:rPr lang="zh-CN" altLang="en-US" sz="1100" b="1" dirty="0">
                    <a:solidFill>
                      <a:schemeClr val="bg1"/>
                    </a:solidFill>
                    <a:latin typeface="+mn-ea"/>
                  </a:rPr>
                  <a:t>Market</a:t>
                </a:r>
                <a:endParaRPr lang="en-US" sz="1100" b="1" dirty="0">
                  <a:solidFill>
                    <a:schemeClr val="bg1"/>
                  </a:solidFill>
                  <a:latin typeface="+mn-ea"/>
                </a:endParaRPr>
              </a:p>
              <a:p>
                <a:pPr algn="ctr"/>
                <a:r>
                  <a:rPr lang="zh-CN" altLang="en-US" sz="1100" b="1" dirty="0">
                    <a:solidFill>
                      <a:schemeClr val="bg1"/>
                    </a:solidFill>
                    <a:latin typeface="+mn-ea"/>
                  </a:rPr>
                  <a:t>Research activities</a:t>
                </a:r>
                <a:endParaRPr lang="en-US" sz="1100" b="1" dirty="0">
                  <a:solidFill>
                    <a:schemeClr val="bg1"/>
                  </a:solidFill>
                  <a:latin typeface="+mn-ea"/>
                </a:endParaRPr>
              </a:p>
            </p:txBody>
          </p:sp>
          <p:sp>
            <p:nvSpPr>
              <p:cNvPr id="74" name="Oval 73"/>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2"/>
                  </a:solidFill>
                  <a:latin typeface="+mn-ea"/>
                </a:endParaRPr>
              </a:p>
            </p:txBody>
          </p:sp>
        </p:grpSp>
        <p:sp>
          <p:nvSpPr>
            <p:cNvPr id="32" name="Freeform 149"/>
            <p:cNvSpPr/>
            <p:nvPr/>
          </p:nvSpPr>
          <p:spPr bwMode="auto">
            <a:xfrm>
              <a:off x="5984935" y="1996826"/>
              <a:ext cx="327025" cy="32067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2"/>
            </a:solidFill>
            <a:ln>
              <a:noFill/>
            </a:ln>
          </p:spPr>
          <p:txBody>
            <a:bodyPr vert="horz" wrap="square" lIns="91440" tIns="45720" rIns="91440" bIns="45720" numCol="1" anchor="t" anchorCtr="0" compatLnSpc="1"/>
            <a:lstStyle/>
            <a:p>
              <a:endParaRPr lang="en-US">
                <a:latin typeface="+mn-ea"/>
              </a:endParaRPr>
            </a:p>
          </p:txBody>
        </p:sp>
      </p:grpSp>
      <p:grpSp>
        <p:nvGrpSpPr>
          <p:cNvPr id="4" name="组合 3"/>
          <p:cNvGrpSpPr/>
          <p:nvPr/>
        </p:nvGrpSpPr>
        <p:grpSpPr>
          <a:xfrm>
            <a:off x="3160648" y="2208585"/>
            <a:ext cx="1642001" cy="2142129"/>
            <a:chOff x="2370198" y="1656437"/>
            <a:chExt cx="1231661" cy="1606597"/>
          </a:xfrm>
        </p:grpSpPr>
        <p:grpSp>
          <p:nvGrpSpPr>
            <p:cNvPr id="63" name="Group 62"/>
            <p:cNvGrpSpPr/>
            <p:nvPr/>
          </p:nvGrpSpPr>
          <p:grpSpPr>
            <a:xfrm>
              <a:off x="2370198" y="1656437"/>
              <a:ext cx="1231661" cy="1606597"/>
              <a:chOff x="563421" y="1153347"/>
              <a:chExt cx="1501544" cy="1958638"/>
            </a:xfrm>
            <a:effectLst/>
          </p:grpSpPr>
          <p:sp>
            <p:nvSpPr>
              <p:cNvPr id="64" name="Flowchart: Off-page Connector 63"/>
              <p:cNvSpPr/>
              <p:nvPr/>
            </p:nvSpPr>
            <p:spPr>
              <a:xfrm>
                <a:off x="563421" y="1153347"/>
                <a:ext cx="1501544" cy="1958638"/>
              </a:xfrm>
              <a:prstGeom prst="flowChartOffpageConnec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65" name="TextBox 64"/>
              <p:cNvSpPr txBox="1"/>
              <p:nvPr/>
            </p:nvSpPr>
            <p:spPr>
              <a:xfrm>
                <a:off x="892750" y="2395737"/>
                <a:ext cx="842882" cy="337696"/>
              </a:xfrm>
              <a:prstGeom prst="rect">
                <a:avLst/>
              </a:prstGeom>
              <a:noFill/>
            </p:spPr>
            <p:txBody>
              <a:bodyPr wrap="none" lIns="0" tIns="0" rIns="0" bIns="0" rtlCol="0" anchor="ctr">
                <a:spAutoFit/>
              </a:bodyPr>
              <a:lstStyle/>
              <a:p>
                <a:pPr algn="ctr"/>
                <a:r>
                  <a:rPr lang="zh-CN" altLang="en-US" sz="1200" b="1" dirty="0">
                    <a:solidFill>
                      <a:schemeClr val="bg1"/>
                    </a:solidFill>
                    <a:latin typeface="+mn-ea"/>
                  </a:rPr>
                  <a:t>Investment</a:t>
                </a:r>
                <a:endParaRPr lang="en-US" sz="1200" b="1" dirty="0">
                  <a:solidFill>
                    <a:schemeClr val="bg1"/>
                  </a:solidFill>
                  <a:latin typeface="+mn-ea"/>
                </a:endParaRPr>
              </a:p>
              <a:p>
                <a:pPr algn="ctr"/>
                <a:r>
                  <a:rPr lang="zh-CN" altLang="en-US" sz="1200" b="1" dirty="0">
                    <a:solidFill>
                      <a:schemeClr val="bg1"/>
                    </a:solidFill>
                    <a:latin typeface="+mn-ea"/>
                  </a:rPr>
                  <a:t>| Solutions |</a:t>
                </a:r>
                <a:endParaRPr lang="en-US" sz="1200" b="1" dirty="0">
                  <a:solidFill>
                    <a:schemeClr val="bg1"/>
                  </a:solidFill>
                  <a:latin typeface="+mn-ea"/>
                </a:endParaRPr>
              </a:p>
            </p:txBody>
          </p:sp>
          <p:sp>
            <p:nvSpPr>
              <p:cNvPr id="66" name="Oval 65"/>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300" dirty="0">
                  <a:solidFill>
                    <a:schemeClr val="bg2"/>
                  </a:solidFill>
                  <a:latin typeface="+mn-ea"/>
                </a:endParaRPr>
              </a:p>
            </p:txBody>
          </p:sp>
        </p:grpSp>
        <p:sp>
          <p:nvSpPr>
            <p:cNvPr id="33" name="Freeform 160"/>
            <p:cNvSpPr/>
            <p:nvPr/>
          </p:nvSpPr>
          <p:spPr bwMode="auto">
            <a:xfrm>
              <a:off x="2797907" y="2027527"/>
              <a:ext cx="376238" cy="239713"/>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accent4"/>
            </a:solidFill>
            <a:ln>
              <a:noFill/>
            </a:ln>
          </p:spPr>
          <p:txBody>
            <a:bodyPr vert="horz" wrap="square" lIns="91440" tIns="45720" rIns="91440" bIns="45720" numCol="1" anchor="t" anchorCtr="0" compatLnSpc="1"/>
            <a:lstStyle/>
            <a:p>
              <a:endParaRPr lang="en-US">
                <a:latin typeface="+mn-ea"/>
              </a:endParaRPr>
            </a:p>
          </p:txBody>
        </p:sp>
      </p:grpSp>
      <p:grpSp>
        <p:nvGrpSpPr>
          <p:cNvPr id="9" name="组合 8"/>
          <p:cNvGrpSpPr/>
          <p:nvPr/>
        </p:nvGrpSpPr>
        <p:grpSpPr>
          <a:xfrm>
            <a:off x="9484662" y="2208585"/>
            <a:ext cx="1642001" cy="2142129"/>
            <a:chOff x="7113826" y="1656437"/>
            <a:chExt cx="1231661" cy="1606597"/>
          </a:xfrm>
        </p:grpSpPr>
        <p:grpSp>
          <p:nvGrpSpPr>
            <p:cNvPr id="75" name="Group 74"/>
            <p:cNvGrpSpPr/>
            <p:nvPr/>
          </p:nvGrpSpPr>
          <p:grpSpPr>
            <a:xfrm>
              <a:off x="7113826" y="1656437"/>
              <a:ext cx="1231661" cy="1606597"/>
              <a:chOff x="563421" y="1153347"/>
              <a:chExt cx="1501544" cy="1958638"/>
            </a:xfrm>
            <a:effectLst/>
          </p:grpSpPr>
          <p:sp>
            <p:nvSpPr>
              <p:cNvPr id="76" name="Flowchart: Off-page Connector 75"/>
              <p:cNvSpPr/>
              <p:nvPr/>
            </p:nvSpPr>
            <p:spPr>
              <a:xfrm>
                <a:off x="563421" y="1153347"/>
                <a:ext cx="1501544" cy="1958638"/>
              </a:xfrm>
              <a:prstGeom prst="flowChartOffpage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77" name="TextBox 76"/>
              <p:cNvSpPr txBox="1"/>
              <p:nvPr/>
            </p:nvSpPr>
            <p:spPr>
              <a:xfrm>
                <a:off x="736635" y="2409808"/>
                <a:ext cx="1155115" cy="309554"/>
              </a:xfrm>
              <a:prstGeom prst="rect">
                <a:avLst/>
              </a:prstGeom>
              <a:noFill/>
            </p:spPr>
            <p:txBody>
              <a:bodyPr wrap="none" lIns="0" tIns="0" rIns="0" bIns="0" rtlCol="0" anchor="ctr">
                <a:spAutoFit/>
              </a:bodyPr>
              <a:lstStyle/>
              <a:p>
                <a:pPr algn="ctr"/>
                <a:r>
                  <a:rPr lang="zh-CN" altLang="en-US" sz="1100" b="1" dirty="0">
                    <a:solidFill>
                      <a:schemeClr val="bg1"/>
                    </a:solidFill>
                    <a:latin typeface="+mn-ea"/>
                  </a:rPr>
                  <a:t>Products</a:t>
                </a:r>
                <a:endParaRPr lang="en-US" altLang="zh-CN" sz="1100" b="1" dirty="0">
                  <a:solidFill>
                    <a:schemeClr val="bg1"/>
                  </a:solidFill>
                  <a:latin typeface="+mn-ea"/>
                </a:endParaRPr>
              </a:p>
              <a:p>
                <a:pPr algn="ctr"/>
                <a:r>
                  <a:rPr lang="zh-CN" altLang="en-US" sz="1100" b="1" dirty="0">
                    <a:solidFill>
                      <a:schemeClr val="bg1"/>
                    </a:solidFill>
                    <a:latin typeface="+mn-ea"/>
                  </a:rPr>
                  <a:t>Technical support</a:t>
                </a:r>
                <a:endParaRPr lang="en-US" sz="1100" b="1" dirty="0">
                  <a:solidFill>
                    <a:schemeClr val="bg1"/>
                  </a:solidFill>
                  <a:latin typeface="+mn-ea"/>
                </a:endParaRPr>
              </a:p>
            </p:txBody>
          </p:sp>
          <p:sp>
            <p:nvSpPr>
              <p:cNvPr id="78" name="Oval 77"/>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3"/>
                  </a:solidFill>
                  <a:latin typeface="+mn-ea"/>
                </a:endParaRPr>
              </a:p>
            </p:txBody>
          </p:sp>
        </p:grpSp>
        <p:sp>
          <p:nvSpPr>
            <p:cNvPr id="34" name="Freeform 150"/>
            <p:cNvSpPr>
              <a:spLocks noEditPoints="1"/>
            </p:cNvSpPr>
            <p:nvPr/>
          </p:nvSpPr>
          <p:spPr bwMode="auto">
            <a:xfrm>
              <a:off x="7585987" y="1981748"/>
              <a:ext cx="287338" cy="369888"/>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accent3"/>
            </a:solidFill>
            <a:ln>
              <a:noFill/>
            </a:ln>
          </p:spPr>
          <p:txBody>
            <a:bodyPr vert="horz" wrap="square" lIns="91440" tIns="45720" rIns="91440" bIns="45720" numCol="1" anchor="t" anchorCtr="0" compatLnSpc="1"/>
            <a:lstStyle/>
            <a:p>
              <a:endParaRPr lang="en-US"/>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03</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Title bar</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Click to enter a brief text content text content needs to be summarized and refined without extra text</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4139" y="1316766"/>
            <a:ext cx="3633744" cy="2112235"/>
          </a:xfrm>
          <a:prstGeom prst="rect">
            <a:avLst/>
          </a:prstGeom>
          <a:solidFill>
            <a:srgbClr val="00A1DA"/>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Project</a:t>
            </a:r>
            <a:r>
              <a:rPr lang="en-US" altLang="zh-CN" sz="2700" b="1" dirty="0">
                <a:solidFill>
                  <a:schemeClr val="bg1"/>
                </a:solidFill>
                <a:latin typeface="微软雅黑" panose="020B0503020204020204" pitchFamily="34" charset="-122"/>
                <a:ea typeface="微软雅黑" panose="020B0503020204020204" pitchFamily="34" charset="-122"/>
              </a:rPr>
              <a:t>1</a:t>
            </a:r>
            <a:r>
              <a:rPr lang="zh-CN" altLang="en-US" sz="2700" b="1" dirty="0">
                <a:solidFill>
                  <a:schemeClr val="bg1"/>
                </a:solidFill>
                <a:latin typeface="微软雅黑" panose="020B0503020204020204" pitchFamily="34" charset="-122"/>
                <a:ea typeface="微软雅黑" panose="020B0503020204020204" pitchFamily="34" charset="-122"/>
              </a:rPr>
              <a:t>The title</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p>
        </p:txBody>
      </p:sp>
      <p:sp>
        <p:nvSpPr>
          <p:cNvPr id="4" name="矩形 3"/>
          <p:cNvSpPr/>
          <p:nvPr/>
        </p:nvSpPr>
        <p:spPr>
          <a:xfrm>
            <a:off x="4245185" y="1320338"/>
            <a:ext cx="3633744" cy="2112235"/>
          </a:xfrm>
          <a:prstGeom prst="rect">
            <a:avLst/>
          </a:prstGeom>
          <a:blipFill>
            <a:blip r:embed="rId4"/>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5" name="矩形 4"/>
          <p:cNvSpPr/>
          <p:nvPr/>
        </p:nvSpPr>
        <p:spPr>
          <a:xfrm>
            <a:off x="7866231" y="1316766"/>
            <a:ext cx="3633744" cy="2112235"/>
          </a:xfrm>
          <a:prstGeom prst="rect">
            <a:avLst/>
          </a:prstGeom>
          <a:solidFill>
            <a:srgbClr val="00A1DA"/>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Project</a:t>
            </a:r>
            <a:r>
              <a:rPr lang="en-US" altLang="zh-CN" sz="2700" b="1" dirty="0">
                <a:solidFill>
                  <a:schemeClr val="bg1"/>
                </a:solidFill>
                <a:latin typeface="微软雅黑" panose="020B0503020204020204" pitchFamily="34" charset="-122"/>
                <a:ea typeface="微软雅黑" panose="020B0503020204020204" pitchFamily="34" charset="-122"/>
              </a:rPr>
              <a:t>2</a:t>
            </a:r>
            <a:r>
              <a:rPr lang="zh-CN" altLang="en-US" sz="2700" b="1" dirty="0">
                <a:solidFill>
                  <a:schemeClr val="bg1"/>
                </a:solidFill>
                <a:latin typeface="微软雅黑" panose="020B0503020204020204" pitchFamily="34" charset="-122"/>
                <a:ea typeface="微软雅黑" panose="020B0503020204020204" pitchFamily="34" charset="-122"/>
              </a:rPr>
              <a:t>The title</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zh-CN" altLang="en-US" dirty="0"/>
          </a:p>
        </p:txBody>
      </p:sp>
      <p:sp>
        <p:nvSpPr>
          <p:cNvPr id="6" name="矩形 5"/>
          <p:cNvSpPr/>
          <p:nvPr/>
        </p:nvSpPr>
        <p:spPr>
          <a:xfrm>
            <a:off x="624139" y="3419873"/>
            <a:ext cx="3633744" cy="2112235"/>
          </a:xfrm>
          <a:prstGeom prst="rect">
            <a:avLst/>
          </a:prstGeom>
          <a:blipFill>
            <a:blip r:embed="rId5"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7" name="矩形 6"/>
          <p:cNvSpPr/>
          <p:nvPr/>
        </p:nvSpPr>
        <p:spPr>
          <a:xfrm>
            <a:off x="4245185" y="3423445"/>
            <a:ext cx="3633744" cy="2112235"/>
          </a:xfrm>
          <a:prstGeom prst="rect">
            <a:avLst/>
          </a:prstGeom>
          <a:solidFill>
            <a:srgbClr val="00A1DA"/>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Project</a:t>
            </a:r>
            <a:r>
              <a:rPr lang="en-US" altLang="zh-CN" sz="2700" b="1" dirty="0">
                <a:solidFill>
                  <a:schemeClr val="bg1"/>
                </a:solidFill>
                <a:latin typeface="微软雅黑" panose="020B0503020204020204" pitchFamily="34" charset="-122"/>
                <a:ea typeface="微软雅黑" panose="020B0503020204020204" pitchFamily="34" charset="-122"/>
              </a:rPr>
              <a:t>2</a:t>
            </a:r>
            <a:r>
              <a:rPr lang="zh-CN" altLang="en-US" sz="2700" b="1" dirty="0">
                <a:solidFill>
                  <a:schemeClr val="bg1"/>
                </a:solidFill>
                <a:latin typeface="微软雅黑" panose="020B0503020204020204" pitchFamily="34" charset="-122"/>
                <a:ea typeface="微软雅黑" panose="020B0503020204020204" pitchFamily="34" charset="-122"/>
              </a:rPr>
              <a:t>The title</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zh-CN" altLang="en-US" dirty="0"/>
          </a:p>
        </p:txBody>
      </p:sp>
      <p:sp>
        <p:nvSpPr>
          <p:cNvPr id="8" name="矩形 7"/>
          <p:cNvSpPr/>
          <p:nvPr/>
        </p:nvSpPr>
        <p:spPr>
          <a:xfrm>
            <a:off x="7866231" y="3419873"/>
            <a:ext cx="3633744" cy="2112235"/>
          </a:xfrm>
          <a:prstGeom prst="rect">
            <a:avLst/>
          </a:prstGeom>
          <a:blipFill>
            <a:blip r:embed="rId6"/>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9" name="矩形 8"/>
          <p:cNvSpPr/>
          <p:nvPr/>
        </p:nvSpPr>
        <p:spPr>
          <a:xfrm>
            <a:off x="634158" y="3423144"/>
            <a:ext cx="3633744" cy="2112235"/>
          </a:xfrm>
          <a:prstGeom prst="rect">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Project</a:t>
            </a:r>
            <a:r>
              <a:rPr lang="en-US" altLang="zh-CN" sz="2700" b="1" dirty="0">
                <a:solidFill>
                  <a:schemeClr val="bg1"/>
                </a:solidFill>
                <a:latin typeface="微软雅黑" panose="020B0503020204020204" pitchFamily="34" charset="-122"/>
                <a:ea typeface="微软雅黑" panose="020B0503020204020204" pitchFamily="34" charset="-122"/>
              </a:rPr>
              <a:t>4</a:t>
            </a:r>
            <a:r>
              <a:rPr lang="zh-CN" altLang="en-US" sz="2700" b="1" dirty="0">
                <a:solidFill>
                  <a:schemeClr val="bg1"/>
                </a:solidFill>
                <a:latin typeface="微软雅黑" panose="020B0503020204020204" pitchFamily="34" charset="-122"/>
                <a:ea typeface="微软雅黑" panose="020B0503020204020204" pitchFamily="34" charset="-122"/>
              </a:rPr>
              <a:t>The title</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255204" y="3419325"/>
            <a:ext cx="3633744" cy="2112235"/>
          </a:xfrm>
          <a:prstGeom prst="rect">
            <a:avLst/>
          </a:prstGeom>
          <a:blipFill>
            <a:blip r:embed="rId7"/>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1" name="矩形 10"/>
          <p:cNvSpPr/>
          <p:nvPr/>
        </p:nvSpPr>
        <p:spPr>
          <a:xfrm>
            <a:off x="7876250" y="3426469"/>
            <a:ext cx="3633744" cy="2112235"/>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Project</a:t>
            </a:r>
            <a:r>
              <a:rPr lang="en-US" altLang="zh-CN" sz="2700" b="1" dirty="0">
                <a:solidFill>
                  <a:schemeClr val="bg1"/>
                </a:solidFill>
                <a:latin typeface="微软雅黑" panose="020B0503020204020204" pitchFamily="34" charset="-122"/>
                <a:ea typeface="微软雅黑" panose="020B0503020204020204" pitchFamily="34" charset="-122"/>
              </a:rPr>
              <a:t>6</a:t>
            </a:r>
            <a:r>
              <a:rPr lang="zh-CN" altLang="en-US" sz="2700" b="1" dirty="0">
                <a:solidFill>
                  <a:schemeClr val="bg1"/>
                </a:solidFill>
                <a:latin typeface="微软雅黑" panose="020B0503020204020204" pitchFamily="34" charset="-122"/>
                <a:ea typeface="微软雅黑" panose="020B0503020204020204" pitchFamily="34" charset="-122"/>
              </a:rPr>
              <a:t>The title</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zh-CN" altLang="en-US" dirty="0"/>
          </a:p>
        </p:txBody>
      </p:sp>
      <p:sp>
        <p:nvSpPr>
          <p:cNvPr id="12" name="矩形 11"/>
          <p:cNvSpPr/>
          <p:nvPr/>
        </p:nvSpPr>
        <p:spPr>
          <a:xfrm>
            <a:off x="634158" y="1316766"/>
            <a:ext cx="3633744" cy="2112235"/>
          </a:xfrm>
          <a:prstGeom prst="rect">
            <a:avLst/>
          </a:prstGeom>
          <a:blipFill>
            <a:blip r:embed="rId8"/>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3" name="矩形 12"/>
          <p:cNvSpPr/>
          <p:nvPr/>
        </p:nvSpPr>
        <p:spPr>
          <a:xfrm>
            <a:off x="4255204" y="1320585"/>
            <a:ext cx="3633744" cy="2112235"/>
          </a:xfrm>
          <a:prstGeom prst="rect">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Project</a:t>
            </a:r>
            <a:r>
              <a:rPr lang="en-US" altLang="zh-CN" sz="2700" b="1" dirty="0">
                <a:solidFill>
                  <a:schemeClr val="bg1"/>
                </a:solidFill>
                <a:latin typeface="微软雅黑" panose="020B0503020204020204" pitchFamily="34" charset="-122"/>
                <a:ea typeface="微软雅黑" panose="020B0503020204020204" pitchFamily="34" charset="-122"/>
              </a:rPr>
              <a:t>5</a:t>
            </a:r>
            <a:r>
              <a:rPr lang="zh-CN" altLang="en-US" sz="2700" b="1" dirty="0">
                <a:solidFill>
                  <a:schemeClr val="bg1"/>
                </a:solidFill>
                <a:latin typeface="微软雅黑" panose="020B0503020204020204" pitchFamily="34" charset="-122"/>
                <a:ea typeface="微软雅黑" panose="020B0503020204020204" pitchFamily="34" charset="-122"/>
              </a:rPr>
              <a:t>The title</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Add an item here</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The text description</a:t>
            </a:r>
            <a:endParaRPr lang="zh-CN" altLang="en-US" dirty="0"/>
          </a:p>
        </p:txBody>
      </p:sp>
      <p:sp>
        <p:nvSpPr>
          <p:cNvPr id="14" name="矩形 13"/>
          <p:cNvSpPr/>
          <p:nvPr/>
        </p:nvSpPr>
        <p:spPr>
          <a:xfrm>
            <a:off x="7876250" y="1316766"/>
            <a:ext cx="3633744" cy="2112235"/>
          </a:xfrm>
          <a:prstGeom prst="rect">
            <a:avLst/>
          </a:prstGeom>
          <a:blipFill>
            <a:blip r:embed="rId9"/>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dou.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par>
                                <p:cTn id="35" presetID="0" presetClass="path" presetSubtype="0" accel="50000" decel="50000" fill="hold" grpId="1" nodeType="withEffect">
                                  <p:stCondLst>
                                    <p:cond delay="0"/>
                                  </p:stCondLst>
                                  <p:childTnLst>
                                    <p:animMotion origin="layout" path="M -0.01563 0.73704 C -0.01233 0.53086 -0.03004 0.31914 -0.0073 0.11667 C -0.0066 0.10062 -0.00487 0.08765 -0.00313 0.07222 C -0.00209 0.04846 4.44444E-6 0.02747 4.44444E-6 6.17284E-7 " pathEditMode="relative" rAng="0" ptsTypes="fffA">
                                      <p:cBhvr>
                                        <p:cTn id="36" dur="1000" fill="hold"/>
                                        <p:tgtEl>
                                          <p:spTgt spid="3"/>
                                        </p:tgtEl>
                                        <p:attrNameLst>
                                          <p:attrName>ppt_x</p:attrName>
                                          <p:attrName>ppt_y</p:attrName>
                                        </p:attrNameLst>
                                      </p:cBhvr>
                                      <p:rCtr x="52" y="-36852"/>
                                    </p:animMotion>
                                  </p:childTnLst>
                                </p:cTn>
                              </p:par>
                              <p:par>
                                <p:cTn id="37" presetID="0" presetClass="path" presetSubtype="0" accel="50000" decel="50000" fill="hold" grpId="1" nodeType="withEffect">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38" dur="1000" fill="hold"/>
                                        <p:tgtEl>
                                          <p:spTgt spid="6"/>
                                        </p:tgtEl>
                                        <p:attrNameLst>
                                          <p:attrName>ppt_x</p:attrName>
                                          <p:attrName>ppt_y</p:attrName>
                                        </p:attrNameLst>
                                      </p:cBhvr>
                                      <p:rCtr x="-7726" y="-27901"/>
                                    </p:animMotion>
                                  </p:childTnLst>
                                </p:cTn>
                              </p:par>
                              <p:par>
                                <p:cTn id="39" presetID="0" presetClass="path" presetSubtype="0" accel="50000" decel="50000" fill="hold" grpId="1" nodeType="withEffect">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0" dur="1000" fill="hold"/>
                                        <p:tgtEl>
                                          <p:spTgt spid="4"/>
                                        </p:tgtEl>
                                        <p:attrNameLst>
                                          <p:attrName>ppt_x</p:attrName>
                                          <p:attrName>ppt_y</p:attrName>
                                        </p:attrNameLst>
                                      </p:cBhvr>
                                      <p:rCtr x="-7153" y="-38148"/>
                                    </p:animMotion>
                                  </p:childTnLst>
                                </p:cTn>
                              </p:par>
                              <p:par>
                                <p:cTn id="41" presetID="0" presetClass="path" presetSubtype="0" accel="50000" decel="50000" fill="hold" grpId="1" nodeType="withEffect">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2" dur="1000" fill="hold"/>
                                        <p:tgtEl>
                                          <p:spTgt spid="7"/>
                                        </p:tgtEl>
                                        <p:attrNameLst>
                                          <p:attrName>ppt_x</p:attrName>
                                          <p:attrName>ppt_y</p:attrName>
                                        </p:attrNameLst>
                                      </p:cBhvr>
                                      <p:rCtr x="-1458" y="-29753"/>
                                    </p:animMotion>
                                  </p:childTnLst>
                                </p:cTn>
                              </p:par>
                              <p:par>
                                <p:cTn id="43" presetID="0" presetClass="path" presetSubtype="0" accel="50000" decel="50000" fill="hold" grpId="1" nodeType="withEffect">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4" dur="1000" fill="hold"/>
                                        <p:tgtEl>
                                          <p:spTgt spid="5"/>
                                        </p:tgtEl>
                                        <p:attrNameLst>
                                          <p:attrName>ppt_x</p:attrName>
                                          <p:attrName>ppt_y</p:attrName>
                                        </p:attrNameLst>
                                      </p:cBhvr>
                                      <p:rCtr x="-19514" y="-32099"/>
                                    </p:animMotion>
                                  </p:childTnLst>
                                </p:cTn>
                              </p:par>
                              <p:par>
                                <p:cTn id="45" presetID="0" presetClass="path" presetSubtype="0" accel="50000" decel="50000" fill="hold" grpId="1" nodeType="withEffect">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46" dur="1000" fill="hold"/>
                                        <p:tgtEl>
                                          <p:spTgt spid="8"/>
                                        </p:tgtEl>
                                        <p:attrNameLst>
                                          <p:attrName>ppt_x</p:attrName>
                                          <p:attrName>ppt_y</p:attrName>
                                        </p:attrNameLst>
                                      </p:cBhvr>
                                      <p:rCtr x="-14514" y="-28395"/>
                                    </p:animMotion>
                                  </p:childTnLst>
                                </p:cTn>
                              </p:par>
                              <p:par>
                                <p:cTn id="47" presetID="8" presetClass="emph" presetSubtype="0" fill="hold" grpId="2" nodeType="withEffect">
                                  <p:stCondLst>
                                    <p:cond delay="0"/>
                                  </p:stCondLst>
                                  <p:childTnLst>
                                    <p:animRot by="-21600000">
                                      <p:cBhvr>
                                        <p:cTn id="48" dur="1000" fill="hold"/>
                                        <p:tgtEl>
                                          <p:spTgt spid="3"/>
                                        </p:tgtEl>
                                        <p:attrNameLst>
                                          <p:attrName>r</p:attrName>
                                        </p:attrNameLst>
                                      </p:cBhvr>
                                    </p:animRot>
                                  </p:childTnLst>
                                </p:cTn>
                              </p:par>
                              <p:par>
                                <p:cTn id="49" presetID="8" presetClass="emph" presetSubtype="0" fill="hold" grpId="2" nodeType="withEffect">
                                  <p:stCondLst>
                                    <p:cond delay="0"/>
                                  </p:stCondLst>
                                  <p:childTnLst>
                                    <p:animRot by="21600000">
                                      <p:cBhvr>
                                        <p:cTn id="50" dur="1000" fill="hold"/>
                                        <p:tgtEl>
                                          <p:spTgt spid="6"/>
                                        </p:tgtEl>
                                        <p:attrNameLst>
                                          <p:attrName>r</p:attrName>
                                        </p:attrNameLst>
                                      </p:cBhvr>
                                    </p:animRot>
                                  </p:childTnLst>
                                </p:cTn>
                              </p:par>
                              <p:par>
                                <p:cTn id="51" presetID="8" presetClass="emph" presetSubtype="0" fill="hold" grpId="2" nodeType="withEffect">
                                  <p:stCondLst>
                                    <p:cond delay="0"/>
                                  </p:stCondLst>
                                  <p:childTnLst>
                                    <p:animRot by="-21600000">
                                      <p:cBhvr>
                                        <p:cTn id="52" dur="1000" fill="hold"/>
                                        <p:tgtEl>
                                          <p:spTgt spid="4"/>
                                        </p:tgtEl>
                                        <p:attrNameLst>
                                          <p:attrName>r</p:attrName>
                                        </p:attrNameLst>
                                      </p:cBhvr>
                                    </p:animRot>
                                  </p:childTnLst>
                                </p:cTn>
                              </p:par>
                              <p:par>
                                <p:cTn id="53" presetID="8" presetClass="emph" presetSubtype="0" fill="hold" grpId="2" nodeType="withEffect">
                                  <p:stCondLst>
                                    <p:cond delay="0"/>
                                  </p:stCondLst>
                                  <p:childTnLst>
                                    <p:animRot by="21600000">
                                      <p:cBhvr>
                                        <p:cTn id="54" dur="1000" fill="hold"/>
                                        <p:tgtEl>
                                          <p:spTgt spid="7"/>
                                        </p:tgtEl>
                                        <p:attrNameLst>
                                          <p:attrName>r</p:attrName>
                                        </p:attrNameLst>
                                      </p:cBhvr>
                                    </p:animRot>
                                  </p:childTnLst>
                                </p:cTn>
                              </p:par>
                              <p:par>
                                <p:cTn id="55" presetID="8" presetClass="emph" presetSubtype="0" fill="hold" grpId="2" nodeType="withEffect">
                                  <p:stCondLst>
                                    <p:cond delay="0"/>
                                  </p:stCondLst>
                                  <p:childTnLst>
                                    <p:animRot by="-21600000">
                                      <p:cBhvr>
                                        <p:cTn id="56" dur="1000" fill="hold"/>
                                        <p:tgtEl>
                                          <p:spTgt spid="5"/>
                                        </p:tgtEl>
                                        <p:attrNameLst>
                                          <p:attrName>r</p:attrName>
                                        </p:attrNameLst>
                                      </p:cBhvr>
                                    </p:animRot>
                                  </p:childTnLst>
                                </p:cTn>
                              </p:par>
                              <p:par>
                                <p:cTn id="57" presetID="8" presetClass="emph" presetSubtype="0" fill="hold" grpId="2" nodeType="withEffect">
                                  <p:stCondLst>
                                    <p:cond delay="0"/>
                                  </p:stCondLst>
                                  <p:childTnLst>
                                    <p:animRot by="21600000">
                                      <p:cBhvr>
                                        <p:cTn id="58" dur="1000" fill="hold"/>
                                        <p:tgtEl>
                                          <p:spTgt spid="8"/>
                                        </p:tgtEl>
                                        <p:attrNameLst>
                                          <p:attrName>r</p:attrName>
                                        </p:attrNameLst>
                                      </p:cBhvr>
                                    </p:animRot>
                                  </p:childTnLst>
                                </p:cTn>
                              </p:par>
                              <p:par>
                                <p:cTn id="59" presetID="14" presetClass="entr" presetSubtype="10" fill="hold" grpId="0" nodeType="withEffect">
                                  <p:stCondLst>
                                    <p:cond delay="100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10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3" name="dou.wav"/>
                                        </p:tgtEl>
                                      </p:cMediaNode>
                                    </p:audio>
                                  </p:subTnLst>
                                </p:cTn>
                              </p:par>
                              <p:par>
                                <p:cTn id="62" presetID="14" presetClass="entr" presetSubtype="10" fill="hold" grpId="0" nodeType="withEffect">
                                  <p:stCondLst>
                                    <p:cond delay="120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1000"/>
                                        <p:tgtEl>
                                          <p:spTgt spid="9"/>
                                        </p:tgtEl>
                                      </p:cBhvr>
                                    </p:animEffect>
                                  </p:childTnLst>
                                </p:cTn>
                              </p:par>
                              <p:par>
                                <p:cTn id="65" presetID="14" presetClass="entr" presetSubtype="10" fill="hold" grpId="0" nodeType="withEffect">
                                  <p:stCondLst>
                                    <p:cond delay="1400"/>
                                  </p:stCondLst>
                                  <p:childTnLst>
                                    <p:set>
                                      <p:cBhvr>
                                        <p:cTn id="66" dur="1" fill="hold">
                                          <p:stCondLst>
                                            <p:cond delay="0"/>
                                          </p:stCondLst>
                                        </p:cTn>
                                        <p:tgtEl>
                                          <p:spTgt spid="13"/>
                                        </p:tgtEl>
                                        <p:attrNameLst>
                                          <p:attrName>style.visibility</p:attrName>
                                        </p:attrNameLst>
                                      </p:cBhvr>
                                      <p:to>
                                        <p:strVal val="visible"/>
                                      </p:to>
                                    </p:set>
                                    <p:animEffect transition="in" filter="randombar(horizontal)">
                                      <p:cBhvr>
                                        <p:cTn id="67" dur="1000"/>
                                        <p:tgtEl>
                                          <p:spTgt spid="13"/>
                                        </p:tgtEl>
                                      </p:cBhvr>
                                    </p:animEffect>
                                  </p:childTnLst>
                                </p:cTn>
                              </p:par>
                              <p:par>
                                <p:cTn id="68" presetID="14" presetClass="entr" presetSubtype="10" fill="hold" grpId="0" nodeType="withEffect">
                                  <p:stCondLst>
                                    <p:cond delay="1600"/>
                                  </p:stCondLst>
                                  <p:childTnLst>
                                    <p:set>
                                      <p:cBhvr>
                                        <p:cTn id="69" dur="1" fill="hold">
                                          <p:stCondLst>
                                            <p:cond delay="0"/>
                                          </p:stCondLst>
                                        </p:cTn>
                                        <p:tgtEl>
                                          <p:spTgt spid="10"/>
                                        </p:tgtEl>
                                        <p:attrNameLst>
                                          <p:attrName>style.visibility</p:attrName>
                                        </p:attrNameLst>
                                      </p:cBhvr>
                                      <p:to>
                                        <p:strVal val="visible"/>
                                      </p:to>
                                    </p:set>
                                    <p:animEffect transition="in" filter="randombar(horizontal)">
                                      <p:cBhvr>
                                        <p:cTn id="70" dur="1000"/>
                                        <p:tgtEl>
                                          <p:spTgt spid="10"/>
                                        </p:tgtEl>
                                      </p:cBhvr>
                                    </p:animEffect>
                                  </p:childTnLst>
                                </p:cTn>
                              </p:par>
                              <p:par>
                                <p:cTn id="71" presetID="14" presetClass="entr" presetSubtype="10" fill="hold" grpId="0" nodeType="withEffect">
                                  <p:stCondLst>
                                    <p:cond delay="180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1000"/>
                                        <p:tgtEl>
                                          <p:spTgt spid="14"/>
                                        </p:tgtEl>
                                      </p:cBhvr>
                                    </p:animEffect>
                                  </p:childTnLst>
                                </p:cTn>
                              </p:par>
                              <p:par>
                                <p:cTn id="74" presetID="14" presetClass="entr" presetSubtype="10" fill="hold" grpId="0" nodeType="withEffect">
                                  <p:stCondLst>
                                    <p:cond delay="2000"/>
                                  </p:stCondLst>
                                  <p:childTnLst>
                                    <p:set>
                                      <p:cBhvr>
                                        <p:cTn id="75" dur="1" fill="hold">
                                          <p:stCondLst>
                                            <p:cond delay="0"/>
                                          </p:stCondLst>
                                        </p:cTn>
                                        <p:tgtEl>
                                          <p:spTgt spid="11"/>
                                        </p:tgtEl>
                                        <p:attrNameLst>
                                          <p:attrName>style.visibility</p:attrName>
                                        </p:attrNameLst>
                                      </p:cBhvr>
                                      <p:to>
                                        <p:strVal val="visible"/>
                                      </p:to>
                                    </p:set>
                                    <p:animEffect transition="in" filter="randombar(horizontal)">
                                      <p:cBhvr>
                                        <p:cTn id="7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a:xfrm>
            <a:off x="4713613"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 name="Group 69"/>
          <p:cNvGrpSpPr/>
          <p:nvPr/>
        </p:nvGrpSpPr>
        <p:grpSpPr>
          <a:xfrm>
            <a:off x="1095354" y="1739196"/>
            <a:ext cx="2786303" cy="750919"/>
            <a:chOff x="424603" y="672020"/>
            <a:chExt cx="2089999" cy="563189"/>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Add a title</a:t>
              </a:r>
              <a:endParaRPr lang="en-US" altLang="zh-CN" dirty="0"/>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endParaRPr lang="en-US" sz="1300" dirty="0">
                <a:solidFill>
                  <a:schemeClr val="tx1">
                    <a:lumMod val="65000"/>
                    <a:lumOff val="35000"/>
                  </a:schemeClr>
                </a:solidFill>
                <a:latin typeface="+mn-ea"/>
              </a:endParaRPr>
            </a:p>
          </p:txBody>
        </p:sp>
        <p:sp>
          <p:nvSpPr>
            <p:cNvPr id="67" name="Oval 66"/>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1</a:t>
              </a:r>
              <a:endParaRPr lang="en-US" dirty="0">
                <a:latin typeface="+mn-ea"/>
              </a:endParaRPr>
            </a:p>
          </p:txBody>
        </p:sp>
      </p:grpSp>
      <p:grpSp>
        <p:nvGrpSpPr>
          <p:cNvPr id="6" name="Group 70"/>
          <p:cNvGrpSpPr/>
          <p:nvPr/>
        </p:nvGrpSpPr>
        <p:grpSpPr>
          <a:xfrm>
            <a:off x="1095354" y="2763320"/>
            <a:ext cx="2786303" cy="750919"/>
            <a:chOff x="424603" y="672020"/>
            <a:chExt cx="2089999" cy="563189"/>
          </a:xfrm>
        </p:grpSpPr>
        <p:sp>
          <p:nvSpPr>
            <p:cNvPr id="72" name="TextBox 71"/>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Add a title</a:t>
              </a:r>
              <a:endParaRPr lang="en-US" altLang="zh-CN" dirty="0"/>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endParaRPr lang="en-US" sz="1300" dirty="0">
                <a:solidFill>
                  <a:schemeClr val="tx1">
                    <a:lumMod val="65000"/>
                    <a:lumOff val="35000"/>
                  </a:schemeClr>
                </a:solidFill>
                <a:latin typeface="+mn-ea"/>
              </a:endParaRPr>
            </a:p>
          </p:txBody>
        </p:sp>
        <p:sp>
          <p:nvSpPr>
            <p:cNvPr id="75" name="Oval 74"/>
            <p:cNvSpPr>
              <a:spLocks noChangeAspect="1"/>
            </p:cNvSpPr>
            <p:nvPr/>
          </p:nvSpPr>
          <p:spPr>
            <a:xfrm>
              <a:off x="424603" y="729170"/>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2</a:t>
              </a:r>
              <a:endParaRPr lang="en-US" dirty="0">
                <a:latin typeface="+mn-ea"/>
              </a:endParaRPr>
            </a:p>
          </p:txBody>
        </p:sp>
      </p:grpSp>
      <p:grpSp>
        <p:nvGrpSpPr>
          <p:cNvPr id="7" name="Group 76"/>
          <p:cNvGrpSpPr/>
          <p:nvPr/>
        </p:nvGrpSpPr>
        <p:grpSpPr>
          <a:xfrm>
            <a:off x="1095354" y="3787444"/>
            <a:ext cx="2786303" cy="750919"/>
            <a:chOff x="424603" y="672020"/>
            <a:chExt cx="2089999" cy="563189"/>
          </a:xfrm>
        </p:grpSpPr>
        <p:sp>
          <p:nvSpPr>
            <p:cNvPr id="78" name="TextBox 77"/>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Add a title</a:t>
              </a:r>
              <a:endParaRPr lang="en-US" altLang="zh-CN" dirty="0"/>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endParaRPr lang="en-US" sz="1300" dirty="0">
                <a:solidFill>
                  <a:schemeClr val="tx1">
                    <a:lumMod val="65000"/>
                    <a:lumOff val="35000"/>
                  </a:schemeClr>
                </a:solidFill>
                <a:latin typeface="+mn-ea"/>
              </a:endParaRPr>
            </a:p>
          </p:txBody>
        </p:sp>
        <p:sp>
          <p:nvSpPr>
            <p:cNvPr id="81" name="Oval 80"/>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3</a:t>
              </a:r>
              <a:endParaRPr lang="en-US" dirty="0">
                <a:latin typeface="+mn-ea"/>
              </a:endParaRPr>
            </a:p>
          </p:txBody>
        </p:sp>
      </p:grpSp>
      <p:grpSp>
        <p:nvGrpSpPr>
          <p:cNvPr id="9" name="Group 82"/>
          <p:cNvGrpSpPr/>
          <p:nvPr/>
        </p:nvGrpSpPr>
        <p:grpSpPr>
          <a:xfrm>
            <a:off x="1095354" y="4811570"/>
            <a:ext cx="2786303" cy="750919"/>
            <a:chOff x="424603" y="672020"/>
            <a:chExt cx="2089999" cy="563189"/>
          </a:xfrm>
        </p:grpSpPr>
        <p:sp>
          <p:nvSpPr>
            <p:cNvPr id="84" name="TextBox 83"/>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Add a title</a:t>
              </a:r>
              <a:endParaRPr lang="en-US" altLang="zh-CN" dirty="0"/>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Click here to add a subtitle or a detailed text description</a:t>
              </a:r>
              <a:endParaRPr lang="en-US" sz="1300" dirty="0">
                <a:solidFill>
                  <a:schemeClr val="tx1">
                    <a:lumMod val="65000"/>
                    <a:lumOff val="35000"/>
                  </a:schemeClr>
                </a:solidFill>
                <a:latin typeface="+mn-ea"/>
              </a:endParaRPr>
            </a:p>
          </p:txBody>
        </p:sp>
        <p:sp>
          <p:nvSpPr>
            <p:cNvPr id="87" name="Oval 8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4</a:t>
              </a:r>
              <a:endParaRPr lang="en-US" dirty="0">
                <a:latin typeface="+mn-ea"/>
              </a:endParaRPr>
            </a:p>
          </p:txBody>
        </p:sp>
      </p:grpSp>
      <p:grpSp>
        <p:nvGrpSpPr>
          <p:cNvPr id="10" name="Group 149"/>
          <p:cNvGrpSpPr/>
          <p:nvPr/>
        </p:nvGrpSpPr>
        <p:grpSpPr>
          <a:xfrm>
            <a:off x="5112852" y="1731350"/>
            <a:ext cx="1966299" cy="4155551"/>
            <a:chOff x="3834542" y="1171729"/>
            <a:chExt cx="1474916" cy="3116663"/>
          </a:xfrm>
          <a:effectLst/>
        </p:grpSpPr>
        <p:grpSp>
          <p:nvGrpSpPr>
            <p:cNvPr id="11"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2"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2"/>
                  </a:gs>
                  <a:gs pos="5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2" name="Rectangle 151"/>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tx1">
                      <a:lumMod val="65000"/>
                      <a:lumOff val="35000"/>
                    </a:schemeClr>
                  </a:solidFill>
                  <a:latin typeface="+mn-ea"/>
                </a:rPr>
                <a:t>APP </a:t>
              </a:r>
              <a:r>
                <a:rPr lang="zh-CN" altLang="en-US" sz="1600" dirty="0">
                  <a:solidFill>
                    <a:schemeClr val="tx1">
                      <a:lumMod val="65000"/>
                      <a:lumOff val="35000"/>
                    </a:schemeClr>
                  </a:solidFill>
                  <a:latin typeface="+mn-ea"/>
                </a:rPr>
                <a:t>Design</a:t>
              </a:r>
              <a:endParaRPr lang="en-US" sz="1600" dirty="0">
                <a:solidFill>
                  <a:schemeClr val="tx1">
                    <a:lumMod val="65000"/>
                    <a:lumOff val="35000"/>
                  </a:schemeClr>
                </a:solidFill>
                <a:latin typeface="+mn-ea"/>
              </a:endParaRPr>
            </a:p>
            <a:p>
              <a:pPr algn="ctr" defTabSz="1218565">
                <a:spcBef>
                  <a:spcPct val="20000"/>
                </a:spcBef>
                <a:defRPr/>
              </a:pPr>
              <a:r>
                <a:rPr lang="zh-CN" altLang="en-US" sz="1300" dirty="0">
                  <a:solidFill>
                    <a:schemeClr val="tx1">
                      <a:lumMod val="65000"/>
                      <a:lumOff val="35000"/>
                    </a:schemeClr>
                  </a:solidFill>
                  <a:latin typeface="+mn-ea"/>
                </a:rPr>
                <a:t>Add a detailed text description here, which is recommended to be relevant to the title and in line with the overall language style</a:t>
              </a:r>
              <a:endParaRPr lang="en-US" sz="1300" dirty="0">
                <a:solidFill>
                  <a:schemeClr val="tx1">
                    <a:lumMod val="65000"/>
                    <a:lumOff val="35000"/>
                  </a:schemeClr>
                </a:solidFill>
                <a:latin typeface="+mn-ea"/>
              </a:endParaRPr>
            </a:p>
          </p:txBody>
        </p:sp>
        <p:sp>
          <p:nvSpPr>
            <p:cNvPr id="153" name="Rectangle 152"/>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13" name="Group 120"/>
          <p:cNvGrpSpPr/>
          <p:nvPr/>
        </p:nvGrpSpPr>
        <p:grpSpPr>
          <a:xfrm>
            <a:off x="4073823" y="2084138"/>
            <a:ext cx="743177" cy="19272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 name="Group 121"/>
          <p:cNvGrpSpPr/>
          <p:nvPr/>
        </p:nvGrpSpPr>
        <p:grpSpPr>
          <a:xfrm>
            <a:off x="4073823" y="3112696"/>
            <a:ext cx="743177" cy="19272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5" name="Group 124"/>
          <p:cNvGrpSpPr/>
          <p:nvPr/>
        </p:nvGrpSpPr>
        <p:grpSpPr>
          <a:xfrm>
            <a:off x="4073823" y="4153644"/>
            <a:ext cx="743177" cy="19272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6" name="Group 127"/>
          <p:cNvGrpSpPr/>
          <p:nvPr/>
        </p:nvGrpSpPr>
        <p:grpSpPr>
          <a:xfrm>
            <a:off x="4073823" y="5139864"/>
            <a:ext cx="743177" cy="19272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80" name="TextBox 79"/>
          <p:cNvSpPr txBox="1"/>
          <p:nvPr/>
        </p:nvSpPr>
        <p:spPr>
          <a:xfrm>
            <a:off x="7708485" y="1508767"/>
            <a:ext cx="4247725" cy="2369867"/>
          </a:xfrm>
          <a:prstGeom prst="rect">
            <a:avLst/>
          </a:prstGeom>
          <a:noFill/>
        </p:spPr>
        <p:txBody>
          <a:bodyPr wrap="square" lIns="121908" tIns="60954" rIns="121908" bIns="60954" rtlCol="0">
            <a:spAutoFit/>
          </a:bodyPr>
          <a:lstStyle/>
          <a:p>
            <a:r>
              <a:rPr lang="zh-CN" altLang="en-US" sz="2100" dirty="0">
                <a:solidFill>
                  <a:schemeClr val="tx1">
                    <a:lumMod val="65000"/>
                    <a:lumOff val="35000"/>
                  </a:schemeClr>
                </a:solidFill>
                <a:latin typeface="+mn-ea"/>
              </a:rPr>
              <a:t>Project Product Development</a:t>
            </a:r>
            <a:endParaRPr lang="en-US" altLang="zh-CN" sz="2100" dirty="0">
              <a:solidFill>
                <a:schemeClr val="tx1">
                  <a:lumMod val="65000"/>
                  <a:lumOff val="35000"/>
                </a:schemeClr>
              </a:solidFill>
              <a:latin typeface="+mn-ea"/>
            </a:endParaRPr>
          </a:p>
          <a:p>
            <a:endParaRPr lang="en-US" sz="2100" dirty="0">
              <a:solidFill>
                <a:schemeClr val="bg2"/>
              </a:solidFill>
              <a:latin typeface="+mn-ea"/>
            </a:endParaRPr>
          </a:p>
          <a:p>
            <a:r>
              <a:rPr lang="zh-CN" altLang="en-US" sz="13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Within the word, according to the statistics per page slide of the best control in the</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Within minutes.</a:t>
            </a:r>
            <a:endParaRPr lang="en-US" altLang="zh-CN" sz="1300" dirty="0">
              <a:solidFill>
                <a:schemeClr val="tx1">
                  <a:lumMod val="65000"/>
                  <a:lumOff val="35000"/>
                </a:schemeClr>
              </a:solidFill>
              <a:latin typeface="+mn-ea"/>
            </a:endParaRPr>
          </a:p>
          <a:p>
            <a:endParaRPr lang="en-US" altLang="zh-CN" sz="1300" dirty="0">
              <a:solidFill>
                <a:schemeClr val="tx1">
                  <a:lumMod val="65000"/>
                  <a:lumOff val="35000"/>
                </a:schemeClr>
              </a:solidFill>
              <a:latin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Righ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Left)">
                                      <p:cBhvr>
                                        <p:cTn id="28" dur="500"/>
                                        <p:tgtEl>
                                          <p:spTgt spid="6"/>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Right)">
                                      <p:cBhvr>
                                        <p:cTn id="32" dur="500"/>
                                        <p:tgtEl>
                                          <p:spTgt spid="1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Right)">
                                      <p:cBhvr>
                                        <p:cTn id="40" dur="500"/>
                                        <p:tgtEl>
                                          <p:spTgt spid="16"/>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lide(fromLeft)">
                                      <p:cBhvr>
                                        <p:cTn id="44" dur="500"/>
                                        <p:tgtEl>
                                          <p:spTgt spid="9"/>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flipH="1">
            <a:off x="2116695" y="4357312"/>
            <a:ext cx="1" cy="819864"/>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095681" y="4357312"/>
            <a:ext cx="1" cy="819864"/>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080320" y="4357312"/>
            <a:ext cx="1" cy="819864"/>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a:off x="4105395" y="4357312"/>
            <a:ext cx="1" cy="819864"/>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H="1">
            <a:off x="8081112" y="4357312"/>
            <a:ext cx="1" cy="819864"/>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1180843" y="5426043"/>
            <a:ext cx="1871700"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21" name="Group 88"/>
          <p:cNvGrpSpPr/>
          <p:nvPr/>
        </p:nvGrpSpPr>
        <p:grpSpPr>
          <a:xfrm>
            <a:off x="5169539" y="5426043"/>
            <a:ext cx="1871700"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22" name="Group 88"/>
          <p:cNvGrpSpPr/>
          <p:nvPr/>
        </p:nvGrpSpPr>
        <p:grpSpPr>
          <a:xfrm>
            <a:off x="9158234" y="5426043"/>
            <a:ext cx="1871700"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23" name="Group 88"/>
          <p:cNvGrpSpPr/>
          <p:nvPr/>
        </p:nvGrpSpPr>
        <p:grpSpPr>
          <a:xfrm>
            <a:off x="3175192" y="5426043"/>
            <a:ext cx="1871700"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grpSp>
        <p:nvGrpSpPr>
          <p:cNvPr id="24" name="Group 88"/>
          <p:cNvGrpSpPr/>
          <p:nvPr/>
        </p:nvGrpSpPr>
        <p:grpSpPr>
          <a:xfrm>
            <a:off x="7163887" y="5426043"/>
            <a:ext cx="1871700"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Add a title</a:t>
              </a:r>
              <a:endParaRPr lang="en-US" altLang="zh-CN" sz="1600" dirty="0">
                <a:solidFill>
                  <a:schemeClr val="tx1">
                    <a:lumMod val="65000"/>
                    <a:lumOff val="35000"/>
                  </a:schemeClr>
                </a:solidFill>
                <a:latin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Click here to add a subtitle</a:t>
              </a:r>
              <a:endParaRPr lang="en-US" sz="1300" dirty="0">
                <a:solidFill>
                  <a:schemeClr val="tx1">
                    <a:lumMod val="65000"/>
                    <a:lumOff val="35000"/>
                  </a:schemeClr>
                </a:solidFill>
                <a:latin typeface="+mn-ea"/>
              </a:endParaRPr>
            </a:p>
          </p:txBody>
        </p:sp>
      </p:grpSp>
      <p:sp>
        <p:nvSpPr>
          <p:cNvPr id="66" name="Freeform 65"/>
          <p:cNvSpPr/>
          <p:nvPr/>
        </p:nvSpPr>
        <p:spPr>
          <a:xfrm>
            <a:off x="1526534"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68" name="Freeform 67"/>
          <p:cNvSpPr/>
          <p:nvPr/>
        </p:nvSpPr>
        <p:spPr>
          <a:xfrm>
            <a:off x="3514851"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69" name="Freeform 68"/>
          <p:cNvSpPr/>
          <p:nvPr/>
        </p:nvSpPr>
        <p:spPr>
          <a:xfrm>
            <a:off x="5503168"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3" name="Freeform 72"/>
          <p:cNvSpPr/>
          <p:nvPr/>
        </p:nvSpPr>
        <p:spPr>
          <a:xfrm>
            <a:off x="7491485"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7" name="Freeform 76"/>
          <p:cNvSpPr/>
          <p:nvPr/>
        </p:nvSpPr>
        <p:spPr>
          <a:xfrm>
            <a:off x="9479802"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9" name="Oval 78"/>
          <p:cNvSpPr>
            <a:spLocks noChangeAspect="1"/>
          </p:cNvSpPr>
          <p:nvPr/>
        </p:nvSpPr>
        <p:spPr>
          <a:xfrm>
            <a:off x="1200347" y="3007498"/>
            <a:ext cx="694158" cy="69424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tx2">
                    <a:lumMod val="75000"/>
                  </a:schemeClr>
                </a:solidFill>
                <a:latin typeface="Agency FB" panose="020B0503020202020204" pitchFamily="34" charset="0"/>
              </a:rPr>
              <a:t>01</a:t>
            </a:r>
          </a:p>
        </p:txBody>
      </p:sp>
      <p:sp>
        <p:nvSpPr>
          <p:cNvPr id="80" name="Oval 79"/>
          <p:cNvSpPr>
            <a:spLocks noChangeAspect="1"/>
          </p:cNvSpPr>
          <p:nvPr/>
        </p:nvSpPr>
        <p:spPr>
          <a:xfrm>
            <a:off x="3196475" y="3007498"/>
            <a:ext cx="694158" cy="69424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4"/>
                </a:solidFill>
                <a:latin typeface="Agency FB" panose="020B0503020202020204" pitchFamily="34" charset="0"/>
              </a:rPr>
              <a:t>02</a:t>
            </a:r>
            <a:endParaRPr lang="en-US" sz="1900" dirty="0">
              <a:solidFill>
                <a:schemeClr val="accent4"/>
              </a:solidFill>
              <a:latin typeface="Agency FB" panose="020B0503020202020204" pitchFamily="34" charset="0"/>
            </a:endParaRPr>
          </a:p>
        </p:txBody>
      </p:sp>
      <p:sp>
        <p:nvSpPr>
          <p:cNvPr id="81" name="Oval 80"/>
          <p:cNvSpPr>
            <a:spLocks noChangeAspect="1"/>
          </p:cNvSpPr>
          <p:nvPr/>
        </p:nvSpPr>
        <p:spPr>
          <a:xfrm>
            <a:off x="5192603" y="3007498"/>
            <a:ext cx="694158" cy="69424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1"/>
                </a:solidFill>
                <a:latin typeface="Agency FB" panose="020B0503020202020204" pitchFamily="34" charset="0"/>
              </a:rPr>
              <a:t>03</a:t>
            </a:r>
            <a:endParaRPr lang="en-US" sz="1900" dirty="0">
              <a:solidFill>
                <a:schemeClr val="accent1"/>
              </a:solidFill>
              <a:latin typeface="Agency FB" panose="020B0503020202020204" pitchFamily="34" charset="0"/>
            </a:endParaRPr>
          </a:p>
        </p:txBody>
      </p:sp>
      <p:sp>
        <p:nvSpPr>
          <p:cNvPr id="82" name="Oval 81"/>
          <p:cNvSpPr>
            <a:spLocks noChangeAspect="1"/>
          </p:cNvSpPr>
          <p:nvPr/>
        </p:nvSpPr>
        <p:spPr>
          <a:xfrm>
            <a:off x="7188731" y="3007498"/>
            <a:ext cx="694158" cy="69424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2"/>
                </a:solidFill>
                <a:latin typeface="Agency FB" panose="020B0503020202020204" pitchFamily="34" charset="0"/>
              </a:rPr>
              <a:t>04</a:t>
            </a:r>
            <a:endParaRPr lang="en-US" sz="1900" dirty="0">
              <a:solidFill>
                <a:schemeClr val="accent2"/>
              </a:solidFill>
              <a:latin typeface="Agency FB" panose="020B0503020202020204" pitchFamily="34" charset="0"/>
            </a:endParaRPr>
          </a:p>
        </p:txBody>
      </p:sp>
      <p:sp>
        <p:nvSpPr>
          <p:cNvPr id="83" name="Oval 82"/>
          <p:cNvSpPr>
            <a:spLocks noChangeAspect="1"/>
          </p:cNvSpPr>
          <p:nvPr/>
        </p:nvSpPr>
        <p:spPr>
          <a:xfrm>
            <a:off x="9184860" y="3007498"/>
            <a:ext cx="694158" cy="69424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3"/>
                </a:solidFill>
                <a:latin typeface="Agency FB" panose="020B0503020202020204" pitchFamily="34" charset="0"/>
              </a:rPr>
              <a:t>05</a:t>
            </a:r>
            <a:endParaRPr lang="en-US" sz="1900" dirty="0">
              <a:solidFill>
                <a:schemeClr val="accent3"/>
              </a:solidFill>
              <a:latin typeface="Agency FB" panose="020B0503020202020204" pitchFamily="34" charset="0"/>
            </a:endParaRPr>
          </a:p>
        </p:txBody>
      </p:sp>
      <p:grpSp>
        <p:nvGrpSpPr>
          <p:cNvPr id="87" name="Group 86"/>
          <p:cNvGrpSpPr/>
          <p:nvPr/>
        </p:nvGrpSpPr>
        <p:grpSpPr>
          <a:xfrm>
            <a:off x="1312991" y="1677302"/>
            <a:ext cx="1607404" cy="1421924"/>
            <a:chOff x="971610" y="1226241"/>
            <a:chExt cx="1205710" cy="1066443"/>
          </a:xfrm>
        </p:grpSpPr>
        <p:sp>
          <p:nvSpPr>
            <p:cNvPr id="33" name="Rounded Rectangle 32"/>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latin typeface="Agency FB" panose="020B0503020202020204" pitchFamily="34" charset="0"/>
                </a:rPr>
                <a:t>2015</a:t>
              </a:r>
              <a:endParaRPr lang="en-US" dirty="0">
                <a:solidFill>
                  <a:schemeClr val="bg1"/>
                </a:solidFill>
                <a:latin typeface="Agency FB" panose="020B0503020202020204" pitchFamily="34" charset="0"/>
              </a:endParaRP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301690" y="1677302"/>
            <a:ext cx="1607404" cy="1421924"/>
            <a:chOff x="971610" y="1226241"/>
            <a:chExt cx="1205710" cy="1066443"/>
          </a:xfrm>
        </p:grpSpPr>
        <p:sp>
          <p:nvSpPr>
            <p:cNvPr id="92" name="Rounded Rectangle 91"/>
            <p:cNvSpPr/>
            <p:nvPr/>
          </p:nvSpPr>
          <p:spPr>
            <a:xfrm rot="10800000" flipV="1">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latin typeface="Agency FB" panose="020B0503020202020204" pitchFamily="34" charset="0"/>
                </a:rPr>
                <a:t>2016</a:t>
              </a:r>
              <a:endParaRPr lang="en-US" dirty="0">
                <a:solidFill>
                  <a:schemeClr val="bg1"/>
                </a:solidFill>
                <a:latin typeface="Agency FB" panose="020B0503020202020204" pitchFamily="34" charset="0"/>
              </a:endParaRPr>
            </a:p>
          </p:txBody>
        </p:sp>
        <p:cxnSp>
          <p:nvCxnSpPr>
            <p:cNvPr id="9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291977" y="1677302"/>
            <a:ext cx="1607404" cy="1421924"/>
            <a:chOff x="971610" y="1226241"/>
            <a:chExt cx="1205710" cy="1066443"/>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latin typeface="Agency FB" panose="020B0503020202020204" pitchFamily="34" charset="0"/>
                </a:rPr>
                <a:t>2017</a:t>
              </a:r>
              <a:endParaRPr lang="en-US" dirty="0">
                <a:solidFill>
                  <a:schemeClr val="bg1"/>
                </a:solidFill>
                <a:latin typeface="Agency FB" panose="020B0503020202020204" pitchFamily="34" charset="0"/>
              </a:endParaRP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277407" y="1677302"/>
            <a:ext cx="1607404" cy="1421924"/>
            <a:chOff x="971610" y="1226241"/>
            <a:chExt cx="1205710" cy="1066443"/>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latin typeface="Agency FB" panose="020B0503020202020204" pitchFamily="34" charset="0"/>
                </a:rPr>
                <a:t>2018</a:t>
              </a:r>
              <a:endParaRPr lang="en-US" dirty="0">
                <a:solidFill>
                  <a:schemeClr val="bg1"/>
                </a:solidFill>
                <a:latin typeface="Agency FB" panose="020B0503020202020204" pitchFamily="34" charset="0"/>
              </a:endParaRP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9276616" y="1677302"/>
            <a:ext cx="1607404" cy="1421924"/>
            <a:chOff x="971610" y="1226241"/>
            <a:chExt cx="1205710" cy="1066443"/>
          </a:xfrm>
        </p:grpSpPr>
        <p:sp>
          <p:nvSpPr>
            <p:cNvPr id="117"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latin typeface="Agency FB" panose="020B0503020202020204" pitchFamily="34" charset="0"/>
                </a:rPr>
                <a:t>2019</a:t>
              </a:r>
              <a:endParaRPr lang="en-US" dirty="0">
                <a:solidFill>
                  <a:schemeClr val="bg1"/>
                </a:solidFill>
                <a:latin typeface="Agency FB" panose="020B0503020202020204" pitchFamily="34" charset="0"/>
              </a:endParaRP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Freeform 143"/>
          <p:cNvSpPr>
            <a:spLocks noEditPoints="1"/>
          </p:cNvSpPr>
          <p:nvPr/>
        </p:nvSpPr>
        <p:spPr bwMode="auto">
          <a:xfrm>
            <a:off x="1875426" y="3476942"/>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1" name="Freeform 92"/>
          <p:cNvSpPr>
            <a:spLocks noEditPoints="1"/>
          </p:cNvSpPr>
          <p:nvPr/>
        </p:nvSpPr>
        <p:spPr bwMode="auto">
          <a:xfrm>
            <a:off x="3901022" y="3520648"/>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2" name="组合 51"/>
          <p:cNvGrpSpPr/>
          <p:nvPr/>
        </p:nvGrpSpPr>
        <p:grpSpPr>
          <a:xfrm>
            <a:off x="5896481" y="3506941"/>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57" name="Freeform 140"/>
          <p:cNvSpPr>
            <a:spLocks noEditPoints="1"/>
          </p:cNvSpPr>
          <p:nvPr/>
        </p:nvSpPr>
        <p:spPr bwMode="auto">
          <a:xfrm>
            <a:off x="7843204" y="3504629"/>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8" name="组合 57"/>
          <p:cNvGrpSpPr/>
          <p:nvPr/>
        </p:nvGrpSpPr>
        <p:grpSpPr>
          <a:xfrm>
            <a:off x="9863956" y="3566208"/>
            <a:ext cx="419045" cy="408517"/>
            <a:chOff x="8175625" y="987426"/>
            <a:chExt cx="314325" cy="306388"/>
          </a:xfrm>
          <a:solidFill>
            <a:schemeClr val="bg1"/>
          </a:solidFill>
        </p:grpSpPr>
        <p:sp>
          <p:nvSpPr>
            <p:cNvPr id="5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3"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trips(downLeft)">
                                      <p:cBhvr>
                                        <p:cTn id="22" dur="500"/>
                                        <p:tgtEl>
                                          <p:spTgt spid="7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Left)">
                                      <p:cBhvr>
                                        <p:cTn id="45" dur="500"/>
                                        <p:tgtEl>
                                          <p:spTgt spid="96"/>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lide(fromBottom)">
                                      <p:cBhvr>
                                        <p:cTn id="49" dur="500"/>
                                        <p:tgtEl>
                                          <p:spTgt spid="23"/>
                                        </p:tgtEl>
                                      </p:cBhvr>
                                    </p:animEffect>
                                  </p:childTnLst>
                                </p:cTn>
                              </p:par>
                            </p:childTnLst>
                          </p:cTn>
                        </p:par>
                        <p:par>
                          <p:cTn id="50" fill="hold">
                            <p:stCondLst>
                              <p:cond delay="5000"/>
                            </p:stCondLst>
                            <p:childTnLst>
                              <p:par>
                                <p:cTn id="51" presetID="2" presetClass="entr" presetSubtype="4" accel="50000" decel="50000"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18" presetClass="entr" presetSubtype="12"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strips(downLeft)">
                                      <p:cBhvr>
                                        <p:cTn id="68" dur="500"/>
                                        <p:tgtEl>
                                          <p:spTgt spid="86"/>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lide(fromBottom)">
                                      <p:cBhvr>
                                        <p:cTn id="72" dur="500"/>
                                        <p:tgtEl>
                                          <p:spTgt spid="21"/>
                                        </p:tgtEl>
                                      </p:cBhvr>
                                    </p:animEffect>
                                  </p:childTnLst>
                                </p:cTn>
                              </p:par>
                            </p:childTnLst>
                          </p:cTn>
                        </p:par>
                        <p:par>
                          <p:cTn id="73" fill="hold">
                            <p:stCondLst>
                              <p:cond delay="7500"/>
                            </p:stCondLst>
                            <p:childTnLst>
                              <p:par>
                                <p:cTn id="74" presetID="2" presetClass="entr" presetSubtype="4" accel="50000" decel="50000" fill="hold"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childTnLst>
                          </p:cTn>
                        </p:par>
                        <p:par>
                          <p:cTn id="88" fill="hold">
                            <p:stCondLst>
                              <p:cond delay="9000"/>
                            </p:stCondLst>
                            <p:childTnLst>
                              <p:par>
                                <p:cTn id="89" presetID="18" presetClass="entr" presetSubtype="12"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strips(downLeft)">
                                      <p:cBhvr>
                                        <p:cTn id="91" dur="500"/>
                                        <p:tgtEl>
                                          <p:spTgt spid="101"/>
                                        </p:tgtEl>
                                      </p:cBhvr>
                                    </p:animEffect>
                                  </p:childTnLst>
                                </p:cTn>
                              </p:par>
                            </p:childTnLst>
                          </p:cTn>
                        </p:par>
                        <p:par>
                          <p:cTn id="92" fill="hold">
                            <p:stCondLst>
                              <p:cond delay="9500"/>
                            </p:stCondLst>
                            <p:childTnLst>
                              <p:par>
                                <p:cTn id="93" presetID="1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lide(fromBottom)">
                                      <p:cBhvr>
                                        <p:cTn id="95" dur="500"/>
                                        <p:tgtEl>
                                          <p:spTgt spid="24"/>
                                        </p:tgtEl>
                                      </p:cBhvr>
                                    </p:animEffect>
                                  </p:childTnLst>
                                </p:cTn>
                              </p:par>
                            </p:childTnLst>
                          </p:cTn>
                        </p:par>
                        <p:par>
                          <p:cTn id="96" fill="hold">
                            <p:stCondLst>
                              <p:cond delay="10000"/>
                            </p:stCondLst>
                            <p:childTnLst>
                              <p:par>
                                <p:cTn id="97" presetID="2" presetClass="entr" presetSubtype="4" accel="50000" decel="5000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ppt_x"/>
                                          </p:val>
                                        </p:tav>
                                        <p:tav tm="100000">
                                          <p:val>
                                            <p:strVal val="#ppt_x"/>
                                          </p:val>
                                        </p:tav>
                                      </p:tavLst>
                                    </p:anim>
                                    <p:anim calcmode="lin" valueType="num">
                                      <p:cBhvr additive="base">
                                        <p:cTn id="100" dur="500" fill="hold"/>
                                        <p:tgtEl>
                                          <p:spTgt spid="114"/>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3" presetClass="entr" presetSubtype="16"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500" fill="hold"/>
                                        <p:tgtEl>
                                          <p:spTgt spid="77"/>
                                        </p:tgtEl>
                                        <p:attrNameLst>
                                          <p:attrName>ppt_w</p:attrName>
                                        </p:attrNameLst>
                                      </p:cBhvr>
                                      <p:tavLst>
                                        <p:tav tm="0">
                                          <p:val>
                                            <p:fltVal val="0"/>
                                          </p:val>
                                        </p:tav>
                                        <p:tav tm="100000">
                                          <p:val>
                                            <p:strVal val="#ppt_w"/>
                                          </p:val>
                                        </p:tav>
                                      </p:tavLst>
                                    </p:anim>
                                    <p:anim calcmode="lin" valueType="num">
                                      <p:cBhvr>
                                        <p:cTn id="105" dur="500" fill="hold"/>
                                        <p:tgtEl>
                                          <p:spTgt spid="77"/>
                                        </p:tgtEl>
                                        <p:attrNameLst>
                                          <p:attrName>ppt_h</p:attrName>
                                        </p:attrNameLst>
                                      </p:cBhvr>
                                      <p:tavLst>
                                        <p:tav tm="0">
                                          <p:val>
                                            <p:fltVal val="0"/>
                                          </p:val>
                                        </p:tav>
                                        <p:tav tm="100000">
                                          <p:val>
                                            <p:strVal val="#ppt_h"/>
                                          </p:val>
                                        </p:tav>
                                      </p:tavLst>
                                    </p:anim>
                                  </p:childTnLst>
                                </p:cTn>
                              </p:par>
                            </p:childTnLst>
                          </p:cTn>
                        </p:par>
                        <p:par>
                          <p:cTn id="106" fill="hold">
                            <p:stCondLst>
                              <p:cond delay="11000"/>
                            </p:stCondLst>
                            <p:childTnLst>
                              <p:par>
                                <p:cTn id="107" presetID="23" presetClass="entr" presetSubtype="16"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childTnLst>
                                </p:cTn>
                              </p:par>
                            </p:childTnLst>
                          </p:cTn>
                        </p:par>
                        <p:par>
                          <p:cTn id="111" fill="hold">
                            <p:stCondLst>
                              <p:cond delay="11500"/>
                            </p:stCondLst>
                            <p:childTnLst>
                              <p:par>
                                <p:cTn id="112" presetID="18" presetClass="entr" presetSubtype="12" fill="hold" nodeType="after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strips(downLeft)">
                                      <p:cBhvr>
                                        <p:cTn id="114" dur="500"/>
                                        <p:tgtEl>
                                          <p:spTgt spid="91"/>
                                        </p:tgtEl>
                                      </p:cBhvr>
                                    </p:animEffect>
                                  </p:childTnLst>
                                </p:cTn>
                              </p:par>
                            </p:childTnLst>
                          </p:cTn>
                        </p:par>
                        <p:par>
                          <p:cTn id="115" fill="hold">
                            <p:stCondLst>
                              <p:cond delay="12000"/>
                            </p:stCondLst>
                            <p:childTnLst>
                              <p:par>
                                <p:cTn id="116" presetID="12" presetClass="entr" presetSubtype="4"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Bottom)">
                                      <p:cBhvr>
                                        <p:cTn id="118" dur="500"/>
                                        <p:tgtEl>
                                          <p:spTgt spid="22"/>
                                        </p:tgtEl>
                                      </p:cBhvr>
                                    </p:animEffect>
                                  </p:childTnLst>
                                </p:cTn>
                              </p:par>
                            </p:childTnLst>
                          </p:cTn>
                        </p:par>
                        <p:par>
                          <p:cTn id="119" fill="hold">
                            <p:stCondLst>
                              <p:cond delay="12500"/>
                            </p:stCondLst>
                            <p:childTnLst>
                              <p:par>
                                <p:cTn id="120" presetID="23" presetClass="entr" presetSubtype="16"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childTnLst>
                                </p:cTn>
                              </p:par>
                            </p:childTnLst>
                          </p:cTn>
                        </p:par>
                        <p:par>
                          <p:cTn id="124" fill="hold">
                            <p:stCondLst>
                              <p:cond delay="13000"/>
                            </p:stCondLst>
                            <p:childTnLst>
                              <p:par>
                                <p:cTn id="125" presetID="23" presetClass="entr" presetSubtype="16"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childTnLst>
                                </p:cTn>
                              </p:par>
                            </p:childTnLst>
                          </p:cTn>
                        </p:par>
                        <p:par>
                          <p:cTn id="129" fill="hold">
                            <p:stCondLst>
                              <p:cond delay="13500"/>
                            </p:stCondLst>
                            <p:childTnLst>
                              <p:par>
                                <p:cTn id="130" presetID="23" presetClass="entr" presetSubtype="16" fill="hold" nodeType="after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ppt_w</p:attrName>
                                        </p:attrNameLst>
                                      </p:cBhvr>
                                      <p:tavLst>
                                        <p:tav tm="0">
                                          <p:val>
                                            <p:fltVal val="0"/>
                                          </p:val>
                                        </p:tav>
                                        <p:tav tm="100000">
                                          <p:val>
                                            <p:strVal val="#ppt_w"/>
                                          </p:val>
                                        </p:tav>
                                      </p:tavLst>
                                    </p:anim>
                                    <p:anim calcmode="lin" valueType="num">
                                      <p:cBhvr>
                                        <p:cTn id="133" dur="500" fill="hold"/>
                                        <p:tgtEl>
                                          <p:spTgt spid="52"/>
                                        </p:tgtEl>
                                        <p:attrNameLst>
                                          <p:attrName>ppt_h</p:attrName>
                                        </p:attrNameLst>
                                      </p:cBhvr>
                                      <p:tavLst>
                                        <p:tav tm="0">
                                          <p:val>
                                            <p:fltVal val="0"/>
                                          </p:val>
                                        </p:tav>
                                        <p:tav tm="100000">
                                          <p:val>
                                            <p:strVal val="#ppt_h"/>
                                          </p:val>
                                        </p:tav>
                                      </p:tavLst>
                                    </p:anim>
                                  </p:childTnLst>
                                </p:cTn>
                              </p:par>
                            </p:childTnLst>
                          </p:cTn>
                        </p:par>
                        <p:par>
                          <p:cTn id="134" fill="hold">
                            <p:stCondLst>
                              <p:cond delay="14000"/>
                            </p:stCondLst>
                            <p:childTnLst>
                              <p:par>
                                <p:cTn id="135" presetID="2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childTnLst>
                                </p:cTn>
                              </p:par>
                            </p:childTnLst>
                          </p:cTn>
                        </p:par>
                        <p:par>
                          <p:cTn id="139" fill="hold">
                            <p:stCondLst>
                              <p:cond delay="14500"/>
                            </p:stCondLst>
                            <p:childTnLst>
                              <p:par>
                                <p:cTn id="140" presetID="23" presetClass="entr" presetSubtype="16"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3" grpId="0" animBg="1"/>
      <p:bldP spid="77" grpId="0" animBg="1"/>
      <p:bldP spid="79" grpId="0" animBg="1"/>
      <p:bldP spid="80" grpId="0" animBg="1"/>
      <p:bldP spid="81" grpId="0" animBg="1"/>
      <p:bldP spid="82" grpId="0" animBg="1"/>
      <p:bldP spid="83" grpId="0" animBg="1"/>
      <p:bldP spid="50" grpId="0" animBg="1"/>
      <p:bldP spid="51"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
          <p:cNvSpPr txBox="1"/>
          <p:nvPr/>
        </p:nvSpPr>
        <p:spPr>
          <a:xfrm>
            <a:off x="237984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tx2">
                    <a:lumMod val="75000"/>
                  </a:schemeClr>
                </a:solidFill>
                <a:latin typeface="+mn-ea"/>
              </a:rPr>
              <a:t>258,4875</a:t>
            </a:r>
          </a:p>
        </p:txBody>
      </p:sp>
      <p:sp>
        <p:nvSpPr>
          <p:cNvPr id="38" name="Text Placeholder 3"/>
          <p:cNvSpPr txBox="1"/>
          <p:nvPr/>
        </p:nvSpPr>
        <p:spPr>
          <a:xfrm>
            <a:off x="491683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4"/>
                </a:solidFill>
                <a:latin typeface="+mn-ea"/>
              </a:rPr>
              <a:t>258,4875</a:t>
            </a:r>
          </a:p>
        </p:txBody>
      </p:sp>
      <p:sp>
        <p:nvSpPr>
          <p:cNvPr id="39" name="Text Placeholder 3"/>
          <p:cNvSpPr txBox="1"/>
          <p:nvPr/>
        </p:nvSpPr>
        <p:spPr>
          <a:xfrm>
            <a:off x="751531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mn-ea"/>
              </a:rPr>
              <a:t>258,4875</a:t>
            </a:r>
          </a:p>
        </p:txBody>
      </p:sp>
      <p:sp>
        <p:nvSpPr>
          <p:cNvPr id="40" name="Text Placeholder 3"/>
          <p:cNvSpPr txBox="1"/>
          <p:nvPr/>
        </p:nvSpPr>
        <p:spPr>
          <a:xfrm>
            <a:off x="1003018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3"/>
                </a:solidFill>
                <a:latin typeface="+mn-ea"/>
              </a:rPr>
              <a:t>258,4875</a:t>
            </a:r>
          </a:p>
        </p:txBody>
      </p:sp>
      <p:cxnSp>
        <p:nvCxnSpPr>
          <p:cNvPr id="89" name="Straight Connector 88"/>
          <p:cNvCxnSpPr/>
          <p:nvPr/>
        </p:nvCxnSpPr>
        <p:spPr>
          <a:xfrm flipH="1">
            <a:off x="1277958" y="4043475"/>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1104043" y="4696424"/>
            <a:ext cx="2333814" cy="914018"/>
            <a:chOff x="5603652" y="1614901"/>
            <a:chExt cx="1750588" cy="685513"/>
          </a:xfrm>
        </p:grpSpPr>
        <p:sp>
          <p:nvSpPr>
            <p:cNvPr id="35" name="Text Placeholder 3"/>
            <p:cNvSpPr txBox="1"/>
            <p:nvPr/>
          </p:nvSpPr>
          <p:spPr>
            <a:xfrm>
              <a:off x="6216222" y="1614901"/>
              <a:ext cx="525452" cy="12695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tx2">
                      <a:lumMod val="75000"/>
                    </a:schemeClr>
                  </a:solidFill>
                  <a:latin typeface="+mn-ea"/>
                </a:rPr>
                <a:t>Add a title</a:t>
              </a:r>
              <a:endParaRPr lang="en-US" sz="1100" dirty="0">
                <a:solidFill>
                  <a:schemeClr val="tx2">
                    <a:lumMod val="75000"/>
                  </a:schemeClr>
                </a:solidFill>
                <a:latin typeface="+mn-ea"/>
              </a:endParaRPr>
            </a:p>
          </p:txBody>
        </p:sp>
        <p:sp>
          <p:nvSpPr>
            <p:cNvPr id="36" name="Text Placeholder 3"/>
            <p:cNvSpPr txBox="1"/>
            <p:nvPr/>
          </p:nvSpPr>
          <p:spPr>
            <a:xfrm>
              <a:off x="5603652" y="1792583"/>
              <a:ext cx="1750588"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tx1">
                      <a:lumMod val="65000"/>
                      <a:lumOff val="35000"/>
                    </a:schemeClr>
                  </a:solidFill>
                  <a:latin typeface="+mn-ea"/>
                </a:rPr>
                <a:t>Add a detailed text description here, which is recommended to be relevant to the title and in line with the overall language style</a:t>
              </a:r>
              <a:endParaRPr lang="en-US" sz="1100" dirty="0">
                <a:solidFill>
                  <a:schemeClr val="tx1">
                    <a:lumMod val="65000"/>
                    <a:lumOff val="35000"/>
                  </a:schemeClr>
                </a:solidFill>
                <a:latin typeface="+mn-ea"/>
              </a:endParaRPr>
            </a:p>
          </p:txBody>
        </p:sp>
      </p:grpSp>
      <p:sp>
        <p:nvSpPr>
          <p:cNvPr id="9" name="Oval 8"/>
          <p:cNvSpPr/>
          <p:nvPr/>
        </p:nvSpPr>
        <p:spPr>
          <a:xfrm>
            <a:off x="1613194" y="2214634"/>
            <a:ext cx="1320435" cy="13206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1</a:t>
            </a:r>
          </a:p>
        </p:txBody>
      </p:sp>
      <p:grpSp>
        <p:nvGrpSpPr>
          <p:cNvPr id="95" name="Group 94"/>
          <p:cNvGrpSpPr/>
          <p:nvPr/>
        </p:nvGrpSpPr>
        <p:grpSpPr>
          <a:xfrm>
            <a:off x="2177060" y="3535240"/>
            <a:ext cx="192698" cy="948263"/>
            <a:chOff x="1690019" y="2064423"/>
            <a:chExt cx="144542" cy="711197"/>
          </a:xfrm>
        </p:grpSpPr>
        <p:cxnSp>
          <p:nvCxnSpPr>
            <p:cNvPr id="76"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6" name="Group 33"/>
          <p:cNvGrpSpPr/>
          <p:nvPr/>
        </p:nvGrpSpPr>
        <p:grpSpPr>
          <a:xfrm>
            <a:off x="3651120" y="4696424"/>
            <a:ext cx="2333814" cy="914018"/>
            <a:chOff x="5603652" y="1614901"/>
            <a:chExt cx="1750588" cy="685513"/>
          </a:xfrm>
        </p:grpSpPr>
        <p:sp>
          <p:nvSpPr>
            <p:cNvPr id="107" name="Text Placeholder 3"/>
            <p:cNvSpPr txBox="1"/>
            <p:nvPr/>
          </p:nvSpPr>
          <p:spPr>
            <a:xfrm>
              <a:off x="6216220" y="1614901"/>
              <a:ext cx="525452" cy="12695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accent4"/>
                  </a:solidFill>
                  <a:latin typeface="+mn-ea"/>
                </a:rPr>
                <a:t>Add a title</a:t>
              </a:r>
              <a:endParaRPr lang="en-US" sz="1100" dirty="0">
                <a:solidFill>
                  <a:schemeClr val="accent4"/>
                </a:solidFill>
                <a:latin typeface="+mn-ea"/>
              </a:endParaRPr>
            </a:p>
          </p:txBody>
        </p:sp>
        <p:sp>
          <p:nvSpPr>
            <p:cNvPr id="108" name="Text Placeholder 3"/>
            <p:cNvSpPr txBox="1"/>
            <p:nvPr/>
          </p:nvSpPr>
          <p:spPr>
            <a:xfrm>
              <a:off x="5603652" y="1792583"/>
              <a:ext cx="1750588"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tx1">
                      <a:lumMod val="65000"/>
                      <a:lumOff val="35000"/>
                    </a:schemeClr>
                  </a:solidFill>
                  <a:latin typeface="+mn-ea"/>
                </a:rPr>
                <a:t>Add a detailed text description here, which is recommended to be relevant to the title and in line with the overall language style</a:t>
              </a:r>
              <a:endParaRPr lang="en-US" sz="1100" dirty="0">
                <a:solidFill>
                  <a:schemeClr val="tx1">
                    <a:lumMod val="65000"/>
                    <a:lumOff val="35000"/>
                  </a:schemeClr>
                </a:solidFill>
                <a:latin typeface="+mn-ea"/>
              </a:endParaRPr>
            </a:p>
          </p:txBody>
        </p:sp>
      </p:grpSp>
      <p:sp>
        <p:nvSpPr>
          <p:cNvPr id="110" name="Oval 109"/>
          <p:cNvSpPr>
            <a:spLocks noChangeAspect="1"/>
          </p:cNvSpPr>
          <p:nvPr/>
        </p:nvSpPr>
        <p:spPr>
          <a:xfrm>
            <a:off x="3962204" y="1816005"/>
            <a:ext cx="1716566" cy="1716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2</a:t>
            </a:r>
          </a:p>
        </p:txBody>
      </p:sp>
      <p:grpSp>
        <p:nvGrpSpPr>
          <p:cNvPr id="111" name="Group 110"/>
          <p:cNvGrpSpPr/>
          <p:nvPr/>
        </p:nvGrpSpPr>
        <p:grpSpPr>
          <a:xfrm>
            <a:off x="4724136" y="3535240"/>
            <a:ext cx="192698" cy="948263"/>
            <a:chOff x="1690019" y="2064423"/>
            <a:chExt cx="144542" cy="711197"/>
          </a:xfrm>
        </p:grpSpPr>
        <p:cxnSp>
          <p:nvCxnSpPr>
            <p:cNvPr id="112"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24" name="Group 33"/>
          <p:cNvGrpSpPr/>
          <p:nvPr/>
        </p:nvGrpSpPr>
        <p:grpSpPr>
          <a:xfrm>
            <a:off x="6230551" y="4696424"/>
            <a:ext cx="2333814" cy="914018"/>
            <a:chOff x="5589364" y="1614901"/>
            <a:chExt cx="1750588" cy="685513"/>
          </a:xfrm>
        </p:grpSpPr>
        <p:sp>
          <p:nvSpPr>
            <p:cNvPr id="125" name="Text Placeholder 3"/>
            <p:cNvSpPr txBox="1"/>
            <p:nvPr/>
          </p:nvSpPr>
          <p:spPr>
            <a:xfrm>
              <a:off x="6216221" y="1614901"/>
              <a:ext cx="525452" cy="12695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accent1"/>
                  </a:solidFill>
                  <a:latin typeface="+mn-ea"/>
                </a:rPr>
                <a:t>Add a title</a:t>
              </a:r>
              <a:endParaRPr lang="en-US" sz="1100" dirty="0">
                <a:solidFill>
                  <a:schemeClr val="accent1"/>
                </a:solidFill>
                <a:latin typeface="+mn-ea"/>
              </a:endParaRPr>
            </a:p>
          </p:txBody>
        </p:sp>
        <p:sp>
          <p:nvSpPr>
            <p:cNvPr id="126" name="Text Placeholder 3"/>
            <p:cNvSpPr txBox="1"/>
            <p:nvPr/>
          </p:nvSpPr>
          <p:spPr>
            <a:xfrm>
              <a:off x="5589364" y="1792583"/>
              <a:ext cx="1750588"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tx1">
                      <a:lumMod val="65000"/>
                      <a:lumOff val="35000"/>
                    </a:schemeClr>
                  </a:solidFill>
                  <a:latin typeface="+mn-ea"/>
                </a:rPr>
                <a:t>Add a detailed text description here, which is recommended to be relevant to the title and in line with the overall language style</a:t>
              </a:r>
              <a:endParaRPr lang="en-US" sz="1100" dirty="0">
                <a:solidFill>
                  <a:schemeClr val="tx1">
                    <a:lumMod val="65000"/>
                    <a:lumOff val="35000"/>
                  </a:schemeClr>
                </a:solidFill>
                <a:latin typeface="+mn-ea"/>
              </a:endParaRPr>
            </a:p>
          </p:txBody>
        </p:sp>
      </p:grpSp>
      <p:sp>
        <p:nvSpPr>
          <p:cNvPr id="128" name="Oval 127"/>
          <p:cNvSpPr>
            <a:spLocks noChangeAspect="1"/>
          </p:cNvSpPr>
          <p:nvPr/>
        </p:nvSpPr>
        <p:spPr>
          <a:xfrm>
            <a:off x="6556796" y="1816005"/>
            <a:ext cx="1716566" cy="1716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3</a:t>
            </a:r>
          </a:p>
        </p:txBody>
      </p:sp>
      <p:grpSp>
        <p:nvGrpSpPr>
          <p:cNvPr id="129" name="Group 128"/>
          <p:cNvGrpSpPr/>
          <p:nvPr/>
        </p:nvGrpSpPr>
        <p:grpSpPr>
          <a:xfrm>
            <a:off x="7322615" y="3535240"/>
            <a:ext cx="192698" cy="948263"/>
            <a:chOff x="1690019" y="2064423"/>
            <a:chExt cx="144542" cy="711197"/>
          </a:xfrm>
        </p:grpSpPr>
        <p:cxnSp>
          <p:nvCxnSpPr>
            <p:cNvPr id="130"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2" name="Group 33"/>
          <p:cNvGrpSpPr/>
          <p:nvPr/>
        </p:nvGrpSpPr>
        <p:grpSpPr>
          <a:xfrm>
            <a:off x="8809982" y="4696424"/>
            <a:ext cx="2333814" cy="914018"/>
            <a:chOff x="5603651" y="1614901"/>
            <a:chExt cx="1750588" cy="685513"/>
          </a:xfrm>
        </p:grpSpPr>
        <p:sp>
          <p:nvSpPr>
            <p:cNvPr id="143" name="Text Placeholder 3"/>
            <p:cNvSpPr txBox="1"/>
            <p:nvPr/>
          </p:nvSpPr>
          <p:spPr>
            <a:xfrm>
              <a:off x="6216221" y="1614901"/>
              <a:ext cx="525452" cy="12695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accent3"/>
                  </a:solidFill>
                  <a:latin typeface="+mn-ea"/>
                </a:rPr>
                <a:t>Add a title</a:t>
              </a:r>
              <a:endParaRPr lang="en-US" sz="1100" dirty="0">
                <a:solidFill>
                  <a:schemeClr val="accent3"/>
                </a:solidFill>
                <a:latin typeface="+mn-ea"/>
              </a:endParaRPr>
            </a:p>
          </p:txBody>
        </p:sp>
        <p:sp>
          <p:nvSpPr>
            <p:cNvPr id="144" name="Text Placeholder 3"/>
            <p:cNvSpPr txBox="1"/>
            <p:nvPr/>
          </p:nvSpPr>
          <p:spPr>
            <a:xfrm>
              <a:off x="5603651" y="1792583"/>
              <a:ext cx="1750588"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100" dirty="0">
                  <a:solidFill>
                    <a:schemeClr val="tx1">
                      <a:lumMod val="65000"/>
                      <a:lumOff val="35000"/>
                    </a:schemeClr>
                  </a:solidFill>
                  <a:latin typeface="+mn-ea"/>
                </a:rPr>
                <a:t>Add a detailed text description here, which is recommended to be relevant to the title and in line with the overall language style</a:t>
              </a:r>
              <a:endParaRPr lang="en-US" sz="1100" dirty="0">
                <a:solidFill>
                  <a:schemeClr val="tx1">
                    <a:lumMod val="65000"/>
                    <a:lumOff val="35000"/>
                  </a:schemeClr>
                </a:solidFill>
                <a:latin typeface="+mn-ea"/>
              </a:endParaRPr>
            </a:p>
          </p:txBody>
        </p:sp>
      </p:grpSp>
      <p:sp>
        <p:nvSpPr>
          <p:cNvPr id="146" name="Oval 145"/>
          <p:cNvSpPr/>
          <p:nvPr/>
        </p:nvSpPr>
        <p:spPr>
          <a:xfrm>
            <a:off x="9319133" y="2214634"/>
            <a:ext cx="1320435" cy="1320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4</a:t>
            </a:r>
          </a:p>
        </p:txBody>
      </p:sp>
      <p:grpSp>
        <p:nvGrpSpPr>
          <p:cNvPr id="147" name="Group 146"/>
          <p:cNvGrpSpPr/>
          <p:nvPr/>
        </p:nvGrpSpPr>
        <p:grpSpPr>
          <a:xfrm>
            <a:off x="9882999" y="3535240"/>
            <a:ext cx="192698" cy="948263"/>
            <a:chOff x="1690019" y="2064423"/>
            <a:chExt cx="144542" cy="711197"/>
          </a:xfrm>
        </p:grpSpPr>
        <p:cxnSp>
          <p:nvCxnSpPr>
            <p:cNvPr id="148"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strips(upRight)">
                                      <p:cBhvr>
                                        <p:cTn id="7" dur="500"/>
                                        <p:tgtEl>
                                          <p:spTgt spid="8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strips(downLeft)">
                                      <p:cBhvr>
                                        <p:cTn id="16" dur="500"/>
                                        <p:tgtEl>
                                          <p:spTgt spid="95"/>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par>
                          <p:cTn id="21" fill="hold">
                            <p:stCondLst>
                              <p:cond delay="2000"/>
                            </p:stCondLst>
                            <p:childTnLst>
                              <p:par>
                                <p:cTn id="22" presetID="12" presetClass="entr" presetSubtype="2"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Right)">
                                      <p:cBhvr>
                                        <p:cTn id="24" dur="500"/>
                                        <p:tgtEl>
                                          <p:spTgt spid="37"/>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p:cTn id="28" dur="500" fill="hold"/>
                                        <p:tgtEl>
                                          <p:spTgt spid="110"/>
                                        </p:tgtEl>
                                        <p:attrNameLst>
                                          <p:attrName>ppt_w</p:attrName>
                                        </p:attrNameLst>
                                      </p:cBhvr>
                                      <p:tavLst>
                                        <p:tav tm="0">
                                          <p:val>
                                            <p:fltVal val="0"/>
                                          </p:val>
                                        </p:tav>
                                        <p:tav tm="100000">
                                          <p:val>
                                            <p:strVal val="#ppt_w"/>
                                          </p:val>
                                        </p:tav>
                                      </p:tavLst>
                                    </p:anim>
                                    <p:anim calcmode="lin" valueType="num">
                                      <p:cBhvr>
                                        <p:cTn id="29" dur="500" fill="hold"/>
                                        <p:tgtEl>
                                          <p:spTgt spid="110"/>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8" presetClass="entr" presetSubtype="12"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strips(downLeft)">
                                      <p:cBhvr>
                                        <p:cTn id="33" dur="500"/>
                                        <p:tgtEl>
                                          <p:spTgt spid="111"/>
                                        </p:tgtEl>
                                      </p:cBhvr>
                                    </p:animEffect>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slide(fromBottom)">
                                      <p:cBhvr>
                                        <p:cTn id="37" dur="500"/>
                                        <p:tgtEl>
                                          <p:spTgt spid="106"/>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slide(fromRight)">
                                      <p:cBhvr>
                                        <p:cTn id="41" dur="500"/>
                                        <p:tgtEl>
                                          <p:spTgt spid="38"/>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p:cTn id="45" dur="500" fill="hold"/>
                                        <p:tgtEl>
                                          <p:spTgt spid="128"/>
                                        </p:tgtEl>
                                        <p:attrNameLst>
                                          <p:attrName>ppt_w</p:attrName>
                                        </p:attrNameLst>
                                      </p:cBhvr>
                                      <p:tavLst>
                                        <p:tav tm="0">
                                          <p:val>
                                            <p:fltVal val="0"/>
                                          </p:val>
                                        </p:tav>
                                        <p:tav tm="100000">
                                          <p:val>
                                            <p:strVal val="#ppt_w"/>
                                          </p:val>
                                        </p:tav>
                                      </p:tavLst>
                                    </p:anim>
                                    <p:anim calcmode="lin" valueType="num">
                                      <p:cBhvr>
                                        <p:cTn id="46" dur="500" fill="hold"/>
                                        <p:tgtEl>
                                          <p:spTgt spid="12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8" presetClass="entr" presetSubtype="12"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strips(downLeft)">
                                      <p:cBhvr>
                                        <p:cTn id="50" dur="500"/>
                                        <p:tgtEl>
                                          <p:spTgt spid="129"/>
                                        </p:tgtEl>
                                      </p:cBhvr>
                                    </p:animEffect>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slide(fromBottom)">
                                      <p:cBhvr>
                                        <p:cTn id="54" dur="500"/>
                                        <p:tgtEl>
                                          <p:spTgt spid="124"/>
                                        </p:tgtEl>
                                      </p:cBhvr>
                                    </p:animEffect>
                                  </p:childTnLst>
                                </p:cTn>
                              </p:par>
                            </p:childTnLst>
                          </p:cTn>
                        </p:par>
                        <p:par>
                          <p:cTn id="55" fill="hold">
                            <p:stCondLst>
                              <p:cond delay="6000"/>
                            </p:stCondLst>
                            <p:childTnLst>
                              <p:par>
                                <p:cTn id="56" presetID="1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lide(fromRight)">
                                      <p:cBhvr>
                                        <p:cTn id="58" dur="500"/>
                                        <p:tgtEl>
                                          <p:spTgt spid="39"/>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p:cTn id="62" dur="500" fill="hold"/>
                                        <p:tgtEl>
                                          <p:spTgt spid="146"/>
                                        </p:tgtEl>
                                        <p:attrNameLst>
                                          <p:attrName>ppt_w</p:attrName>
                                        </p:attrNameLst>
                                      </p:cBhvr>
                                      <p:tavLst>
                                        <p:tav tm="0">
                                          <p:val>
                                            <p:fltVal val="0"/>
                                          </p:val>
                                        </p:tav>
                                        <p:tav tm="100000">
                                          <p:val>
                                            <p:strVal val="#ppt_w"/>
                                          </p:val>
                                        </p:tav>
                                      </p:tavLst>
                                    </p:anim>
                                    <p:anim calcmode="lin" valueType="num">
                                      <p:cBhvr>
                                        <p:cTn id="63" dur="500" fill="hold"/>
                                        <p:tgtEl>
                                          <p:spTgt spid="146"/>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strips(downLeft)">
                                      <p:cBhvr>
                                        <p:cTn id="67" dur="500"/>
                                        <p:tgtEl>
                                          <p:spTgt spid="147"/>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slide(fromBottom)">
                                      <p:cBhvr>
                                        <p:cTn id="71" dur="500"/>
                                        <p:tgtEl>
                                          <p:spTgt spid="142"/>
                                        </p:tgtEl>
                                      </p:cBhvr>
                                    </p:animEffect>
                                  </p:childTnLst>
                                </p:cTn>
                              </p:par>
                            </p:childTnLst>
                          </p:cTn>
                        </p:par>
                        <p:par>
                          <p:cTn id="72" fill="hold">
                            <p:stCondLst>
                              <p:cond delay="8000"/>
                            </p:stCondLst>
                            <p:childTnLst>
                              <p:par>
                                <p:cTn id="73" presetID="12" presetClass="entr" presetSubtype="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lide(fromRight)">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9" grpId="0" animBg="1"/>
      <p:bldP spid="110" grpId="0" animBg="1"/>
      <p:bldP spid="128" grpId="0" animBg="1"/>
      <p:bldP spid="1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4880003" y="1817280"/>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1</a:t>
            </a:r>
            <a:endParaRPr lang="zh-CN" altLang="en-US" sz="2400" dirty="0">
              <a:solidFill>
                <a:schemeClr val="accent1"/>
              </a:solidFill>
              <a:latin typeface="+mn-ea"/>
              <a:cs typeface="+mn-ea"/>
            </a:endParaRPr>
          </a:p>
        </p:txBody>
      </p:sp>
      <p:sp>
        <p:nvSpPr>
          <p:cNvPr id="36" name="椭圆 35"/>
          <p:cNvSpPr/>
          <p:nvPr/>
        </p:nvSpPr>
        <p:spPr>
          <a:xfrm>
            <a:off x="4880003" y="2488363"/>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2</a:t>
            </a:r>
            <a:endParaRPr lang="zh-CN" altLang="en-US" sz="2400" dirty="0">
              <a:solidFill>
                <a:schemeClr val="accent1"/>
              </a:solidFill>
              <a:latin typeface="+mn-ea"/>
              <a:cs typeface="+mn-ea"/>
            </a:endParaRPr>
          </a:p>
        </p:txBody>
      </p:sp>
      <p:sp>
        <p:nvSpPr>
          <p:cNvPr id="37" name="椭圆 36"/>
          <p:cNvSpPr/>
          <p:nvPr/>
        </p:nvSpPr>
        <p:spPr>
          <a:xfrm>
            <a:off x="4880003" y="3159446"/>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3</a:t>
            </a:r>
            <a:endParaRPr lang="zh-CN" altLang="en-US" sz="2400" dirty="0">
              <a:solidFill>
                <a:schemeClr val="accent1"/>
              </a:solidFill>
              <a:latin typeface="+mn-ea"/>
              <a:cs typeface="+mn-ea"/>
            </a:endParaRPr>
          </a:p>
        </p:txBody>
      </p:sp>
      <p:sp>
        <p:nvSpPr>
          <p:cNvPr id="38" name="矩形 37"/>
          <p:cNvSpPr/>
          <p:nvPr/>
        </p:nvSpPr>
        <p:spPr>
          <a:xfrm>
            <a:off x="5617362" y="1890722"/>
            <a:ext cx="1007007" cy="420884"/>
          </a:xfrm>
          <a:prstGeom prst="rect">
            <a:avLst/>
          </a:prstGeom>
        </p:spPr>
        <p:txBody>
          <a:bodyPr wrap="none">
            <a:spAutoFit/>
          </a:bodyPr>
          <a:lstStyle/>
          <a:p>
            <a:pPr>
              <a:defRPr/>
            </a:pPr>
            <a:r>
              <a:rPr kumimoji="1" lang="zh-CN" altLang="en-US" sz="2135" dirty="0">
                <a:solidFill>
                  <a:schemeClr val="accent2"/>
                </a:solidFill>
                <a:latin typeface="+mn-ea"/>
                <a:cs typeface="+mn-ea"/>
              </a:rPr>
              <a:t>Title bar</a:t>
            </a:r>
            <a:endParaRPr lang="zh-CN" altLang="en-US" sz="2135" spc="400" dirty="0">
              <a:solidFill>
                <a:schemeClr val="accent2"/>
              </a:solidFill>
              <a:latin typeface="+mn-ea"/>
              <a:cs typeface="+mn-ea"/>
              <a:sym typeface="+mn-lt"/>
            </a:endParaRPr>
          </a:p>
        </p:txBody>
      </p:sp>
      <p:sp>
        <p:nvSpPr>
          <p:cNvPr id="39" name="矩形 38"/>
          <p:cNvSpPr/>
          <p:nvPr/>
        </p:nvSpPr>
        <p:spPr>
          <a:xfrm>
            <a:off x="5617362" y="2558835"/>
            <a:ext cx="1007007" cy="420884"/>
          </a:xfrm>
          <a:prstGeom prst="rect">
            <a:avLst/>
          </a:prstGeom>
        </p:spPr>
        <p:txBody>
          <a:bodyPr wrap="none">
            <a:spAutoFit/>
          </a:bodyPr>
          <a:lstStyle/>
          <a:p>
            <a:pPr>
              <a:defRPr/>
            </a:pPr>
            <a:r>
              <a:rPr kumimoji="1" lang="zh-CN" altLang="en-US" sz="2135" dirty="0">
                <a:solidFill>
                  <a:schemeClr val="accent2"/>
                </a:solidFill>
                <a:latin typeface="+mn-ea"/>
                <a:cs typeface="+mn-ea"/>
              </a:rPr>
              <a:t>Title bar</a:t>
            </a:r>
            <a:endParaRPr lang="zh-CN" altLang="en-US" sz="2135" spc="400" dirty="0">
              <a:solidFill>
                <a:schemeClr val="accent2"/>
              </a:solidFill>
              <a:latin typeface="+mn-ea"/>
              <a:cs typeface="+mn-ea"/>
              <a:sym typeface="+mn-lt"/>
            </a:endParaRPr>
          </a:p>
        </p:txBody>
      </p:sp>
      <p:sp>
        <p:nvSpPr>
          <p:cNvPr id="40" name="矩形 39"/>
          <p:cNvSpPr/>
          <p:nvPr/>
        </p:nvSpPr>
        <p:spPr>
          <a:xfrm>
            <a:off x="5617362" y="3226948"/>
            <a:ext cx="1007007" cy="420884"/>
          </a:xfrm>
          <a:prstGeom prst="rect">
            <a:avLst/>
          </a:prstGeom>
        </p:spPr>
        <p:txBody>
          <a:bodyPr wrap="none">
            <a:spAutoFit/>
          </a:bodyPr>
          <a:lstStyle/>
          <a:p>
            <a:pPr>
              <a:defRPr/>
            </a:pPr>
            <a:r>
              <a:rPr kumimoji="1" lang="zh-CN" altLang="en-US" sz="2135" dirty="0">
                <a:solidFill>
                  <a:schemeClr val="accent2"/>
                </a:solidFill>
                <a:latin typeface="+mn-ea"/>
                <a:cs typeface="+mn-ea"/>
              </a:rPr>
              <a:t>Title bar</a:t>
            </a:r>
            <a:endParaRPr lang="zh-CN" altLang="en-US" sz="2135" spc="400" dirty="0">
              <a:solidFill>
                <a:schemeClr val="accent2"/>
              </a:solidFill>
              <a:latin typeface="+mn-ea"/>
              <a:cs typeface="+mn-ea"/>
              <a:sym typeface="+mn-lt"/>
            </a:endParaRPr>
          </a:p>
        </p:txBody>
      </p:sp>
      <p:sp>
        <p:nvSpPr>
          <p:cNvPr id="41" name="矩形 40"/>
          <p:cNvSpPr/>
          <p:nvPr/>
        </p:nvSpPr>
        <p:spPr>
          <a:xfrm>
            <a:off x="5617362" y="3895062"/>
            <a:ext cx="1007007" cy="420884"/>
          </a:xfrm>
          <a:prstGeom prst="rect">
            <a:avLst/>
          </a:prstGeom>
        </p:spPr>
        <p:txBody>
          <a:bodyPr wrap="none">
            <a:spAutoFit/>
          </a:bodyPr>
          <a:lstStyle/>
          <a:p>
            <a:pPr>
              <a:defRPr/>
            </a:pPr>
            <a:r>
              <a:rPr kumimoji="1" lang="zh-CN" altLang="en-US" sz="2135" dirty="0">
                <a:solidFill>
                  <a:schemeClr val="accent2"/>
                </a:solidFill>
                <a:latin typeface="+mn-ea"/>
                <a:cs typeface="+mn-ea"/>
              </a:rPr>
              <a:t>Title bar</a:t>
            </a:r>
            <a:endParaRPr lang="zh-CN" altLang="en-US" sz="2135" spc="400" dirty="0">
              <a:solidFill>
                <a:schemeClr val="accent2"/>
              </a:solidFill>
              <a:latin typeface="+mn-ea"/>
              <a:cs typeface="+mn-ea"/>
              <a:sym typeface="+mn-lt"/>
            </a:endParaRPr>
          </a:p>
        </p:txBody>
      </p:sp>
      <p:sp>
        <p:nvSpPr>
          <p:cNvPr id="42" name="椭圆 41"/>
          <p:cNvSpPr/>
          <p:nvPr/>
        </p:nvSpPr>
        <p:spPr>
          <a:xfrm>
            <a:off x="4880003" y="3830528"/>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4</a:t>
            </a:r>
            <a:endParaRPr lang="zh-CN" altLang="en-US" sz="2400" dirty="0">
              <a:solidFill>
                <a:schemeClr val="accent1"/>
              </a:solidFill>
              <a:latin typeface="+mn-ea"/>
              <a:cs typeface="+mn-ea"/>
            </a:endParaRPr>
          </a:p>
        </p:txBody>
      </p:sp>
      <p:sp>
        <p:nvSpPr>
          <p:cNvPr id="43" name="PA_椭圆 42"/>
          <p:cNvSpPr/>
          <p:nvPr>
            <p:custDataLst>
              <p:tags r:id="rId1"/>
            </p:custDataLst>
          </p:nvPr>
        </p:nvSpPr>
        <p:spPr>
          <a:xfrm>
            <a:off x="355129" y="189086"/>
            <a:ext cx="1466795" cy="1466795"/>
          </a:xfrm>
          <a:prstGeom prst="ellipse">
            <a:avLst/>
          </a:prstGeom>
          <a:gradFill flip="none" rotWithShape="1">
            <a:gsLst>
              <a:gs pos="0">
                <a:schemeClr val="bg1"/>
              </a:gs>
              <a:gs pos="100000">
                <a:srgbClr val="C8C8C8"/>
              </a:gs>
            </a:gsLst>
            <a:lin ang="19800000" scaled="0"/>
            <a:tileRect/>
          </a:gradFill>
          <a:ln w="254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1000" b="1" dirty="0">
              <a:solidFill>
                <a:schemeClr val="accent1"/>
              </a:solidFill>
              <a:latin typeface="+mn-ea"/>
              <a:cs typeface="+mn-ea"/>
            </a:endParaRPr>
          </a:p>
        </p:txBody>
      </p:sp>
      <p:sp>
        <p:nvSpPr>
          <p:cNvPr id="44" name="PA_文本框 43"/>
          <p:cNvSpPr txBox="1"/>
          <p:nvPr>
            <p:custDataLst>
              <p:tags r:id="rId2"/>
            </p:custDataLst>
          </p:nvPr>
        </p:nvSpPr>
        <p:spPr>
          <a:xfrm>
            <a:off x="467828" y="630095"/>
            <a:ext cx="1241396" cy="584775"/>
          </a:xfrm>
          <a:prstGeom prst="rect">
            <a:avLst/>
          </a:prstGeom>
          <a:noFill/>
        </p:spPr>
        <p:txBody>
          <a:bodyPr wrap="square" rtlCol="0">
            <a:spAutoFit/>
          </a:bodyPr>
          <a:lstStyle>
            <a:defPPr>
              <a:defRPr lang="zh-CN"/>
            </a:defPPr>
            <a:lvl1pPr>
              <a:defRPr sz="3600">
                <a:solidFill>
                  <a:srgbClr val="00AF90"/>
                </a:solidFill>
                <a:effectLst>
                  <a:innerShdw blurRad="38100">
                    <a:prstClr val="black">
                      <a:alpha val="48000"/>
                    </a:prstClr>
                  </a:innerShdw>
                </a:effectLst>
                <a:latin typeface="微软雅黑 Light" panose="020B0502040204020203" pitchFamily="34" charset="-122"/>
                <a:ea typeface="微软雅黑 Light" panose="020B0502040204020203" pitchFamily="34" charset="-122"/>
              </a:defRPr>
            </a:lvl1pPr>
          </a:lstStyle>
          <a:p>
            <a:pPr algn="ctr"/>
            <a:r>
              <a:rPr lang="zh-CN" altLang="en-US" sz="1600" b="1" dirty="0">
                <a:solidFill>
                  <a:schemeClr val="accent1"/>
                </a:solidFill>
                <a:latin typeface="+mn-ea"/>
                <a:ea typeface="+mn-ea"/>
                <a:cs typeface="+mn-ea"/>
              </a:rPr>
              <a:t>Directory</a:t>
            </a:r>
            <a:endParaRPr lang="en-US" altLang="zh-CN" sz="1600" b="1" dirty="0">
              <a:solidFill>
                <a:schemeClr val="accent1"/>
              </a:solidFill>
              <a:latin typeface="+mn-ea"/>
              <a:ea typeface="+mn-ea"/>
              <a:cs typeface="+mn-ea"/>
            </a:endParaRPr>
          </a:p>
          <a:p>
            <a:pPr algn="ctr"/>
            <a:r>
              <a:rPr lang="en-US" altLang="zh-CN" sz="1600" b="1" dirty="0">
                <a:solidFill>
                  <a:schemeClr val="accent1"/>
                </a:solidFill>
                <a:latin typeface="+mn-ea"/>
                <a:ea typeface="+mn-ea"/>
                <a:cs typeface="+mn-ea"/>
              </a:rPr>
              <a:t>CONTEN</a:t>
            </a:r>
            <a:endParaRPr lang="zh-CN" altLang="en-US" sz="1600" b="1" dirty="0">
              <a:solidFill>
                <a:schemeClr val="accent1"/>
              </a:solidFill>
              <a:latin typeface="+mn-ea"/>
              <a:ea typeface="+mn-ea"/>
              <a:cs typeface="+mn-ea"/>
            </a:endParaRPr>
          </a:p>
        </p:txBody>
      </p:sp>
      <p:sp>
        <p:nvSpPr>
          <p:cNvPr id="45" name="矩形 44"/>
          <p:cNvSpPr/>
          <p:nvPr/>
        </p:nvSpPr>
        <p:spPr>
          <a:xfrm>
            <a:off x="5617362" y="4563174"/>
            <a:ext cx="1007007" cy="420884"/>
          </a:xfrm>
          <a:prstGeom prst="rect">
            <a:avLst/>
          </a:prstGeom>
        </p:spPr>
        <p:txBody>
          <a:bodyPr wrap="none">
            <a:spAutoFit/>
          </a:bodyPr>
          <a:lstStyle/>
          <a:p>
            <a:pPr>
              <a:defRPr/>
            </a:pPr>
            <a:r>
              <a:rPr kumimoji="1" lang="zh-CN" altLang="en-US" sz="2135" dirty="0">
                <a:solidFill>
                  <a:schemeClr val="accent2"/>
                </a:solidFill>
                <a:latin typeface="+mn-ea"/>
                <a:cs typeface="+mn-ea"/>
              </a:rPr>
              <a:t>Title bar</a:t>
            </a:r>
            <a:endParaRPr lang="zh-CN" altLang="en-US" sz="2135" spc="400" dirty="0">
              <a:solidFill>
                <a:schemeClr val="accent2"/>
              </a:solidFill>
              <a:latin typeface="+mn-ea"/>
              <a:cs typeface="+mn-ea"/>
              <a:sym typeface="+mn-lt"/>
            </a:endParaRPr>
          </a:p>
        </p:txBody>
      </p:sp>
      <p:sp>
        <p:nvSpPr>
          <p:cNvPr id="46" name="椭圆 45"/>
          <p:cNvSpPr/>
          <p:nvPr/>
        </p:nvSpPr>
        <p:spPr>
          <a:xfrm>
            <a:off x="4880003" y="4501611"/>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5</a:t>
            </a:r>
            <a:endParaRPr lang="zh-CN" altLang="en-US" sz="2400" dirty="0">
              <a:solidFill>
                <a:schemeClr val="accent1"/>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1" fill="hold" grpId="0" nodeType="afterEffect" p14:presetBounceEnd="42000">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14:bounceEnd="42000">
                                          <p:cBhvr additive="base">
                                            <p:cTn id="13" dur="500" fill="hold"/>
                                            <p:tgtEl>
                                              <p:spTgt spid="38"/>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2" presetClass="entr" presetSubtype="1" fill="hold" grpId="0" nodeType="afterEffect" p14:presetBounceEnd="42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42000">
                                          <p:cBhvr additive="base">
                                            <p:cTn id="24" dur="500" fill="hold"/>
                                            <p:tgtEl>
                                              <p:spTgt spid="39"/>
                                            </p:tgtEl>
                                            <p:attrNameLst>
                                              <p:attrName>ppt_x</p:attrName>
                                            </p:attrNameLst>
                                          </p:cBhvr>
                                          <p:tavLst>
                                            <p:tav tm="0">
                                              <p:val>
                                                <p:strVal val="#ppt_x"/>
                                              </p:val>
                                            </p:tav>
                                            <p:tav tm="100000">
                                              <p:val>
                                                <p:strVal val="#ppt_x"/>
                                              </p:val>
                                            </p:tav>
                                          </p:tavLst>
                                        </p:anim>
                                        <p:anim calcmode="lin" valueType="num" p14:bounceEnd="42000">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2" presetClass="entr" presetSubtype="1" fill="hold" grpId="0" nodeType="afterEffect" p14:presetBounceEnd="42000">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14:bounceEnd="42000">
                                          <p:cBhvr additive="base">
                                            <p:cTn id="35" dur="500" fill="hold"/>
                                            <p:tgtEl>
                                              <p:spTgt spid="40"/>
                                            </p:tgtEl>
                                            <p:attrNameLst>
                                              <p:attrName>ppt_x</p:attrName>
                                            </p:attrNameLst>
                                          </p:cBhvr>
                                          <p:tavLst>
                                            <p:tav tm="0">
                                              <p:val>
                                                <p:strVal val="#ppt_x"/>
                                              </p:val>
                                            </p:tav>
                                            <p:tav tm="100000">
                                              <p:val>
                                                <p:strVal val="#ppt_x"/>
                                              </p:val>
                                            </p:tav>
                                          </p:tavLst>
                                        </p:anim>
                                        <p:anim calcmode="lin" valueType="num" p14:bounceEnd="42000">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2" presetClass="entr" presetSubtype="1" fill="hold" grpId="0" nodeType="afterEffect" p14:presetBounceEnd="42000">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14:bounceEnd="42000">
                                          <p:cBhvr additive="base">
                                            <p:cTn id="46" dur="500" fill="hold"/>
                                            <p:tgtEl>
                                              <p:spTgt spid="41"/>
                                            </p:tgtEl>
                                            <p:attrNameLst>
                                              <p:attrName>ppt_x</p:attrName>
                                            </p:attrNameLst>
                                          </p:cBhvr>
                                          <p:tavLst>
                                            <p:tav tm="0">
                                              <p:val>
                                                <p:strVal val="#ppt_x"/>
                                              </p:val>
                                            </p:tav>
                                            <p:tav tm="100000">
                                              <p:val>
                                                <p:strVal val="#ppt_x"/>
                                              </p:val>
                                            </p:tav>
                                          </p:tavLst>
                                        </p:anim>
                                        <p:anim calcmode="lin" valueType="num" p14:bounceEnd="42000">
                                          <p:cBhvr additive="base">
                                            <p:cTn id="47" dur="500" fill="hold"/>
                                            <p:tgtEl>
                                              <p:spTgt spid="41"/>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2" presetClass="entr" presetSubtype="1" fill="hold" grpId="0" nodeType="afterEffect" p14:presetBounceEnd="42000">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14:bounceEnd="42000">
                                          <p:cBhvr additive="base">
                                            <p:cTn id="57" dur="500" fill="hold"/>
                                            <p:tgtEl>
                                              <p:spTgt spid="45"/>
                                            </p:tgtEl>
                                            <p:attrNameLst>
                                              <p:attrName>ppt_x</p:attrName>
                                            </p:attrNameLst>
                                          </p:cBhvr>
                                          <p:tavLst>
                                            <p:tav tm="0">
                                              <p:val>
                                                <p:strVal val="#ppt_x"/>
                                              </p:val>
                                            </p:tav>
                                            <p:tav tm="100000">
                                              <p:val>
                                                <p:strVal val="#ppt_x"/>
                                              </p:val>
                                            </p:tav>
                                          </p:tavLst>
                                        </p:anim>
                                        <p:anim calcmode="lin" valueType="num" p14:bounceEnd="42000">
                                          <p:cBhvr additive="base">
                                            <p:cTn id="5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41" grpId="0"/>
          <p:bldP spid="42" grpId="0" animBg="1"/>
          <p:bldP spid="45" grpId="0"/>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2" presetClass="entr" presetSubtype="1"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41" grpId="0"/>
          <p:bldP spid="42" grpId="0" animBg="1"/>
          <p:bldP spid="45" grpId="0"/>
          <p:bldP spid="4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939656" y="2466644"/>
            <a:ext cx="4283981" cy="4284536"/>
            <a:chOff x="2965298" y="2181091"/>
            <a:chExt cx="3213404" cy="3213402"/>
          </a:xfrm>
          <a:solidFill>
            <a:schemeClr val="bg1">
              <a:lumMod val="65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83" name="Oval 82"/>
          <p:cNvSpPr>
            <a:spLocks noChangeAspect="1"/>
          </p:cNvSpPr>
          <p:nvPr/>
        </p:nvSpPr>
        <p:spPr>
          <a:xfrm>
            <a:off x="5764761" y="2200052"/>
            <a:ext cx="633771" cy="633853"/>
          </a:xfrm>
          <a:prstGeom prst="ellipse">
            <a:avLst/>
          </a:prstGeom>
          <a:solidFill>
            <a:schemeClr val="accent1"/>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03</a:t>
            </a:r>
          </a:p>
        </p:txBody>
      </p:sp>
      <p:sp>
        <p:nvSpPr>
          <p:cNvPr id="84" name="Oval 83"/>
          <p:cNvSpPr>
            <a:spLocks noChangeAspect="1"/>
          </p:cNvSpPr>
          <p:nvPr/>
        </p:nvSpPr>
        <p:spPr>
          <a:xfrm>
            <a:off x="7185548" y="2737717"/>
            <a:ext cx="633771"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04</a:t>
            </a:r>
          </a:p>
        </p:txBody>
      </p:sp>
      <p:sp>
        <p:nvSpPr>
          <p:cNvPr id="85" name="Oval 84"/>
          <p:cNvSpPr>
            <a:spLocks noChangeAspect="1"/>
          </p:cNvSpPr>
          <p:nvPr/>
        </p:nvSpPr>
        <p:spPr>
          <a:xfrm>
            <a:off x="7828655" y="4139664"/>
            <a:ext cx="633771"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05</a:t>
            </a:r>
          </a:p>
        </p:txBody>
      </p:sp>
      <p:sp>
        <p:nvSpPr>
          <p:cNvPr id="86" name="Oval 85"/>
          <p:cNvSpPr>
            <a:spLocks noChangeAspect="1"/>
          </p:cNvSpPr>
          <p:nvPr/>
        </p:nvSpPr>
        <p:spPr>
          <a:xfrm>
            <a:off x="3729577" y="4139664"/>
            <a:ext cx="633771" cy="633853"/>
          </a:xfrm>
          <a:prstGeom prst="ellipse">
            <a:avLst/>
          </a:prstGeom>
          <a:solidFill>
            <a:schemeClr val="tx2">
              <a:lumMod val="75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01</a:t>
            </a:r>
          </a:p>
        </p:txBody>
      </p:sp>
      <p:sp>
        <p:nvSpPr>
          <p:cNvPr id="87" name="Oval 86"/>
          <p:cNvSpPr>
            <a:spLocks noChangeAspect="1"/>
          </p:cNvSpPr>
          <p:nvPr/>
        </p:nvSpPr>
        <p:spPr>
          <a:xfrm>
            <a:off x="4334637" y="2737717"/>
            <a:ext cx="633771" cy="633853"/>
          </a:xfrm>
          <a:prstGeom prst="ellipse">
            <a:avLst/>
          </a:prstGeom>
          <a:solidFill>
            <a:schemeClr val="accent4"/>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02</a:t>
            </a:r>
          </a:p>
        </p:txBody>
      </p:sp>
      <p:grpSp>
        <p:nvGrpSpPr>
          <p:cNvPr id="117" name="Group 116"/>
          <p:cNvGrpSpPr/>
          <p:nvPr/>
        </p:nvGrpSpPr>
        <p:grpSpPr>
          <a:xfrm>
            <a:off x="4793538" y="3329732"/>
            <a:ext cx="2576217" cy="2576547"/>
            <a:chOff x="3595025" y="2497298"/>
            <a:chExt cx="1932414" cy="1932410"/>
          </a:xfrm>
          <a:solidFill>
            <a:schemeClr val="accent3"/>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91" name="Rectangle 90"/>
            <p:cNvSpPr/>
            <p:nvPr/>
          </p:nvSpPr>
          <p:spPr>
            <a:xfrm>
              <a:off x="4186771" y="2643891"/>
              <a:ext cx="138566" cy="750205"/>
            </a:xfrm>
            <a:prstGeom prst="rect">
              <a:avLst/>
            </a:prstGeom>
            <a:grpFill/>
          </p:spPr>
          <p:txBody>
            <a:bodyPr wrap="none">
              <a:spAutoFit/>
            </a:bodyPr>
            <a:lstStyle/>
            <a:p>
              <a:endParaRPr lang="en-US" sz="5900" dirty="0">
                <a:solidFill>
                  <a:schemeClr val="bg1"/>
                </a:solidFill>
                <a:latin typeface="+mn-ea"/>
              </a:endParaRPr>
            </a:p>
          </p:txBody>
        </p:sp>
      </p:grpSp>
      <p:sp>
        <p:nvSpPr>
          <p:cNvPr id="93" name="TextBox 92"/>
          <p:cNvSpPr txBox="1"/>
          <p:nvPr/>
        </p:nvSpPr>
        <p:spPr>
          <a:xfrm>
            <a:off x="1035440" y="5296591"/>
            <a:ext cx="10121124" cy="400110"/>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94" name="Straight Connector 9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72"/>
          <p:cNvGrpSpPr/>
          <p:nvPr/>
        </p:nvGrpSpPr>
        <p:grpSpPr>
          <a:xfrm>
            <a:off x="1502588" y="2557809"/>
            <a:ext cx="2596630" cy="867770"/>
            <a:chOff x="5603652" y="1704756"/>
            <a:chExt cx="1947726" cy="650828"/>
          </a:xfrm>
        </p:grpSpPr>
        <p:sp>
          <p:nvSpPr>
            <p:cNvPr id="103" name="Text Placeholder 3"/>
            <p:cNvSpPr txBox="1"/>
            <p:nvPr/>
          </p:nvSpPr>
          <p:spPr>
            <a:xfrm>
              <a:off x="6761395" y="1704756"/>
              <a:ext cx="789983"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1"/>
                  </a:solidFill>
                  <a:latin typeface="+mn-ea"/>
                </a:rPr>
                <a:t>Add subtitle</a:t>
              </a:r>
              <a:endParaRPr lang="en-US" dirty="0">
                <a:solidFill>
                  <a:schemeClr val="tx1"/>
                </a:solidFill>
                <a:latin typeface="+mn-ea"/>
              </a:endParaRPr>
            </a:p>
          </p:txBody>
        </p:sp>
        <p:sp>
          <p:nvSpPr>
            <p:cNvPr id="104" name="Text Placeholder 3"/>
            <p:cNvSpPr txBox="1"/>
            <p:nvPr/>
          </p:nvSpPr>
          <p:spPr>
            <a:xfrm>
              <a:off x="5603652" y="1847753"/>
              <a:ext cx="1947726"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ts val="265"/>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p>
          </p:txBody>
        </p:sp>
      </p:grpSp>
      <p:grpSp>
        <p:nvGrpSpPr>
          <p:cNvPr id="105" name="Group 72"/>
          <p:cNvGrpSpPr/>
          <p:nvPr/>
        </p:nvGrpSpPr>
        <p:grpSpPr>
          <a:xfrm>
            <a:off x="873646" y="4002572"/>
            <a:ext cx="2596630" cy="867770"/>
            <a:chOff x="5603652" y="1704756"/>
            <a:chExt cx="1947726" cy="650828"/>
          </a:xfrm>
        </p:grpSpPr>
        <p:sp>
          <p:nvSpPr>
            <p:cNvPr id="106"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Add subtitle</a:t>
              </a:r>
              <a:endParaRPr lang="en-US" dirty="0">
                <a:solidFill>
                  <a:schemeClr val="tx2">
                    <a:lumMod val="75000"/>
                  </a:schemeClr>
                </a:solidFill>
                <a:latin typeface="+mn-ea"/>
              </a:endParaRPr>
            </a:p>
          </p:txBody>
        </p:sp>
        <p:sp>
          <p:nvSpPr>
            <p:cNvPr id="107" name="Text Placeholder 3"/>
            <p:cNvSpPr txBox="1"/>
            <p:nvPr/>
          </p:nvSpPr>
          <p:spPr>
            <a:xfrm>
              <a:off x="5603652" y="1847753"/>
              <a:ext cx="1947726"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ts val="265"/>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p>
          </p:txBody>
        </p:sp>
      </p:grpSp>
      <p:grpSp>
        <p:nvGrpSpPr>
          <p:cNvPr id="108" name="Group 72"/>
          <p:cNvGrpSpPr/>
          <p:nvPr/>
        </p:nvGrpSpPr>
        <p:grpSpPr>
          <a:xfrm>
            <a:off x="8030531" y="2557809"/>
            <a:ext cx="2596630" cy="867770"/>
            <a:chOff x="5603652" y="1704756"/>
            <a:chExt cx="1947726" cy="650828"/>
          </a:xfrm>
        </p:grpSpPr>
        <p:sp>
          <p:nvSpPr>
            <p:cNvPr id="109"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Add subtitle</a:t>
              </a:r>
              <a:endParaRPr lang="en-US" dirty="0">
                <a:solidFill>
                  <a:schemeClr val="accent3"/>
                </a:solidFill>
                <a:latin typeface="+mn-ea"/>
              </a:endParaRPr>
            </a:p>
          </p:txBody>
        </p:sp>
        <p:sp>
          <p:nvSpPr>
            <p:cNvPr id="110" name="Text Placeholder 3"/>
            <p:cNvSpPr txBox="1"/>
            <p:nvPr/>
          </p:nvSpPr>
          <p:spPr>
            <a:xfrm>
              <a:off x="5603652" y="1847753"/>
              <a:ext cx="1947726"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ts val="265"/>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p>
          </p:txBody>
        </p:sp>
      </p:grpSp>
      <p:grpSp>
        <p:nvGrpSpPr>
          <p:cNvPr id="111" name="Group 72"/>
          <p:cNvGrpSpPr/>
          <p:nvPr/>
        </p:nvGrpSpPr>
        <p:grpSpPr>
          <a:xfrm>
            <a:off x="8644926" y="4002572"/>
            <a:ext cx="2596630" cy="867770"/>
            <a:chOff x="5603652" y="1704756"/>
            <a:chExt cx="1947726" cy="650828"/>
          </a:xfrm>
        </p:grpSpPr>
        <p:sp>
          <p:nvSpPr>
            <p:cNvPr id="112"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2"/>
                  </a:solidFill>
                  <a:latin typeface="+mn-ea"/>
                </a:rPr>
                <a:t>Add subtitle</a:t>
              </a:r>
              <a:endParaRPr lang="en-US" dirty="0">
                <a:solidFill>
                  <a:schemeClr val="accent2"/>
                </a:solidFill>
                <a:latin typeface="+mn-ea"/>
              </a:endParaRPr>
            </a:p>
          </p:txBody>
        </p:sp>
        <p:sp>
          <p:nvSpPr>
            <p:cNvPr id="113" name="Text Placeholder 3"/>
            <p:cNvSpPr txBox="1"/>
            <p:nvPr/>
          </p:nvSpPr>
          <p:spPr>
            <a:xfrm>
              <a:off x="5603652" y="1847753"/>
              <a:ext cx="1947726"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ts val="265"/>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p>
          </p:txBody>
        </p:sp>
      </p:grpSp>
      <p:grpSp>
        <p:nvGrpSpPr>
          <p:cNvPr id="114" name="Group 72"/>
          <p:cNvGrpSpPr/>
          <p:nvPr/>
        </p:nvGrpSpPr>
        <p:grpSpPr>
          <a:xfrm>
            <a:off x="4777104" y="1205717"/>
            <a:ext cx="2596630" cy="867770"/>
            <a:chOff x="5603652" y="1704756"/>
            <a:chExt cx="1947726" cy="650828"/>
          </a:xfrm>
        </p:grpSpPr>
        <p:sp>
          <p:nvSpPr>
            <p:cNvPr id="115" name="Text Placeholder 3"/>
            <p:cNvSpPr txBox="1"/>
            <p:nvPr/>
          </p:nvSpPr>
          <p:spPr>
            <a:xfrm>
              <a:off x="6240840"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Add subtitle</a:t>
              </a:r>
              <a:endParaRPr lang="en-US" dirty="0">
                <a:solidFill>
                  <a:schemeClr val="accent1"/>
                </a:solidFill>
                <a:latin typeface="+mn-ea"/>
              </a:endParaRPr>
            </a:p>
          </p:txBody>
        </p:sp>
        <p:sp>
          <p:nvSpPr>
            <p:cNvPr id="116" name="Text Placeholder 3"/>
            <p:cNvSpPr txBox="1"/>
            <p:nvPr/>
          </p:nvSpPr>
          <p:spPr>
            <a:xfrm>
              <a:off x="5603652" y="1847753"/>
              <a:ext cx="1947726"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ts val="265"/>
                </a:spcBef>
                <a:defRPr/>
              </a:pPr>
              <a:r>
                <a:rPr lang="zh-CN" altLang="en-US" sz="1100" dirty="0">
                  <a:solidFill>
                    <a:schemeClr val="tx1">
                      <a:lumMod val="50000"/>
                      <a:lumOff val="50000"/>
                    </a:schemeClr>
                  </a:solidFill>
                  <a:latin typeface="+mn-ea"/>
                </a:rPr>
                <a:t>Add a detailed text description here, which is recommended to be relevant to the title and in line with the overall language style</a:t>
              </a:r>
              <a:endParaRPr lang="en-US" sz="1100" dirty="0">
                <a:solidFill>
                  <a:schemeClr val="tx1">
                    <a:lumMod val="65000"/>
                    <a:lumOff val="35000"/>
                  </a:schemeClr>
                </a:solidFill>
                <a:latin typeface="+mn-ea"/>
              </a:endParaRPr>
            </a:p>
          </p:txBody>
        </p:sp>
      </p:grpSp>
      <p:grpSp>
        <p:nvGrpSpPr>
          <p:cNvPr id="33" name="组合 32"/>
          <p:cNvGrpSpPr/>
          <p:nvPr/>
        </p:nvGrpSpPr>
        <p:grpSpPr>
          <a:xfrm>
            <a:off x="5861665" y="3909206"/>
            <a:ext cx="427511" cy="400051"/>
            <a:chOff x="6661150" y="233363"/>
            <a:chExt cx="320675" cy="300038"/>
          </a:xfrm>
          <a:solidFill>
            <a:schemeClr val="bg1"/>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400110"/>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04</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Title bar</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Click to enter a brief text content text content needs to be summarized and refined without extra text</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03078" y="3390755"/>
            <a:ext cx="2518068" cy="1169539"/>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Add a title</a:t>
            </a:r>
            <a:endParaRPr lang="en-US" altLang="zh-CN" dirty="0">
              <a:solidFill>
                <a:schemeClr val="tx1">
                  <a:lumMod val="65000"/>
                  <a:lumOff val="35000"/>
                </a:schemeClr>
              </a:solidFill>
              <a:latin typeface="+mn-ea"/>
            </a:endParaRPr>
          </a:p>
          <a:p>
            <a:r>
              <a:rPr lang="zh-CN" altLang="en-US" sz="10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endParaRPr lang="en-US" altLang="zh-CN" sz="1000" dirty="0">
              <a:solidFill>
                <a:schemeClr val="tx1">
                  <a:lumMod val="65000"/>
                  <a:lumOff val="35000"/>
                </a:schemeClr>
              </a:solidFill>
              <a:latin typeface="+mn-ea"/>
            </a:endParaRPr>
          </a:p>
        </p:txBody>
      </p:sp>
      <p:sp>
        <p:nvSpPr>
          <p:cNvPr id="55" name="TextBox 54"/>
          <p:cNvSpPr txBox="1"/>
          <p:nvPr/>
        </p:nvSpPr>
        <p:spPr>
          <a:xfrm>
            <a:off x="3594998" y="3390755"/>
            <a:ext cx="2518068" cy="1169539"/>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Add a title</a:t>
            </a:r>
            <a:endParaRPr lang="en-US" altLang="zh-CN" dirty="0">
              <a:solidFill>
                <a:schemeClr val="tx1">
                  <a:lumMod val="65000"/>
                  <a:lumOff val="35000"/>
                </a:schemeClr>
              </a:solidFill>
              <a:latin typeface="+mn-ea"/>
            </a:endParaRPr>
          </a:p>
          <a:p>
            <a:r>
              <a:rPr lang="zh-CN" altLang="en-US" sz="10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endParaRPr lang="en-US" altLang="zh-CN" sz="1000" dirty="0">
              <a:solidFill>
                <a:schemeClr val="tx1">
                  <a:lumMod val="65000"/>
                  <a:lumOff val="35000"/>
                </a:schemeClr>
              </a:solidFill>
              <a:latin typeface="+mn-ea"/>
            </a:endParaRPr>
          </a:p>
        </p:txBody>
      </p:sp>
      <p:sp>
        <p:nvSpPr>
          <p:cNvPr id="56" name="TextBox 55"/>
          <p:cNvSpPr txBox="1"/>
          <p:nvPr/>
        </p:nvSpPr>
        <p:spPr>
          <a:xfrm>
            <a:off x="6186917" y="3390755"/>
            <a:ext cx="2518068" cy="1169539"/>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Add a title</a:t>
            </a:r>
            <a:endParaRPr lang="en-US" altLang="zh-CN" dirty="0">
              <a:solidFill>
                <a:schemeClr val="tx1">
                  <a:lumMod val="65000"/>
                  <a:lumOff val="35000"/>
                </a:schemeClr>
              </a:solidFill>
              <a:latin typeface="+mn-ea"/>
            </a:endParaRPr>
          </a:p>
          <a:p>
            <a:r>
              <a:rPr lang="zh-CN" altLang="en-US" sz="10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endParaRPr lang="en-US" altLang="zh-CN" sz="1000" dirty="0">
              <a:solidFill>
                <a:schemeClr val="tx1">
                  <a:lumMod val="65000"/>
                  <a:lumOff val="35000"/>
                </a:schemeClr>
              </a:solidFill>
              <a:latin typeface="+mn-ea"/>
            </a:endParaRPr>
          </a:p>
        </p:txBody>
      </p:sp>
      <p:sp>
        <p:nvSpPr>
          <p:cNvPr id="57" name="TextBox 56"/>
          <p:cNvSpPr txBox="1"/>
          <p:nvPr/>
        </p:nvSpPr>
        <p:spPr>
          <a:xfrm>
            <a:off x="8778836" y="3390755"/>
            <a:ext cx="2518068" cy="1169539"/>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Add a title</a:t>
            </a:r>
            <a:endParaRPr lang="en-US" altLang="zh-CN" dirty="0">
              <a:solidFill>
                <a:schemeClr val="tx1">
                  <a:lumMod val="65000"/>
                  <a:lumOff val="35000"/>
                </a:schemeClr>
              </a:solidFill>
              <a:latin typeface="+mn-ea"/>
            </a:endParaRPr>
          </a:p>
          <a:p>
            <a:r>
              <a:rPr lang="zh-CN" altLang="en-US" sz="1000" dirty="0">
                <a:solidFill>
                  <a:schemeClr val="tx1">
                    <a:lumMod val="65000"/>
                    <a:lumOff val="35000"/>
                  </a:schemeClr>
                </a:solidFill>
                <a:latin typeface="+mn-ea"/>
              </a:rPr>
              <a:t>Add a detailed text description here, suggested to be relevant to the title and in line with the overall language style, the language description as concise and vivid as possible.</a:t>
            </a:r>
            <a:endParaRPr lang="en-US" altLang="zh-CN" sz="1000" dirty="0">
              <a:solidFill>
                <a:schemeClr val="tx1">
                  <a:lumMod val="65000"/>
                  <a:lumOff val="35000"/>
                </a:schemeClr>
              </a:solidFill>
              <a:latin typeface="+mn-ea"/>
            </a:endParaRPr>
          </a:p>
        </p:txBody>
      </p:sp>
      <p:grpSp>
        <p:nvGrpSpPr>
          <p:cNvPr id="69" name="Group 68"/>
          <p:cNvGrpSpPr/>
          <p:nvPr/>
        </p:nvGrpSpPr>
        <p:grpSpPr>
          <a:xfrm>
            <a:off x="887191" y="1627577"/>
            <a:ext cx="2544174" cy="1450452"/>
            <a:chOff x="664884" y="1281949"/>
            <a:chExt cx="1908379" cy="1087839"/>
          </a:xfrm>
        </p:grpSpPr>
        <p:sp>
          <p:nvSpPr>
            <p:cNvPr id="27" name="Flowchart: Data 26"/>
            <p:cNvSpPr/>
            <p:nvPr/>
          </p:nvSpPr>
          <p:spPr>
            <a:xfrm rot="16200000" flipH="1" flipV="1">
              <a:off x="2146236" y="1938862"/>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Flowchart: Data 27"/>
            <p:cNvSpPr/>
            <p:nvPr/>
          </p:nvSpPr>
          <p:spPr>
            <a:xfrm rot="5400000" flipV="1">
              <a:off x="451832" y="1938861"/>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66" name="Group 65"/>
            <p:cNvGrpSpPr/>
            <p:nvPr/>
          </p:nvGrpSpPr>
          <p:grpSpPr>
            <a:xfrm>
              <a:off x="664885" y="1281949"/>
              <a:ext cx="1907435" cy="1087839"/>
              <a:chOff x="697943" y="1545178"/>
              <a:chExt cx="1907435" cy="1087839"/>
            </a:xfrm>
          </p:grpSpPr>
          <p:sp>
            <p:nvSpPr>
              <p:cNvPr id="58" name="Rectangle 57"/>
              <p:cNvSpPr/>
              <p:nvPr/>
            </p:nvSpPr>
            <p:spPr>
              <a:xfrm>
                <a:off x="1536290" y="1545178"/>
                <a:ext cx="138566" cy="565540"/>
              </a:xfrm>
              <a:prstGeom prst="rect">
                <a:avLst/>
              </a:prstGeom>
            </p:spPr>
            <p:txBody>
              <a:bodyPr wrap="none">
                <a:spAutoFit/>
              </a:bodyPr>
              <a:lstStyle/>
              <a:p>
                <a:pPr algn="ctr"/>
                <a:endParaRPr lang="en-US" sz="4300" dirty="0">
                  <a:solidFill>
                    <a:schemeClr val="tx2">
                      <a:lumMod val="75000"/>
                    </a:schemeClr>
                  </a:solidFill>
                  <a:latin typeface="+mn-ea"/>
                </a:endParaRPr>
              </a:p>
            </p:txBody>
          </p:sp>
          <p:sp>
            <p:nvSpPr>
              <p:cNvPr id="30" name="Rectangle 29"/>
              <p:cNvSpPr/>
              <p:nvPr/>
            </p:nvSpPr>
            <p:spPr>
              <a:xfrm>
                <a:off x="697943" y="2119793"/>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Add subtitle</a:t>
                </a:r>
                <a:endParaRPr lang="en-US" sz="1900" b="1" dirty="0">
                  <a:solidFill>
                    <a:schemeClr val="bg1"/>
                  </a:solidFill>
                  <a:latin typeface="+mn-ea"/>
                </a:endParaRPr>
              </a:p>
            </p:txBody>
          </p:sp>
        </p:grpSp>
      </p:grpSp>
      <p:grpSp>
        <p:nvGrpSpPr>
          <p:cNvPr id="51" name="Group 50"/>
          <p:cNvGrpSpPr/>
          <p:nvPr/>
        </p:nvGrpSpPr>
        <p:grpSpPr>
          <a:xfrm>
            <a:off x="3490176" y="1431959"/>
            <a:ext cx="2544174" cy="1646071"/>
            <a:chOff x="2630115" y="3357102"/>
            <a:chExt cx="1908379" cy="1234553"/>
          </a:xfrm>
        </p:grpSpPr>
        <p:sp>
          <p:nvSpPr>
            <p:cNvPr id="59" name="Rectangle 58"/>
            <p:cNvSpPr/>
            <p:nvPr/>
          </p:nvSpPr>
          <p:spPr>
            <a:xfrm>
              <a:off x="3584280" y="3357102"/>
              <a:ext cx="49" cy="830997"/>
            </a:xfrm>
            <a:prstGeom prst="rect">
              <a:avLst/>
            </a:prstGeom>
          </p:spPr>
          <p:txBody>
            <a:bodyPr wrap="none" lIns="0" tIns="0" rIns="0" bIns="0">
              <a:spAutoFit/>
            </a:bodyPr>
            <a:lstStyle/>
            <a:p>
              <a:pPr algn="ctr"/>
              <a:endParaRPr lang="en-US" sz="7200" dirty="0">
                <a:solidFill>
                  <a:schemeClr val="bg2"/>
                </a:solidFill>
                <a:latin typeface="+mn-ea"/>
              </a:endParaRPr>
            </a:p>
          </p:txBody>
        </p:sp>
        <p:grpSp>
          <p:nvGrpSpPr>
            <p:cNvPr id="47" name="Group 46"/>
            <p:cNvGrpSpPr/>
            <p:nvPr/>
          </p:nvGrpSpPr>
          <p:grpSpPr>
            <a:xfrm>
              <a:off x="2630115" y="3947676"/>
              <a:ext cx="1908379" cy="643979"/>
              <a:chOff x="2630115" y="3947676"/>
              <a:chExt cx="1908379" cy="643979"/>
            </a:xfrm>
          </p:grpSpPr>
          <p:sp>
            <p:nvSpPr>
              <p:cNvPr id="33" name="Flowchart: Data 32"/>
              <p:cNvSpPr/>
              <p:nvPr/>
            </p:nvSpPr>
            <p:spPr>
              <a:xfrm rot="16200000" flipH="1" flipV="1">
                <a:off x="4111467" y="4160729"/>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4" name="Flowchart: Data 33"/>
              <p:cNvSpPr/>
              <p:nvPr/>
            </p:nvSpPr>
            <p:spPr>
              <a:xfrm rot="5400000" flipV="1">
                <a:off x="2417063" y="4160728"/>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5" name="Rectangle 34"/>
              <p:cNvSpPr/>
              <p:nvPr/>
            </p:nvSpPr>
            <p:spPr>
              <a:xfrm>
                <a:off x="2630116" y="4078431"/>
                <a:ext cx="1907435" cy="51322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Add subtitle</a:t>
                </a:r>
                <a:endParaRPr lang="en-US" sz="1900" b="1" dirty="0">
                  <a:solidFill>
                    <a:schemeClr val="bg1"/>
                  </a:solidFill>
                  <a:latin typeface="+mn-ea"/>
                </a:endParaRPr>
              </a:p>
            </p:txBody>
          </p:sp>
        </p:grpSp>
      </p:grpSp>
      <p:grpSp>
        <p:nvGrpSpPr>
          <p:cNvPr id="53" name="Group 52"/>
          <p:cNvGrpSpPr/>
          <p:nvPr/>
        </p:nvGrpSpPr>
        <p:grpSpPr>
          <a:xfrm>
            <a:off x="8784976" y="1672521"/>
            <a:ext cx="2544174" cy="1405508"/>
            <a:chOff x="6794873" y="2697307"/>
            <a:chExt cx="1908379" cy="1054131"/>
          </a:xfrm>
        </p:grpSpPr>
        <p:sp>
          <p:nvSpPr>
            <p:cNvPr id="61" name="Rectangle 60"/>
            <p:cNvSpPr/>
            <p:nvPr/>
          </p:nvSpPr>
          <p:spPr>
            <a:xfrm>
              <a:off x="7787797" y="2697307"/>
              <a:ext cx="49" cy="553998"/>
            </a:xfrm>
            <a:prstGeom prst="rect">
              <a:avLst/>
            </a:prstGeom>
          </p:spPr>
          <p:txBody>
            <a:bodyPr wrap="none" lIns="0" tIns="0" rIns="0" bIns="0">
              <a:spAutoFit/>
            </a:bodyPr>
            <a:lstStyle/>
            <a:p>
              <a:pPr algn="ctr"/>
              <a:endParaRPr lang="en-US" sz="4800" dirty="0">
                <a:solidFill>
                  <a:schemeClr val="accent3"/>
                </a:solidFill>
                <a:latin typeface="+mn-ea"/>
              </a:endParaRPr>
            </a:p>
          </p:txBody>
        </p:sp>
        <p:grpSp>
          <p:nvGrpSpPr>
            <p:cNvPr id="46" name="Group 45"/>
            <p:cNvGrpSpPr/>
            <p:nvPr/>
          </p:nvGrpSpPr>
          <p:grpSpPr>
            <a:xfrm>
              <a:off x="6794873" y="3107459"/>
              <a:ext cx="1908379" cy="643979"/>
              <a:chOff x="4605506" y="1989038"/>
              <a:chExt cx="1908379" cy="643979"/>
            </a:xfrm>
          </p:grpSpPr>
          <p:sp>
            <p:nvSpPr>
              <p:cNvPr id="38" name="Flowchart: Data 37"/>
              <p:cNvSpPr/>
              <p:nvPr/>
            </p:nvSpPr>
            <p:spPr>
              <a:xfrm rot="16200000" flipH="1" flipV="1">
                <a:off x="6086858" y="22020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9" name="Flowchart: Data 38"/>
              <p:cNvSpPr/>
              <p:nvPr/>
            </p:nvSpPr>
            <p:spPr>
              <a:xfrm rot="5400000" flipV="1">
                <a:off x="4392454" y="2202090"/>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Rectangle 39"/>
              <p:cNvSpPr/>
              <p:nvPr/>
            </p:nvSpPr>
            <p:spPr>
              <a:xfrm>
                <a:off x="4605507" y="2119793"/>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Add subtitle</a:t>
                </a:r>
                <a:endParaRPr lang="en-US" sz="1900" b="1" dirty="0">
                  <a:solidFill>
                    <a:schemeClr val="bg1"/>
                  </a:solidFill>
                  <a:latin typeface="+mn-ea"/>
                </a:endParaRPr>
              </a:p>
            </p:txBody>
          </p:sp>
        </p:grpSp>
      </p:grpSp>
      <p:grpSp>
        <p:nvGrpSpPr>
          <p:cNvPr id="70" name="Group 69"/>
          <p:cNvGrpSpPr/>
          <p:nvPr/>
        </p:nvGrpSpPr>
        <p:grpSpPr>
          <a:xfrm>
            <a:off x="6137577" y="1655066"/>
            <a:ext cx="2544174" cy="1422963"/>
            <a:chOff x="4602110" y="1271789"/>
            <a:chExt cx="1908379" cy="1067222"/>
          </a:xfrm>
        </p:grpSpPr>
        <p:sp>
          <p:nvSpPr>
            <p:cNvPr id="60" name="Rectangle 59"/>
            <p:cNvSpPr/>
            <p:nvPr/>
          </p:nvSpPr>
          <p:spPr>
            <a:xfrm>
              <a:off x="5520581" y="1271789"/>
              <a:ext cx="49" cy="553998"/>
            </a:xfrm>
            <a:prstGeom prst="rect">
              <a:avLst/>
            </a:prstGeom>
          </p:spPr>
          <p:txBody>
            <a:bodyPr wrap="none" lIns="0" tIns="0" rIns="0" bIns="0">
              <a:spAutoFit/>
            </a:bodyPr>
            <a:lstStyle/>
            <a:p>
              <a:pPr algn="ctr"/>
              <a:endParaRPr lang="en-US" sz="4800" dirty="0">
                <a:solidFill>
                  <a:schemeClr val="accent1"/>
                </a:solidFill>
                <a:latin typeface="+mn-ea"/>
              </a:endParaRPr>
            </a:p>
          </p:txBody>
        </p:sp>
        <p:grpSp>
          <p:nvGrpSpPr>
            <p:cNvPr id="48" name="Group 47"/>
            <p:cNvGrpSpPr/>
            <p:nvPr/>
          </p:nvGrpSpPr>
          <p:grpSpPr>
            <a:xfrm>
              <a:off x="4602110" y="1695032"/>
              <a:ext cx="1908379" cy="643979"/>
              <a:chOff x="6580897" y="3947676"/>
              <a:chExt cx="1908379" cy="643979"/>
            </a:xfrm>
          </p:grpSpPr>
          <p:sp>
            <p:nvSpPr>
              <p:cNvPr id="43" name="Flowchart: Data 42"/>
              <p:cNvSpPr/>
              <p:nvPr/>
            </p:nvSpPr>
            <p:spPr>
              <a:xfrm rot="16200000" flipH="1" flipV="1">
                <a:off x="8062249" y="416072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4" name="Flowchart: Data 43"/>
              <p:cNvSpPr/>
              <p:nvPr/>
            </p:nvSpPr>
            <p:spPr>
              <a:xfrm rot="5400000" flipV="1">
                <a:off x="6367845" y="4160728"/>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5" name="Rectangle 44"/>
              <p:cNvSpPr/>
              <p:nvPr/>
            </p:nvSpPr>
            <p:spPr>
              <a:xfrm>
                <a:off x="6580898" y="4078431"/>
                <a:ext cx="1907435" cy="5132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Add subtitle</a:t>
                </a:r>
                <a:endParaRPr lang="en-US" sz="1900" b="1" dirty="0">
                  <a:solidFill>
                    <a:schemeClr val="bg1"/>
                  </a:solidFill>
                  <a:latin typeface="+mn-ea"/>
                </a:endParaRPr>
              </a:p>
            </p:txBody>
          </p:sp>
        </p:grpSp>
      </p:grpSp>
      <p:sp>
        <p:nvSpPr>
          <p:cNvPr id="67" name="TextBox 66"/>
          <p:cNvSpPr txBox="1"/>
          <p:nvPr/>
        </p:nvSpPr>
        <p:spPr>
          <a:xfrm>
            <a:off x="1035440" y="4902930"/>
            <a:ext cx="10121124" cy="400110"/>
          </a:xfrm>
          <a:prstGeom prst="rect">
            <a:avLst/>
          </a:prstGeom>
          <a:noFill/>
        </p:spPr>
        <p:txBody>
          <a:bodyPr wrap="square" lIns="0" tIns="0" rIns="0" bIns="0" rtlCol="0">
            <a:spAutoFit/>
          </a:bodyPr>
          <a:lstStyle/>
          <a:p>
            <a:r>
              <a:rPr lang="zh-CN" altLang="en-US" sz="13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Within the word, according to the statistics per page slide of the best control in the</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Within minutes.</a:t>
            </a:r>
          </a:p>
        </p:txBody>
      </p:sp>
      <p:cxnSp>
        <p:nvCxnSpPr>
          <p:cNvPr id="68" name="Straight Connector 67"/>
          <p:cNvCxnSpPr/>
          <p:nvPr/>
        </p:nvCxnSpPr>
        <p:spPr>
          <a:xfrm>
            <a:off x="1043634" y="4725144"/>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7" name="Freeform 143"/>
          <p:cNvSpPr>
            <a:spLocks noEditPoints="1"/>
          </p:cNvSpPr>
          <p:nvPr/>
        </p:nvSpPr>
        <p:spPr bwMode="auto">
          <a:xfrm>
            <a:off x="1944407" y="1645854"/>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lstStyle/>
          <a:p>
            <a:endParaRPr lang="en-US">
              <a:latin typeface="+mn-ea"/>
            </a:endParaRPr>
          </a:p>
        </p:txBody>
      </p:sp>
      <p:sp>
        <p:nvSpPr>
          <p:cNvPr id="41" name="Freeform 92"/>
          <p:cNvSpPr>
            <a:spLocks noEditPoints="1"/>
          </p:cNvSpPr>
          <p:nvPr/>
        </p:nvSpPr>
        <p:spPr bwMode="auto">
          <a:xfrm>
            <a:off x="7071886" y="158081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lstStyle/>
          <a:p>
            <a:endParaRPr lang="en-US">
              <a:latin typeface="+mn-ea"/>
            </a:endParaRPr>
          </a:p>
        </p:txBody>
      </p:sp>
      <p:grpSp>
        <p:nvGrpSpPr>
          <p:cNvPr id="42" name="组合 41"/>
          <p:cNvGrpSpPr/>
          <p:nvPr/>
        </p:nvGrpSpPr>
        <p:grpSpPr>
          <a:xfrm>
            <a:off x="4519314" y="1650564"/>
            <a:ext cx="545212" cy="510191"/>
            <a:chOff x="6661150" y="233363"/>
            <a:chExt cx="320675" cy="300038"/>
          </a:xfrm>
          <a:solidFill>
            <a:schemeClr val="accent4"/>
          </a:solidFill>
        </p:grpSpPr>
        <p:sp>
          <p:nvSpPr>
            <p:cNvPr id="4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2"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63" name="Freeform 140"/>
          <p:cNvSpPr>
            <a:spLocks noEditPoints="1"/>
          </p:cNvSpPr>
          <p:nvPr/>
        </p:nvSpPr>
        <p:spPr bwMode="auto">
          <a:xfrm>
            <a:off x="9806236" y="1580816"/>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ppt_x"/>
                                          </p:val>
                                        </p:tav>
                                        <p:tav tm="100000">
                                          <p:val>
                                            <p:strVal val="#ppt_x"/>
                                          </p:val>
                                        </p:tav>
                                      </p:tavLst>
                                    </p:anim>
                                    <p:anim calcmode="lin" valueType="num">
                                      <p:cBhvr additive="base">
                                        <p:cTn id="41" dur="500" fill="hold"/>
                                        <p:tgtEl>
                                          <p:spTgt spid="7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accel="50000" decel="5000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par>
                          <p:cTn id="60" fill="hold">
                            <p:stCondLst>
                              <p:cond delay="6000"/>
                            </p:stCondLst>
                            <p:childTnLst>
                              <p:par>
                                <p:cTn id="61" presetID="18" presetClass="entr" presetSubtype="3"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strips(upRight)">
                                      <p:cBhvr>
                                        <p:cTn id="63" dur="500"/>
                                        <p:tgtEl>
                                          <p:spTgt spid="6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7" grpId="0"/>
      <p:bldP spid="37" grpId="0" animBg="1"/>
      <p:bldP spid="41"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899"/>
            <a:ext cx="2596630" cy="1027078"/>
            <a:chOff x="5603652" y="1661703"/>
            <a:chExt cx="1947726" cy="770309"/>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Add subtitle</a:t>
              </a:r>
              <a:endParaRPr lang="en-US" dirty="0">
                <a:solidFill>
                  <a:schemeClr val="accent3"/>
                </a:solidFill>
                <a:latin typeface="+mn-ea"/>
              </a:endParaRPr>
            </a:p>
          </p:txBody>
        </p:sp>
        <p:sp>
          <p:nvSpPr>
            <p:cNvPr id="38"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39" name="Group 69"/>
          <p:cNvGrpSpPr/>
          <p:nvPr/>
        </p:nvGrpSpPr>
        <p:grpSpPr>
          <a:xfrm>
            <a:off x="8414528" y="1775101"/>
            <a:ext cx="2596630" cy="1028670"/>
            <a:chOff x="5603652" y="1660509"/>
            <a:chExt cx="1947726" cy="771503"/>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Add subtitle</a:t>
              </a:r>
              <a:endParaRPr lang="en-US" dirty="0">
                <a:solidFill>
                  <a:schemeClr val="accent5">
                    <a:lumMod val="75000"/>
                  </a:schemeClr>
                </a:solidFill>
                <a:latin typeface="+mn-ea"/>
              </a:endParaRPr>
            </a:p>
          </p:txBody>
        </p:sp>
        <p:sp>
          <p:nvSpPr>
            <p:cNvPr id="41"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42" name="Group 72"/>
          <p:cNvGrpSpPr/>
          <p:nvPr/>
        </p:nvGrpSpPr>
        <p:grpSpPr>
          <a:xfrm>
            <a:off x="1041792" y="4693855"/>
            <a:ext cx="2596630" cy="1031285"/>
            <a:chOff x="5603652" y="1658548"/>
            <a:chExt cx="1947726" cy="773464"/>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Add subtitle</a:t>
              </a:r>
              <a:endParaRPr lang="en-US" dirty="0">
                <a:solidFill>
                  <a:schemeClr val="accent2"/>
                </a:solidFill>
                <a:latin typeface="+mn-ea"/>
              </a:endParaRPr>
            </a:p>
          </p:txBody>
        </p:sp>
        <p:sp>
          <p:nvSpPr>
            <p:cNvPr id="44"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45" name="Group 75"/>
          <p:cNvGrpSpPr/>
          <p:nvPr/>
        </p:nvGrpSpPr>
        <p:grpSpPr>
          <a:xfrm>
            <a:off x="720047" y="3281580"/>
            <a:ext cx="2596630" cy="1058378"/>
            <a:chOff x="5603652" y="1638228"/>
            <a:chExt cx="1947726" cy="793784"/>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Add subtitle</a:t>
              </a:r>
              <a:endParaRPr lang="en-US" dirty="0">
                <a:solidFill>
                  <a:schemeClr val="accent1"/>
                </a:solidFill>
                <a:latin typeface="+mn-ea"/>
              </a:endParaRPr>
            </a:p>
          </p:txBody>
        </p:sp>
        <p:sp>
          <p:nvSpPr>
            <p:cNvPr id="47"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48" name="Group 72"/>
          <p:cNvGrpSpPr/>
          <p:nvPr/>
        </p:nvGrpSpPr>
        <p:grpSpPr>
          <a:xfrm>
            <a:off x="1041792" y="1881219"/>
            <a:ext cx="2596630" cy="1031285"/>
            <a:chOff x="5603652" y="1658548"/>
            <a:chExt cx="1947726" cy="773464"/>
          </a:xfrm>
        </p:grpSpPr>
        <p:sp>
          <p:nvSpPr>
            <p:cNvPr id="49" name="Text Placeholder 3"/>
            <p:cNvSpPr txBox="1"/>
            <p:nvPr/>
          </p:nvSpPr>
          <p:spPr>
            <a:xfrm>
              <a:off x="6761395" y="1658548"/>
              <a:ext cx="789983"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rgbClr val="0070C0"/>
                  </a:solidFill>
                  <a:latin typeface="+mn-ea"/>
                </a:rPr>
                <a:t>Add subtitle</a:t>
              </a:r>
              <a:endParaRPr lang="en-US" dirty="0">
                <a:solidFill>
                  <a:srgbClr val="0070C0"/>
                </a:solidFill>
                <a:latin typeface="+mn-ea"/>
              </a:endParaRPr>
            </a:p>
          </p:txBody>
        </p:sp>
        <p:sp>
          <p:nvSpPr>
            <p:cNvPr id="50"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grpSp>
        <p:nvGrpSpPr>
          <p:cNvPr id="51" name="Group 69"/>
          <p:cNvGrpSpPr/>
          <p:nvPr/>
        </p:nvGrpSpPr>
        <p:grpSpPr>
          <a:xfrm>
            <a:off x="8414528" y="4672369"/>
            <a:ext cx="2596630" cy="1028670"/>
            <a:chOff x="5603652" y="1660509"/>
            <a:chExt cx="1947726" cy="771503"/>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Add subtitle</a:t>
              </a:r>
              <a:endParaRPr lang="en-US" dirty="0">
                <a:solidFill>
                  <a:schemeClr val="accent4"/>
                </a:solidFill>
                <a:latin typeface="+mn-ea"/>
              </a:endParaRPr>
            </a:p>
          </p:txBody>
        </p:sp>
        <p:sp>
          <p:nvSpPr>
            <p:cNvPr id="53" name="Text Placeholder 3"/>
            <p:cNvSpPr txBox="1"/>
            <p:nvPr/>
          </p:nvSpPr>
          <p:spPr>
            <a:xfrm>
              <a:off x="5603652" y="1797222"/>
              <a:ext cx="1947726" cy="6347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100" dirty="0">
                  <a:solidFill>
                    <a:schemeClr val="tx1">
                      <a:lumMod val="50000"/>
                      <a:lumOff val="50000"/>
                    </a:schemeClr>
                  </a:solidFill>
                  <a:latin typeface="+mn-ea"/>
                </a:rPr>
                <a:t>Add a detailed text description here, suggested to be relevant to the title and in line with the overall language style, the language description as concise and vivid as possible.</a:t>
              </a:r>
              <a:endParaRPr lang="en-US" sz="11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立方体 4"/>
          <p:cNvSpPr/>
          <p:nvPr/>
        </p:nvSpPr>
        <p:spPr bwMode="auto">
          <a:xfrm flipH="1">
            <a:off x="2070041" y="1666750"/>
            <a:ext cx="937538" cy="3519315"/>
          </a:xfrm>
          <a:prstGeom prst="cube">
            <a:avLst>
              <a:gd name="adj" fmla="val 28604"/>
            </a:avLst>
          </a:prstGeom>
          <a:solidFill>
            <a:schemeClr val="accent4"/>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sp>
        <p:nvSpPr>
          <p:cNvPr id="6" name="立方体 5"/>
          <p:cNvSpPr/>
          <p:nvPr/>
        </p:nvSpPr>
        <p:spPr bwMode="auto">
          <a:xfrm flipH="1">
            <a:off x="1343051" y="2819870"/>
            <a:ext cx="937538" cy="2366194"/>
          </a:xfrm>
          <a:prstGeom prst="cube">
            <a:avLst>
              <a:gd name="adj" fmla="val 28604"/>
            </a:avLst>
          </a:prstGeom>
          <a:solidFill>
            <a:schemeClr val="accent3"/>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sp>
        <p:nvSpPr>
          <p:cNvPr id="7" name="立方体 6"/>
          <p:cNvSpPr/>
          <p:nvPr/>
        </p:nvSpPr>
        <p:spPr bwMode="auto">
          <a:xfrm flipH="1">
            <a:off x="2378723" y="3542322"/>
            <a:ext cx="937538" cy="1938319"/>
          </a:xfrm>
          <a:prstGeom prst="cube">
            <a:avLst>
              <a:gd name="adj" fmla="val 28604"/>
            </a:avLst>
          </a:prstGeom>
          <a:solidFill>
            <a:schemeClr val="accent1"/>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sp>
        <p:nvSpPr>
          <p:cNvPr id="8" name="立方体 7"/>
          <p:cNvSpPr/>
          <p:nvPr/>
        </p:nvSpPr>
        <p:spPr bwMode="auto">
          <a:xfrm flipH="1">
            <a:off x="1651734" y="3967015"/>
            <a:ext cx="937538" cy="1513625"/>
          </a:xfrm>
          <a:prstGeom prst="cube">
            <a:avLst>
              <a:gd name="adj" fmla="val 28604"/>
            </a:avLst>
          </a:prstGeom>
          <a:solidFill>
            <a:schemeClr val="accent2"/>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grpSp>
        <p:nvGrpSpPr>
          <p:cNvPr id="9" name="组合 8"/>
          <p:cNvGrpSpPr/>
          <p:nvPr/>
        </p:nvGrpSpPr>
        <p:grpSpPr>
          <a:xfrm>
            <a:off x="3783345" y="2534208"/>
            <a:ext cx="1798318" cy="2946430"/>
            <a:chOff x="4078041" y="2132856"/>
            <a:chExt cx="1798553" cy="2946430"/>
          </a:xfrm>
        </p:grpSpPr>
        <p:cxnSp>
          <p:nvCxnSpPr>
            <p:cNvPr id="10" name="直接连接符 9"/>
            <p:cNvCxnSpPr/>
            <p:nvPr/>
          </p:nvCxnSpPr>
          <p:spPr>
            <a:xfrm>
              <a:off x="5818364"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4078041" y="2132856"/>
              <a:ext cx="1740323"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flatTx/>
            </a:bodyPr>
            <a:lstStyle/>
            <a:p>
              <a:pPr algn="ctr"/>
              <a:r>
                <a:rPr lang="zh-CN" altLang="en-US" b="1" dirty="0">
                  <a:latin typeface="+mn-ea"/>
                  <a:cs typeface="+mn-ea"/>
                </a:rPr>
                <a:t>Enter a title</a:t>
              </a:r>
            </a:p>
          </p:txBody>
        </p:sp>
        <p:sp>
          <p:nvSpPr>
            <p:cNvPr id="12" name="文本框 11"/>
            <p:cNvSpPr txBox="1"/>
            <p:nvPr/>
          </p:nvSpPr>
          <p:spPr>
            <a:xfrm>
              <a:off x="4087730" y="3448407"/>
              <a:ext cx="1788864" cy="646331"/>
            </a:xfrm>
            <a:prstGeom prst="rect">
              <a:avLst/>
            </a:prstGeom>
            <a:noFill/>
          </p:spPr>
          <p:txBody>
            <a:bodyPr wrap="none" rtlCol="0">
              <a:spAutoFit/>
            </a:bodyPr>
            <a:lstStyle/>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p>
          </p:txBody>
        </p:sp>
      </p:grpSp>
      <p:grpSp>
        <p:nvGrpSpPr>
          <p:cNvPr id="13" name="组合 12"/>
          <p:cNvGrpSpPr/>
          <p:nvPr/>
        </p:nvGrpSpPr>
        <p:grpSpPr>
          <a:xfrm>
            <a:off x="5537838" y="2534208"/>
            <a:ext cx="1798810" cy="2946430"/>
            <a:chOff x="5832762" y="2132856"/>
            <a:chExt cx="1799045" cy="2946430"/>
          </a:xfrm>
        </p:grpSpPr>
        <p:cxnSp>
          <p:nvCxnSpPr>
            <p:cNvPr id="14" name="直接连接符 13"/>
            <p:cNvCxnSpPr/>
            <p:nvPr/>
          </p:nvCxnSpPr>
          <p:spPr>
            <a:xfrm>
              <a:off x="7560386"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bwMode="auto">
            <a:xfrm>
              <a:off x="5832762" y="2132856"/>
              <a:ext cx="1740323" cy="864096"/>
            </a:xfrm>
            <a:prstGeom prst="rect">
              <a:avLst/>
            </a:prstGeom>
          </p:spPr>
          <p:style>
            <a:lnRef idx="1">
              <a:schemeClr val="accent2"/>
            </a:lnRef>
            <a:fillRef idx="3">
              <a:schemeClr val="accent2"/>
            </a:fillRef>
            <a:effectRef idx="2">
              <a:schemeClr val="accent2"/>
            </a:effectRef>
            <a:fontRef idx="minor">
              <a:schemeClr val="lt1"/>
            </a:fontRef>
          </p:style>
          <p:txBody>
            <a:bodyPr rtlCol="0" anchor="ctr">
              <a:flatTx/>
            </a:bodyPr>
            <a:lstStyle/>
            <a:p>
              <a:pPr algn="ctr"/>
              <a:r>
                <a:rPr lang="zh-CN" altLang="en-US" b="1" dirty="0">
                  <a:latin typeface="+mn-ea"/>
                  <a:cs typeface="+mn-ea"/>
                </a:rPr>
                <a:t>Enter a title</a:t>
              </a:r>
            </a:p>
          </p:txBody>
        </p:sp>
        <p:sp>
          <p:nvSpPr>
            <p:cNvPr id="16" name="文本框 15"/>
            <p:cNvSpPr txBox="1"/>
            <p:nvPr/>
          </p:nvSpPr>
          <p:spPr>
            <a:xfrm>
              <a:off x="5842943" y="3448407"/>
              <a:ext cx="1788864" cy="646331"/>
            </a:xfrm>
            <a:prstGeom prst="rect">
              <a:avLst/>
            </a:prstGeom>
            <a:noFill/>
          </p:spPr>
          <p:txBody>
            <a:bodyPr wrap="none" rtlCol="0">
              <a:spAutoFit/>
            </a:bodyPr>
            <a:lstStyle/>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p>
          </p:txBody>
        </p:sp>
      </p:grpSp>
      <p:grpSp>
        <p:nvGrpSpPr>
          <p:cNvPr id="17" name="组合 16"/>
          <p:cNvGrpSpPr/>
          <p:nvPr/>
        </p:nvGrpSpPr>
        <p:grpSpPr>
          <a:xfrm>
            <a:off x="7268047" y="2534208"/>
            <a:ext cx="1823587" cy="2946430"/>
            <a:chOff x="7563195" y="2132856"/>
            <a:chExt cx="1823825" cy="2946430"/>
          </a:xfrm>
        </p:grpSpPr>
        <p:cxnSp>
          <p:nvCxnSpPr>
            <p:cNvPr id="18" name="直接连接符 17"/>
            <p:cNvCxnSpPr/>
            <p:nvPr/>
          </p:nvCxnSpPr>
          <p:spPr>
            <a:xfrm>
              <a:off x="9302408"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bwMode="auto">
            <a:xfrm>
              <a:off x="7563195" y="2132856"/>
              <a:ext cx="1740323" cy="8640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flatTx/>
            </a:bodyPr>
            <a:lstStyle/>
            <a:p>
              <a:pPr algn="ctr"/>
              <a:r>
                <a:rPr lang="zh-CN" altLang="en-US" b="1" dirty="0">
                  <a:latin typeface="+mn-ea"/>
                  <a:cs typeface="+mn-ea"/>
                </a:rPr>
                <a:t>Enter a title</a:t>
              </a:r>
            </a:p>
          </p:txBody>
        </p:sp>
        <p:sp>
          <p:nvSpPr>
            <p:cNvPr id="20" name="文本框 19"/>
            <p:cNvSpPr txBox="1"/>
            <p:nvPr/>
          </p:nvSpPr>
          <p:spPr>
            <a:xfrm>
              <a:off x="7598156" y="3448407"/>
              <a:ext cx="1788864" cy="646331"/>
            </a:xfrm>
            <a:prstGeom prst="rect">
              <a:avLst/>
            </a:prstGeom>
            <a:noFill/>
          </p:spPr>
          <p:txBody>
            <a:bodyPr wrap="none" rtlCol="0">
              <a:spAutoFit/>
            </a:bodyPr>
            <a:lstStyle/>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p>
          </p:txBody>
        </p:sp>
      </p:grpSp>
      <p:grpSp>
        <p:nvGrpSpPr>
          <p:cNvPr id="21" name="组合 20"/>
          <p:cNvGrpSpPr/>
          <p:nvPr/>
        </p:nvGrpSpPr>
        <p:grpSpPr>
          <a:xfrm>
            <a:off x="9020339" y="2534208"/>
            <a:ext cx="1826280" cy="2946430"/>
            <a:chOff x="9315716" y="2132856"/>
            <a:chExt cx="1826518" cy="2946430"/>
          </a:xfrm>
        </p:grpSpPr>
        <p:cxnSp>
          <p:nvCxnSpPr>
            <p:cNvPr id="22" name="直接连接符 21"/>
            <p:cNvCxnSpPr/>
            <p:nvPr/>
          </p:nvCxnSpPr>
          <p:spPr>
            <a:xfrm>
              <a:off x="11044431"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bwMode="auto">
            <a:xfrm>
              <a:off x="9315716" y="2132856"/>
              <a:ext cx="1740323" cy="864096"/>
            </a:xfrm>
            <a:prstGeom prst="rect">
              <a:avLst/>
            </a:prstGeom>
          </p:spPr>
          <p:style>
            <a:lnRef idx="1">
              <a:schemeClr val="accent4"/>
            </a:lnRef>
            <a:fillRef idx="3">
              <a:schemeClr val="accent4"/>
            </a:fillRef>
            <a:effectRef idx="2">
              <a:schemeClr val="accent4"/>
            </a:effectRef>
            <a:fontRef idx="minor">
              <a:schemeClr val="lt1"/>
            </a:fontRef>
          </p:style>
          <p:txBody>
            <a:bodyPr rtlCol="0" anchor="ctr">
              <a:flatTx/>
            </a:bodyPr>
            <a:lstStyle/>
            <a:p>
              <a:pPr algn="ctr"/>
              <a:r>
                <a:rPr lang="zh-CN" altLang="en-US" b="1" dirty="0">
                  <a:latin typeface="+mn-ea"/>
                  <a:cs typeface="+mn-ea"/>
                </a:rPr>
                <a:t>Enter a title</a:t>
              </a:r>
            </a:p>
          </p:txBody>
        </p:sp>
        <p:sp>
          <p:nvSpPr>
            <p:cNvPr id="24" name="文本框 23"/>
            <p:cNvSpPr txBox="1"/>
            <p:nvPr/>
          </p:nvSpPr>
          <p:spPr>
            <a:xfrm>
              <a:off x="9353370" y="3448407"/>
              <a:ext cx="1788864" cy="646331"/>
            </a:xfrm>
            <a:prstGeom prst="rect">
              <a:avLst/>
            </a:prstGeom>
            <a:noFill/>
          </p:spPr>
          <p:txBody>
            <a:bodyPr wrap="none" rtlCol="0">
              <a:spAutoFit/>
            </a:bodyPr>
            <a:lstStyle/>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endParaRPr lang="en-US" altLang="zh-CN" sz="1200" dirty="0">
                <a:latin typeface="+mn-ea"/>
                <a:cs typeface="+mn-ea"/>
              </a:endParaRPr>
            </a:p>
            <a:p>
              <a:pPr marL="285750" indent="-285750">
                <a:buFont typeface="Arial" panose="020B0604020202020204" pitchFamily="34" charset="0"/>
                <a:buChar char="•"/>
              </a:pPr>
              <a:r>
                <a:rPr lang="zh-CN" altLang="en-US" sz="1200" dirty="0">
                  <a:latin typeface="+mn-ea"/>
                  <a:cs typeface="+mn-ea"/>
                </a:rPr>
                <a:t>Enter text content</a:t>
              </a:r>
            </a:p>
          </p:txBody>
        </p:sp>
      </p:grpSp>
      <p:sp>
        <p:nvSpPr>
          <p:cNvPr id="25" name="文本框 24"/>
          <p:cNvSpPr txBox="1"/>
          <p:nvPr/>
        </p:nvSpPr>
        <p:spPr>
          <a:xfrm>
            <a:off x="9834028" y="1666750"/>
            <a:ext cx="1040535" cy="1015663"/>
          </a:xfrm>
          <a:prstGeom prst="rect">
            <a:avLst/>
          </a:prstGeom>
          <a:noFill/>
        </p:spPr>
        <p:txBody>
          <a:bodyPr wrap="none" rtlCol="0">
            <a:spAutoFit/>
          </a:bodyPr>
          <a:lstStyle/>
          <a:p>
            <a:r>
              <a:rPr lang="en-US" altLang="zh-CN" sz="6000" dirty="0">
                <a:solidFill>
                  <a:schemeClr val="accent4"/>
                </a:solidFill>
                <a:latin typeface="Haettenschweiler" panose="020B0706040902060204" pitchFamily="34" charset="0"/>
                <a:cs typeface="+mn-ea"/>
              </a:rPr>
              <a:t>90%</a:t>
            </a:r>
            <a:endParaRPr lang="zh-CN" altLang="en-US" sz="6000" dirty="0">
              <a:solidFill>
                <a:schemeClr val="accent4"/>
              </a:solidFill>
              <a:latin typeface="Haettenschweiler" panose="020B0706040902060204" pitchFamily="34" charset="0"/>
              <a:cs typeface="+mn-ea"/>
            </a:endParaRPr>
          </a:p>
        </p:txBody>
      </p:sp>
      <p:sp>
        <p:nvSpPr>
          <p:cNvPr id="26" name="文本框 25"/>
          <p:cNvSpPr txBox="1"/>
          <p:nvPr/>
        </p:nvSpPr>
        <p:spPr>
          <a:xfrm>
            <a:off x="8093931" y="1666750"/>
            <a:ext cx="1040535" cy="1015663"/>
          </a:xfrm>
          <a:prstGeom prst="rect">
            <a:avLst/>
          </a:prstGeom>
          <a:noFill/>
        </p:spPr>
        <p:txBody>
          <a:bodyPr wrap="none" rtlCol="0">
            <a:spAutoFit/>
          </a:bodyPr>
          <a:lstStyle/>
          <a:p>
            <a:r>
              <a:rPr lang="en-US" altLang="zh-CN" sz="6000" dirty="0">
                <a:solidFill>
                  <a:schemeClr val="accent3"/>
                </a:solidFill>
                <a:latin typeface="Haettenschweiler" panose="020B0706040902060204" pitchFamily="34" charset="0"/>
                <a:cs typeface="+mn-ea"/>
              </a:rPr>
              <a:t>70%</a:t>
            </a:r>
            <a:endParaRPr lang="zh-CN" altLang="en-US" sz="6000" dirty="0">
              <a:solidFill>
                <a:schemeClr val="accent3"/>
              </a:solidFill>
              <a:latin typeface="Haettenschweiler" panose="020B0706040902060204" pitchFamily="34" charset="0"/>
              <a:cs typeface="+mn-ea"/>
            </a:endParaRPr>
          </a:p>
        </p:txBody>
      </p:sp>
      <p:sp>
        <p:nvSpPr>
          <p:cNvPr id="27" name="文本框 26"/>
          <p:cNvSpPr txBox="1"/>
          <p:nvPr/>
        </p:nvSpPr>
        <p:spPr>
          <a:xfrm>
            <a:off x="6357302" y="1666750"/>
            <a:ext cx="1027711" cy="1015663"/>
          </a:xfrm>
          <a:prstGeom prst="rect">
            <a:avLst/>
          </a:prstGeom>
          <a:noFill/>
        </p:spPr>
        <p:txBody>
          <a:bodyPr wrap="none" rtlCol="0">
            <a:spAutoFit/>
          </a:bodyPr>
          <a:lstStyle/>
          <a:p>
            <a:r>
              <a:rPr lang="en-US" altLang="zh-CN" sz="6000" dirty="0">
                <a:solidFill>
                  <a:schemeClr val="accent2"/>
                </a:solidFill>
                <a:latin typeface="Haettenschweiler" panose="020B0706040902060204" pitchFamily="34" charset="0"/>
                <a:cs typeface="+mn-ea"/>
              </a:rPr>
              <a:t>35%</a:t>
            </a:r>
            <a:endParaRPr lang="zh-CN" altLang="en-US" sz="6000" dirty="0">
              <a:solidFill>
                <a:schemeClr val="accent2"/>
              </a:solidFill>
              <a:latin typeface="Haettenschweiler" panose="020B0706040902060204" pitchFamily="34" charset="0"/>
              <a:cs typeface="+mn-ea"/>
            </a:endParaRPr>
          </a:p>
        </p:txBody>
      </p:sp>
      <p:sp>
        <p:nvSpPr>
          <p:cNvPr id="28" name="文本框 27"/>
          <p:cNvSpPr txBox="1"/>
          <p:nvPr/>
        </p:nvSpPr>
        <p:spPr>
          <a:xfrm>
            <a:off x="4560357" y="1666750"/>
            <a:ext cx="1088618" cy="1015663"/>
          </a:xfrm>
          <a:prstGeom prst="rect">
            <a:avLst/>
          </a:prstGeom>
          <a:noFill/>
        </p:spPr>
        <p:txBody>
          <a:bodyPr wrap="none" rtlCol="0">
            <a:spAutoFit/>
          </a:bodyPr>
          <a:lstStyle/>
          <a:p>
            <a:r>
              <a:rPr lang="en-US" altLang="zh-CN" sz="6000" dirty="0">
                <a:solidFill>
                  <a:schemeClr val="accent1"/>
                </a:solidFill>
                <a:latin typeface="Haettenschweiler" panose="020B0706040902060204" pitchFamily="34" charset="0"/>
                <a:cs typeface="+mn-ea"/>
              </a:rPr>
              <a:t>40%</a:t>
            </a:r>
            <a:endParaRPr lang="zh-CN" altLang="en-US" sz="6000" dirty="0">
              <a:solidFill>
                <a:schemeClr val="accent1"/>
              </a:solidFill>
              <a:latin typeface="Haettenschweiler" panose="020B0706040902060204" pitchFamily="34" charset="0"/>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1000"/>
                                        <p:tgtEl>
                                          <p:spTgt spid="28"/>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1000"/>
                                        <p:tgtEl>
                                          <p:spTgt spid="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10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1000"/>
                                        <p:tgtEl>
                                          <p:spTgt spid="6"/>
                                        </p:tgtEl>
                                      </p:cBhvr>
                                    </p:animEffect>
                                  </p:childTnLst>
                                </p:cTn>
                              </p:par>
                            </p:childTnLst>
                          </p:cTn>
                        </p:par>
                        <p:par>
                          <p:cTn id="40" fill="hold">
                            <p:stCondLst>
                              <p:cond delay="4500"/>
                            </p:stCondLst>
                            <p:childTnLst>
                              <p:par>
                                <p:cTn id="41" presetID="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1000"/>
                                        <p:tgtEl>
                                          <p:spTgt spid="2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5" grpId="0"/>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384304" y="1627787"/>
            <a:ext cx="1647860" cy="1649019"/>
            <a:chOff x="1456978" y="458677"/>
            <a:chExt cx="1648075" cy="1649019"/>
          </a:xfrm>
        </p:grpSpPr>
        <p:grpSp>
          <p:nvGrpSpPr>
            <p:cNvPr id="6" name="组合 5"/>
            <p:cNvGrpSpPr/>
            <p:nvPr/>
          </p:nvGrpSpPr>
          <p:grpSpPr>
            <a:xfrm rot="534441">
              <a:off x="1456978" y="458677"/>
              <a:ext cx="1648075" cy="1512041"/>
              <a:chOff x="2483166" y="650137"/>
              <a:chExt cx="2814975" cy="2582623"/>
            </a:xfrm>
          </p:grpSpPr>
          <p:grpSp>
            <p:nvGrpSpPr>
              <p:cNvPr id="8" name="组合 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10" name="直角三角形 9"/>
                <p:cNvSpPr/>
                <p:nvPr/>
              </p:nvSpPr>
              <p:spPr>
                <a:xfrm rot="2604214" flipV="1">
                  <a:off x="2538244" y="1746208"/>
                  <a:ext cx="710541" cy="3992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 name="直角三角形 10"/>
                <p:cNvSpPr/>
                <p:nvPr/>
              </p:nvSpPr>
              <p:spPr>
                <a:xfrm rot="2709259">
                  <a:off x="3438355" y="854722"/>
                  <a:ext cx="710542" cy="3992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 name="等腰三角形 11"/>
                <p:cNvSpPr/>
                <p:nvPr/>
              </p:nvSpPr>
              <p:spPr>
                <a:xfrm rot="12180000" flipV="1">
                  <a:off x="2483166" y="1932992"/>
                  <a:ext cx="1156369" cy="158183"/>
                </a:xfrm>
                <a:prstGeom prst="triangle">
                  <a:avLst>
                    <a:gd name="adj" fmla="val 80321"/>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3" name="等腰三角形 12"/>
                <p:cNvSpPr/>
                <p:nvPr/>
              </p:nvSpPr>
              <p:spPr>
                <a:xfrm rot="14820000">
                  <a:off x="3265225" y="1149230"/>
                  <a:ext cx="1156370" cy="158183"/>
                </a:xfrm>
                <a:prstGeom prst="triangle">
                  <a:avLst>
                    <a:gd name="adj" fmla="val 80321"/>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 name="梯形 13"/>
                <p:cNvSpPr/>
                <p:nvPr/>
              </p:nvSpPr>
              <p:spPr>
                <a:xfrm rot="8103541">
                  <a:off x="2931700" y="1229537"/>
                  <a:ext cx="1211969" cy="944043"/>
                </a:xfrm>
                <a:prstGeom prst="trapezoid">
                  <a:avLst>
                    <a:gd name="adj" fmla="val 21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cxnSp>
            <p:nvCxnSpPr>
              <p:cNvPr id="9" name="直接连接符 8"/>
              <p:cNvCxnSpPr/>
              <p:nvPr/>
            </p:nvCxnSpPr>
            <p:spPr>
              <a:xfrm flipV="1">
                <a:off x="2968582" y="1135553"/>
                <a:ext cx="1464874" cy="1467760"/>
              </a:xfrm>
              <a:prstGeom prst="line">
                <a:avLst/>
              </a:prstGeom>
              <a:ln>
                <a:solidFill>
                  <a:schemeClr val="accent1"/>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rot="19442360">
              <a:off x="2292217" y="1092033"/>
              <a:ext cx="498855"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1</a:t>
              </a:r>
              <a:endParaRPr lang="zh-CN" altLang="en-US" sz="6000" dirty="0">
                <a:solidFill>
                  <a:schemeClr val="bg1"/>
                </a:solidFill>
                <a:cs typeface="+mn-ea"/>
              </a:endParaRPr>
            </a:p>
          </p:txBody>
        </p:sp>
      </p:grpSp>
      <p:grpSp>
        <p:nvGrpSpPr>
          <p:cNvPr id="15" name="组合 14"/>
          <p:cNvGrpSpPr/>
          <p:nvPr/>
        </p:nvGrpSpPr>
        <p:grpSpPr>
          <a:xfrm rot="8669672">
            <a:off x="6445449" y="3170114"/>
            <a:ext cx="1647860" cy="1648032"/>
            <a:chOff x="6023036" y="461248"/>
            <a:chExt cx="1648075" cy="1648032"/>
          </a:xfrm>
        </p:grpSpPr>
        <p:grpSp>
          <p:nvGrpSpPr>
            <p:cNvPr id="16" name="组合 15"/>
            <p:cNvGrpSpPr/>
            <p:nvPr/>
          </p:nvGrpSpPr>
          <p:grpSpPr>
            <a:xfrm rot="534441">
              <a:off x="6023036" y="461248"/>
              <a:ext cx="1648075" cy="1512041"/>
              <a:chOff x="2483166" y="650137"/>
              <a:chExt cx="2814975" cy="2582623"/>
            </a:xfrm>
          </p:grpSpPr>
          <p:grpSp>
            <p:nvGrpSpPr>
              <p:cNvPr id="18" name="组合 1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20" name="直角三角形 19"/>
                <p:cNvSpPr/>
                <p:nvPr/>
              </p:nvSpPr>
              <p:spPr>
                <a:xfrm rot="2604214" flipV="1">
                  <a:off x="2538244" y="1746208"/>
                  <a:ext cx="710541" cy="399266"/>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1" name="直角三角形 20"/>
                <p:cNvSpPr/>
                <p:nvPr/>
              </p:nvSpPr>
              <p:spPr>
                <a:xfrm rot="2709259">
                  <a:off x="3438355" y="854722"/>
                  <a:ext cx="710542" cy="399266"/>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2" name="等腰三角形 21"/>
                <p:cNvSpPr/>
                <p:nvPr/>
              </p:nvSpPr>
              <p:spPr>
                <a:xfrm rot="12180000" flipV="1">
                  <a:off x="2483166" y="1932992"/>
                  <a:ext cx="1156369" cy="158183"/>
                </a:xfrm>
                <a:prstGeom prst="triangle">
                  <a:avLst>
                    <a:gd name="adj" fmla="val 8032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3" name="等腰三角形 22"/>
                <p:cNvSpPr/>
                <p:nvPr/>
              </p:nvSpPr>
              <p:spPr>
                <a:xfrm rot="14820000">
                  <a:off x="3265225" y="1149230"/>
                  <a:ext cx="1156370" cy="158183"/>
                </a:xfrm>
                <a:prstGeom prst="triangle">
                  <a:avLst>
                    <a:gd name="adj" fmla="val 8032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4" name="梯形 23"/>
                <p:cNvSpPr/>
                <p:nvPr/>
              </p:nvSpPr>
              <p:spPr>
                <a:xfrm rot="8103541">
                  <a:off x="2931700" y="1229537"/>
                  <a:ext cx="1211969" cy="944043"/>
                </a:xfrm>
                <a:prstGeom prst="trapezoid">
                  <a:avLst>
                    <a:gd name="adj" fmla="val 2169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cs typeface="+mn-ea"/>
                  </a:endParaRPr>
                </a:p>
              </p:txBody>
            </p:sp>
          </p:grpSp>
          <p:cxnSp>
            <p:nvCxnSpPr>
              <p:cNvPr id="19" name="直接连接符 18"/>
              <p:cNvCxnSpPr/>
              <p:nvPr/>
            </p:nvCxnSpPr>
            <p:spPr>
              <a:xfrm flipV="1">
                <a:off x="2968582" y="1135553"/>
                <a:ext cx="1464874" cy="1467760"/>
              </a:xfrm>
              <a:prstGeom prst="line">
                <a:avLst/>
              </a:prstGeom>
              <a:ln>
                <a:solidFill>
                  <a:schemeClr val="accent3"/>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rot="19442360">
              <a:off x="6727667" y="1093617"/>
              <a:ext cx="705642"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3</a:t>
              </a:r>
              <a:endParaRPr lang="zh-CN" altLang="en-US" sz="6000" dirty="0">
                <a:solidFill>
                  <a:schemeClr val="bg1"/>
                </a:solidFill>
                <a:cs typeface="+mn-ea"/>
              </a:endParaRPr>
            </a:p>
          </p:txBody>
        </p:sp>
      </p:grpSp>
      <p:grpSp>
        <p:nvGrpSpPr>
          <p:cNvPr id="25" name="组合 24"/>
          <p:cNvGrpSpPr/>
          <p:nvPr/>
        </p:nvGrpSpPr>
        <p:grpSpPr>
          <a:xfrm rot="12941876">
            <a:off x="5147958" y="4122222"/>
            <a:ext cx="1647860" cy="1615792"/>
            <a:chOff x="3606636" y="2492981"/>
            <a:chExt cx="1648075" cy="1615792"/>
          </a:xfrm>
        </p:grpSpPr>
        <p:grpSp>
          <p:nvGrpSpPr>
            <p:cNvPr id="26" name="组合 25"/>
            <p:cNvGrpSpPr/>
            <p:nvPr/>
          </p:nvGrpSpPr>
          <p:grpSpPr>
            <a:xfrm rot="534441">
              <a:off x="3606636" y="2492981"/>
              <a:ext cx="1648075" cy="1512041"/>
              <a:chOff x="2483166" y="650137"/>
              <a:chExt cx="2814975" cy="2582623"/>
            </a:xfrm>
          </p:grpSpPr>
          <p:grpSp>
            <p:nvGrpSpPr>
              <p:cNvPr id="28" name="组合 2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30" name="直角三角形 29"/>
                <p:cNvSpPr/>
                <p:nvPr/>
              </p:nvSpPr>
              <p:spPr>
                <a:xfrm rot="2604214" flipV="1">
                  <a:off x="2538244" y="1746208"/>
                  <a:ext cx="710541" cy="399266"/>
                </a:xfrm>
                <a:prstGeom prst="r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1" name="直角三角形 30"/>
                <p:cNvSpPr/>
                <p:nvPr/>
              </p:nvSpPr>
              <p:spPr>
                <a:xfrm rot="2709259">
                  <a:off x="3438355" y="854722"/>
                  <a:ext cx="710542" cy="399266"/>
                </a:xfrm>
                <a:prstGeom prst="r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2" name="等腰三角形 31"/>
                <p:cNvSpPr/>
                <p:nvPr/>
              </p:nvSpPr>
              <p:spPr>
                <a:xfrm rot="12180000" flipV="1">
                  <a:off x="2483166" y="1932992"/>
                  <a:ext cx="1156369" cy="158183"/>
                </a:xfrm>
                <a:prstGeom prst="triangle">
                  <a:avLst>
                    <a:gd name="adj" fmla="val 8032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3" name="等腰三角形 32"/>
                <p:cNvSpPr/>
                <p:nvPr/>
              </p:nvSpPr>
              <p:spPr>
                <a:xfrm rot="14820000">
                  <a:off x="3265225" y="1149230"/>
                  <a:ext cx="1156370" cy="158183"/>
                </a:xfrm>
                <a:prstGeom prst="triangle">
                  <a:avLst>
                    <a:gd name="adj" fmla="val 8032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4" name="梯形 33"/>
                <p:cNvSpPr/>
                <p:nvPr/>
              </p:nvSpPr>
              <p:spPr>
                <a:xfrm rot="8103541">
                  <a:off x="2931700" y="1229537"/>
                  <a:ext cx="1211969" cy="944043"/>
                </a:xfrm>
                <a:prstGeom prst="trapezoid">
                  <a:avLst>
                    <a:gd name="adj" fmla="val 216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cs typeface="+mn-ea"/>
                  </a:endParaRPr>
                </a:p>
              </p:txBody>
            </p:sp>
          </p:grpSp>
          <p:cxnSp>
            <p:nvCxnSpPr>
              <p:cNvPr id="29" name="直接连接符 28"/>
              <p:cNvCxnSpPr/>
              <p:nvPr/>
            </p:nvCxnSpPr>
            <p:spPr>
              <a:xfrm flipV="1">
                <a:off x="2968582" y="1135553"/>
                <a:ext cx="1464874" cy="1467760"/>
              </a:xfrm>
              <a:prstGeom prst="line">
                <a:avLst/>
              </a:prstGeom>
              <a:ln>
                <a:solidFill>
                  <a:schemeClr val="accent4"/>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rot="19442360">
              <a:off x="4299581" y="3093110"/>
              <a:ext cx="734496"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4</a:t>
              </a:r>
              <a:endParaRPr lang="zh-CN" altLang="en-US" sz="6000" dirty="0">
                <a:solidFill>
                  <a:schemeClr val="bg1"/>
                </a:solidFill>
                <a:cs typeface="+mn-ea"/>
              </a:endParaRPr>
            </a:p>
          </p:txBody>
        </p:sp>
      </p:grpSp>
      <p:grpSp>
        <p:nvGrpSpPr>
          <p:cNvPr id="35" name="组合 34"/>
          <p:cNvGrpSpPr/>
          <p:nvPr/>
        </p:nvGrpSpPr>
        <p:grpSpPr>
          <a:xfrm rot="17268395">
            <a:off x="3877505" y="3141137"/>
            <a:ext cx="1648075" cy="1675672"/>
            <a:chOff x="6175993" y="2551870"/>
            <a:chExt cx="1648075" cy="1675890"/>
          </a:xfrm>
        </p:grpSpPr>
        <p:grpSp>
          <p:nvGrpSpPr>
            <p:cNvPr id="36" name="组合 35"/>
            <p:cNvGrpSpPr/>
            <p:nvPr/>
          </p:nvGrpSpPr>
          <p:grpSpPr>
            <a:xfrm rot="534441">
              <a:off x="6175993" y="2551870"/>
              <a:ext cx="1648075" cy="1512041"/>
              <a:chOff x="2483166" y="650137"/>
              <a:chExt cx="2814975" cy="2582623"/>
            </a:xfrm>
          </p:grpSpPr>
          <p:grpSp>
            <p:nvGrpSpPr>
              <p:cNvPr id="38" name="组合 3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40" name="直角三角形 39"/>
                <p:cNvSpPr/>
                <p:nvPr/>
              </p:nvSpPr>
              <p:spPr>
                <a:xfrm rot="2604214" flipV="1">
                  <a:off x="2538244" y="1746208"/>
                  <a:ext cx="710541" cy="399266"/>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1" name="直角三角形 40"/>
                <p:cNvSpPr/>
                <p:nvPr/>
              </p:nvSpPr>
              <p:spPr>
                <a:xfrm rot="2709259">
                  <a:off x="3438355" y="854722"/>
                  <a:ext cx="710542" cy="399266"/>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2" name="等腰三角形 41"/>
                <p:cNvSpPr/>
                <p:nvPr/>
              </p:nvSpPr>
              <p:spPr>
                <a:xfrm rot="12180000" flipV="1">
                  <a:off x="2483166" y="1932992"/>
                  <a:ext cx="1156369" cy="158183"/>
                </a:xfrm>
                <a:prstGeom prst="triangle">
                  <a:avLst>
                    <a:gd name="adj" fmla="val 8032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3" name="等腰三角形 42"/>
                <p:cNvSpPr/>
                <p:nvPr/>
              </p:nvSpPr>
              <p:spPr>
                <a:xfrm rot="14820000">
                  <a:off x="3265225" y="1149230"/>
                  <a:ext cx="1156370" cy="158183"/>
                </a:xfrm>
                <a:prstGeom prst="triangle">
                  <a:avLst>
                    <a:gd name="adj" fmla="val 8032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4" name="梯形 43"/>
                <p:cNvSpPr/>
                <p:nvPr/>
              </p:nvSpPr>
              <p:spPr>
                <a:xfrm rot="8103541">
                  <a:off x="2931700" y="1229537"/>
                  <a:ext cx="1211969" cy="944043"/>
                </a:xfrm>
                <a:prstGeom prst="trapezoid">
                  <a:avLst>
                    <a:gd name="adj" fmla="val 21699"/>
                  </a:avLst>
                </a:prstGeom>
                <a:solidFill>
                  <a:schemeClr val="accent5"/>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cs typeface="+mn-ea"/>
                  </a:endParaRPr>
                </a:p>
              </p:txBody>
            </p:sp>
          </p:grpSp>
          <p:cxnSp>
            <p:nvCxnSpPr>
              <p:cNvPr id="39" name="直接连接符 38"/>
              <p:cNvCxnSpPr/>
              <p:nvPr/>
            </p:nvCxnSpPr>
            <p:spPr>
              <a:xfrm flipV="1">
                <a:off x="2968582" y="1135553"/>
                <a:ext cx="1464874" cy="1467760"/>
              </a:xfrm>
              <a:prstGeom prst="line">
                <a:avLst/>
              </a:prstGeom>
              <a:ln>
                <a:solidFill>
                  <a:schemeClr val="accent5"/>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rot="19442360">
              <a:off x="6908504" y="3212097"/>
              <a:ext cx="673582"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5</a:t>
              </a:r>
              <a:endParaRPr lang="zh-CN" altLang="en-US" sz="6000" dirty="0">
                <a:solidFill>
                  <a:schemeClr val="bg1"/>
                </a:solidFill>
                <a:cs typeface="+mn-ea"/>
              </a:endParaRPr>
            </a:p>
          </p:txBody>
        </p:sp>
      </p:grpSp>
      <p:grpSp>
        <p:nvGrpSpPr>
          <p:cNvPr id="45" name="组合 44"/>
          <p:cNvGrpSpPr/>
          <p:nvPr/>
        </p:nvGrpSpPr>
        <p:grpSpPr>
          <a:xfrm rot="4332197">
            <a:off x="5981028" y="1665538"/>
            <a:ext cx="1648075" cy="1649234"/>
            <a:chOff x="3708836" y="503942"/>
            <a:chExt cx="1648075" cy="1649449"/>
          </a:xfrm>
        </p:grpSpPr>
        <p:grpSp>
          <p:nvGrpSpPr>
            <p:cNvPr id="46" name="组合 45"/>
            <p:cNvGrpSpPr/>
            <p:nvPr/>
          </p:nvGrpSpPr>
          <p:grpSpPr>
            <a:xfrm rot="534441">
              <a:off x="3708836" y="503942"/>
              <a:ext cx="1648075" cy="1512041"/>
              <a:chOff x="2483166" y="650137"/>
              <a:chExt cx="2814975" cy="2582623"/>
            </a:xfrm>
          </p:grpSpPr>
          <p:grpSp>
            <p:nvGrpSpPr>
              <p:cNvPr id="48" name="组合 4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50" name="直角三角形 49"/>
                <p:cNvSpPr/>
                <p:nvPr/>
              </p:nvSpPr>
              <p:spPr>
                <a:xfrm rot="2604214" flipV="1">
                  <a:off x="2538244" y="1746208"/>
                  <a:ext cx="710541" cy="399266"/>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1" name="直角三角形 50"/>
                <p:cNvSpPr/>
                <p:nvPr/>
              </p:nvSpPr>
              <p:spPr>
                <a:xfrm rot="2709259">
                  <a:off x="3438355" y="854722"/>
                  <a:ext cx="710542" cy="399266"/>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2" name="等腰三角形 51"/>
                <p:cNvSpPr/>
                <p:nvPr/>
              </p:nvSpPr>
              <p:spPr>
                <a:xfrm rot="12180000" flipV="1">
                  <a:off x="2483166" y="1932992"/>
                  <a:ext cx="1156369" cy="158183"/>
                </a:xfrm>
                <a:prstGeom prst="triangle">
                  <a:avLst>
                    <a:gd name="adj" fmla="val 803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3" name="等腰三角形 52"/>
                <p:cNvSpPr/>
                <p:nvPr/>
              </p:nvSpPr>
              <p:spPr>
                <a:xfrm rot="14820000">
                  <a:off x="3265225" y="1149230"/>
                  <a:ext cx="1156370" cy="158183"/>
                </a:xfrm>
                <a:prstGeom prst="triangle">
                  <a:avLst>
                    <a:gd name="adj" fmla="val 803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4" name="梯形 53"/>
                <p:cNvSpPr/>
                <p:nvPr/>
              </p:nvSpPr>
              <p:spPr>
                <a:xfrm rot="8103541">
                  <a:off x="2931700" y="1229537"/>
                  <a:ext cx="1211969" cy="944043"/>
                </a:xfrm>
                <a:prstGeom prst="trapezoid">
                  <a:avLst>
                    <a:gd name="adj" fmla="val 2169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cs typeface="+mn-ea"/>
                  </a:endParaRPr>
                </a:p>
              </p:txBody>
            </p:sp>
          </p:grpSp>
          <p:cxnSp>
            <p:nvCxnSpPr>
              <p:cNvPr id="49" name="直接连接符 48"/>
              <p:cNvCxnSpPr/>
              <p:nvPr/>
            </p:nvCxnSpPr>
            <p:spPr>
              <a:xfrm flipV="1">
                <a:off x="2968582" y="1135553"/>
                <a:ext cx="1464874" cy="1467760"/>
              </a:xfrm>
              <a:prstGeom prst="line">
                <a:avLst/>
              </a:prstGeom>
              <a:ln>
                <a:solidFill>
                  <a:schemeClr val="accent2"/>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rot="19442360">
              <a:off x="4473995" y="1137728"/>
              <a:ext cx="614271"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2</a:t>
              </a:r>
              <a:endParaRPr lang="zh-CN" altLang="en-US" sz="6000" dirty="0">
                <a:solidFill>
                  <a:schemeClr val="bg1"/>
                </a:solidFill>
                <a:cs typeface="+mn-ea"/>
              </a:endParaRPr>
            </a:p>
          </p:txBody>
        </p:sp>
      </p:grpSp>
      <p:grpSp>
        <p:nvGrpSpPr>
          <p:cNvPr id="55" name="组合 54"/>
          <p:cNvGrpSpPr/>
          <p:nvPr/>
        </p:nvGrpSpPr>
        <p:grpSpPr>
          <a:xfrm>
            <a:off x="5318445" y="2862644"/>
            <a:ext cx="1332407" cy="1269123"/>
            <a:chOff x="5318343" y="2862642"/>
            <a:chExt cx="1332580" cy="1269123"/>
          </a:xfrm>
        </p:grpSpPr>
        <p:sp>
          <p:nvSpPr>
            <p:cNvPr id="56" name="正五边形 55"/>
            <p:cNvSpPr/>
            <p:nvPr/>
          </p:nvSpPr>
          <p:spPr bwMode="auto">
            <a:xfrm>
              <a:off x="5318343" y="2862642"/>
              <a:ext cx="1332580" cy="1269123"/>
            </a:xfrm>
            <a:prstGeom prst="pentagon">
              <a:avLst/>
            </a:prstGeom>
            <a:no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flatTx/>
            </a:bodyPr>
            <a:lstStyle/>
            <a:p>
              <a:pPr algn="ctr"/>
              <a:endParaRPr lang="zh-CN" altLang="en-US" dirty="0">
                <a:cs typeface="+mn-ea"/>
              </a:endParaRPr>
            </a:p>
          </p:txBody>
        </p:sp>
        <p:sp>
          <p:nvSpPr>
            <p:cNvPr id="57" name="文本框 56"/>
            <p:cNvSpPr txBox="1"/>
            <p:nvPr/>
          </p:nvSpPr>
          <p:spPr>
            <a:xfrm>
              <a:off x="5598943" y="3148784"/>
              <a:ext cx="800219" cy="830997"/>
            </a:xfrm>
            <a:prstGeom prst="rect">
              <a:avLst/>
            </a:prstGeom>
            <a:noFill/>
          </p:spPr>
          <p:txBody>
            <a:bodyPr wrap="none" rtlCol="0">
              <a:spAutoFit/>
            </a:bodyPr>
            <a:lstStyle/>
            <a:p>
              <a:r>
                <a:rPr lang="zh-CN" altLang="en-US" sz="2400" b="1" dirty="0">
                  <a:latin typeface="+mn-ea"/>
                  <a:cs typeface="+mn-ea"/>
                </a:rPr>
                <a:t>Input</a:t>
              </a:r>
              <a:endParaRPr lang="en-US" altLang="zh-CN" sz="2400" b="1" dirty="0">
                <a:latin typeface="+mn-ea"/>
                <a:cs typeface="+mn-ea"/>
              </a:endParaRPr>
            </a:p>
            <a:p>
              <a:r>
                <a:rPr lang="zh-CN" altLang="en-US" sz="2400" b="1" dirty="0">
                  <a:latin typeface="+mn-ea"/>
                  <a:cs typeface="+mn-ea"/>
                </a:rPr>
                <a:t>Title</a:t>
              </a:r>
            </a:p>
          </p:txBody>
        </p:sp>
      </p:grpSp>
      <p:grpSp>
        <p:nvGrpSpPr>
          <p:cNvPr id="58" name="组合 57"/>
          <p:cNvGrpSpPr/>
          <p:nvPr/>
        </p:nvGrpSpPr>
        <p:grpSpPr>
          <a:xfrm>
            <a:off x="2678128" y="1456569"/>
            <a:ext cx="1123383" cy="644911"/>
            <a:chOff x="1761209" y="1838839"/>
            <a:chExt cx="1123529" cy="644911"/>
          </a:xfrm>
        </p:grpSpPr>
        <p:sp>
          <p:nvSpPr>
            <p:cNvPr id="59" name="文本框 58"/>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1"/>
                  </a:solidFill>
                  <a:latin typeface="+mn-ea"/>
                  <a:cs typeface="+mn-ea"/>
                </a:rPr>
                <a:t>Enter a title</a:t>
              </a:r>
            </a:p>
          </p:txBody>
        </p:sp>
        <p:sp>
          <p:nvSpPr>
            <p:cNvPr id="60" name="文本框 59"/>
            <p:cNvSpPr txBox="1"/>
            <p:nvPr/>
          </p:nvSpPr>
          <p:spPr>
            <a:xfrm>
              <a:off x="1776598" y="2206751"/>
              <a:ext cx="1108140" cy="276999"/>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Enter text content</a:t>
              </a:r>
              <a:endParaRPr lang="en-US" altLang="zh-CN" sz="1200" dirty="0">
                <a:solidFill>
                  <a:schemeClr val="tx1">
                    <a:lumMod val="50000"/>
                    <a:lumOff val="50000"/>
                  </a:schemeClr>
                </a:solidFill>
                <a:latin typeface="+mn-ea"/>
                <a:cs typeface="+mn-ea"/>
              </a:endParaRPr>
            </a:p>
          </p:txBody>
        </p:sp>
      </p:grpSp>
      <p:grpSp>
        <p:nvGrpSpPr>
          <p:cNvPr id="61" name="组合 60"/>
          <p:cNvGrpSpPr/>
          <p:nvPr/>
        </p:nvGrpSpPr>
        <p:grpSpPr>
          <a:xfrm>
            <a:off x="7719818" y="3718313"/>
            <a:ext cx="1123383" cy="644911"/>
            <a:chOff x="1761209" y="1838839"/>
            <a:chExt cx="1123529" cy="644911"/>
          </a:xfrm>
        </p:grpSpPr>
        <p:sp>
          <p:nvSpPr>
            <p:cNvPr id="62" name="文本框 61"/>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Enter a title</a:t>
              </a:r>
            </a:p>
          </p:txBody>
        </p:sp>
        <p:sp>
          <p:nvSpPr>
            <p:cNvPr id="63" name="文本框 62"/>
            <p:cNvSpPr txBox="1"/>
            <p:nvPr/>
          </p:nvSpPr>
          <p:spPr>
            <a:xfrm>
              <a:off x="1776598" y="2206751"/>
              <a:ext cx="1108140" cy="276999"/>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Enter text content</a:t>
              </a:r>
              <a:endParaRPr lang="en-US" altLang="zh-CN" sz="1200" dirty="0">
                <a:solidFill>
                  <a:schemeClr val="tx1">
                    <a:lumMod val="50000"/>
                    <a:lumOff val="50000"/>
                  </a:schemeClr>
                </a:solidFill>
                <a:latin typeface="+mn-ea"/>
                <a:cs typeface="+mn-ea"/>
              </a:endParaRPr>
            </a:p>
          </p:txBody>
        </p:sp>
      </p:grpSp>
      <p:grpSp>
        <p:nvGrpSpPr>
          <p:cNvPr id="64" name="组合 63"/>
          <p:cNvGrpSpPr/>
          <p:nvPr/>
        </p:nvGrpSpPr>
        <p:grpSpPr>
          <a:xfrm>
            <a:off x="5043176" y="5256328"/>
            <a:ext cx="1107996" cy="565154"/>
            <a:chOff x="1761209" y="1838839"/>
            <a:chExt cx="1108140" cy="565154"/>
          </a:xfrm>
        </p:grpSpPr>
        <p:sp>
          <p:nvSpPr>
            <p:cNvPr id="65" name="文本框 64"/>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Enter a title</a:t>
              </a:r>
            </a:p>
          </p:txBody>
        </p:sp>
        <p:sp>
          <p:nvSpPr>
            <p:cNvPr id="66" name="文本框 65"/>
            <p:cNvSpPr txBox="1"/>
            <p:nvPr/>
          </p:nvSpPr>
          <p:spPr>
            <a:xfrm>
              <a:off x="1761209" y="2126994"/>
              <a:ext cx="1108140" cy="276999"/>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Enter text content</a:t>
              </a:r>
              <a:endParaRPr lang="en-US" altLang="zh-CN" sz="1200" dirty="0">
                <a:solidFill>
                  <a:schemeClr val="tx1">
                    <a:lumMod val="50000"/>
                    <a:lumOff val="50000"/>
                  </a:schemeClr>
                </a:solidFill>
                <a:latin typeface="+mn-ea"/>
                <a:cs typeface="+mn-ea"/>
              </a:endParaRPr>
            </a:p>
          </p:txBody>
        </p:sp>
      </p:grpSp>
      <p:grpSp>
        <p:nvGrpSpPr>
          <p:cNvPr id="67" name="组合 66"/>
          <p:cNvGrpSpPr/>
          <p:nvPr/>
        </p:nvGrpSpPr>
        <p:grpSpPr>
          <a:xfrm>
            <a:off x="1900519" y="3733671"/>
            <a:ext cx="1123383" cy="580175"/>
            <a:chOff x="1761209" y="1838839"/>
            <a:chExt cx="1123529" cy="580175"/>
          </a:xfrm>
        </p:grpSpPr>
        <p:sp>
          <p:nvSpPr>
            <p:cNvPr id="68" name="文本框 67"/>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Enter a title</a:t>
              </a:r>
            </a:p>
          </p:txBody>
        </p:sp>
        <p:sp>
          <p:nvSpPr>
            <p:cNvPr id="69" name="文本框 68"/>
            <p:cNvSpPr txBox="1"/>
            <p:nvPr/>
          </p:nvSpPr>
          <p:spPr>
            <a:xfrm>
              <a:off x="1776598" y="2142015"/>
              <a:ext cx="1108140" cy="276999"/>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Enter text content</a:t>
              </a:r>
              <a:endParaRPr lang="en-US" altLang="zh-CN" sz="1200" dirty="0">
                <a:solidFill>
                  <a:schemeClr val="tx1">
                    <a:lumMod val="50000"/>
                    <a:lumOff val="50000"/>
                  </a:schemeClr>
                </a:solidFill>
                <a:latin typeface="+mn-ea"/>
                <a:cs typeface="+mn-ea"/>
              </a:endParaRPr>
            </a:p>
          </p:txBody>
        </p:sp>
      </p:grpSp>
      <p:grpSp>
        <p:nvGrpSpPr>
          <p:cNvPr id="70" name="组合 69"/>
          <p:cNvGrpSpPr/>
          <p:nvPr/>
        </p:nvGrpSpPr>
        <p:grpSpPr>
          <a:xfrm>
            <a:off x="7112559" y="1533037"/>
            <a:ext cx="1114853" cy="569640"/>
            <a:chOff x="1769740" y="1914110"/>
            <a:chExt cx="1114998" cy="569640"/>
          </a:xfrm>
        </p:grpSpPr>
        <p:sp>
          <p:nvSpPr>
            <p:cNvPr id="71" name="文本框 70"/>
            <p:cNvSpPr txBox="1"/>
            <p:nvPr/>
          </p:nvSpPr>
          <p:spPr>
            <a:xfrm>
              <a:off x="1769740" y="1914110"/>
              <a:ext cx="1107996" cy="369332"/>
            </a:xfrm>
            <a:prstGeom prst="rect">
              <a:avLst/>
            </a:prstGeom>
            <a:noFill/>
          </p:spPr>
          <p:txBody>
            <a:bodyPr wrap="none" rtlCol="0">
              <a:spAutoFit/>
            </a:bodyPr>
            <a:lstStyle/>
            <a:p>
              <a:r>
                <a:rPr lang="zh-CN" altLang="en-US" b="1" dirty="0">
                  <a:solidFill>
                    <a:schemeClr val="accent2"/>
                  </a:solidFill>
                  <a:latin typeface="+mn-ea"/>
                  <a:cs typeface="+mn-ea"/>
                </a:rPr>
                <a:t>Enter a title</a:t>
              </a:r>
            </a:p>
          </p:txBody>
        </p:sp>
        <p:sp>
          <p:nvSpPr>
            <p:cNvPr id="72" name="文本框 71"/>
            <p:cNvSpPr txBox="1"/>
            <p:nvPr/>
          </p:nvSpPr>
          <p:spPr>
            <a:xfrm>
              <a:off x="1776598" y="2206751"/>
              <a:ext cx="1108140" cy="276999"/>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Enter text content</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ea typeface="+mn-ea"/>
                <a:cs typeface="+mn-ea"/>
              </a:rPr>
              <a:t>Title bar Text</a:t>
            </a:r>
            <a:endParaRPr lang="zh-CN" altLang="en-US" b="1"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1+#ppt_w/2"/>
                                          </p:val>
                                        </p:tav>
                                        <p:tav tm="100000">
                                          <p:val>
                                            <p:strVal val="#ppt_x"/>
                                          </p:val>
                                        </p:tav>
                                      </p:tavLst>
                                    </p:anim>
                                    <p:anim calcmode="lin" valueType="num">
                                      <p:cBhvr additive="base">
                                        <p:cTn id="12" dur="10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0-#ppt_w/2"/>
                                          </p:val>
                                        </p:tav>
                                        <p:tav tm="100000">
                                          <p:val>
                                            <p:strVal val="#ppt_x"/>
                                          </p:val>
                                        </p:tav>
                                      </p:tavLst>
                                    </p:anim>
                                    <p:anim calcmode="lin" valueType="num">
                                      <p:cBhvr additive="base">
                                        <p:cTn id="24" dur="10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1500"/>
                            </p:stCondLst>
                            <p:childTnLst>
                              <p:par>
                                <p:cTn id="30" presetID="47"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26586" y="1862704"/>
            <a:ext cx="3151582" cy="711815"/>
            <a:chOff x="897861" y="1612960"/>
            <a:chExt cx="3334278" cy="711815"/>
          </a:xfrm>
        </p:grpSpPr>
        <p:sp>
          <p:nvSpPr>
            <p:cNvPr id="21" name="AutoShape 1"/>
            <p:cNvSpPr>
              <a:spLocks noChangeArrowheads="1"/>
            </p:cNvSpPr>
            <p:nvPr/>
          </p:nvSpPr>
          <p:spPr bwMode="auto">
            <a:xfrm>
              <a:off x="1801188" y="1612960"/>
              <a:ext cx="2430951" cy="711815"/>
            </a:xfrm>
            <a:prstGeom prst="roundRect">
              <a:avLst>
                <a:gd name="adj" fmla="val 11741"/>
              </a:avLst>
            </a:prstGeom>
          </p:spPr>
          <p:style>
            <a:lnRef idx="1">
              <a:schemeClr val="accent5"/>
            </a:lnRef>
            <a:fillRef idx="3">
              <a:schemeClr val="accent5"/>
            </a:fillRef>
            <a:effectRef idx="2">
              <a:schemeClr val="accent5"/>
            </a:effectRef>
            <a:fontRef idx="minor">
              <a:schemeClr val="lt1"/>
            </a:fontRef>
          </p:style>
          <p:txBody>
            <a:bodyPr lIns="90000" tIns="45000" rIns="90000" bIns="45000" anchor="ctr"/>
            <a:lstStyle>
              <a:lvl1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b="1" dirty="0">
                  <a:solidFill>
                    <a:srgbClr val="FFFFFF"/>
                  </a:solidFill>
                  <a:latin typeface="+mn-ea"/>
                  <a:ea typeface="+mn-ea"/>
                  <a:cs typeface="+mn-ea"/>
                </a:rPr>
                <a:t>Enter a title</a:t>
              </a:r>
              <a:endParaRPr lang="en-US" altLang="zh-CN" sz="2200" b="1" dirty="0">
                <a:solidFill>
                  <a:srgbClr val="FFFFFF"/>
                </a:solidFill>
                <a:latin typeface="+mn-ea"/>
                <a:ea typeface="+mn-ea"/>
                <a:cs typeface="+mn-ea"/>
              </a:endParaRPr>
            </a:p>
          </p:txBody>
        </p:sp>
        <p:sp>
          <p:nvSpPr>
            <p:cNvPr id="22" name="AutoShape 5"/>
            <p:cNvSpPr>
              <a:spLocks noChangeArrowheads="1"/>
            </p:cNvSpPr>
            <p:nvPr/>
          </p:nvSpPr>
          <p:spPr bwMode="auto">
            <a:xfrm>
              <a:off x="897861" y="1612960"/>
              <a:ext cx="802205" cy="711815"/>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lIns="90000" tIns="45000" rIns="90000" bIns="45000" anchor="ctr"/>
            <a:lstStyle>
              <a:lvl1pPr defTabSz="-635" eaLnBrk="0">
                <a:tabLst>
                  <a:tab pos="7239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lnSpc>
                  <a:spcPct val="118000"/>
                </a:lnSpc>
              </a:pPr>
              <a:r>
                <a:rPr lang="en-US" altLang="zh-CN" sz="2200">
                  <a:solidFill>
                    <a:srgbClr val="FFFFFF"/>
                  </a:solidFill>
                  <a:latin typeface="Arial Black" panose="020B0A04020102020204" charset="0"/>
                  <a:ea typeface="+mn-ea"/>
                  <a:cs typeface="+mn-ea"/>
                </a:rPr>
                <a:t>1</a:t>
              </a:r>
            </a:p>
          </p:txBody>
        </p:sp>
      </p:grpSp>
      <p:grpSp>
        <p:nvGrpSpPr>
          <p:cNvPr id="23" name="组合 22"/>
          <p:cNvGrpSpPr/>
          <p:nvPr/>
        </p:nvGrpSpPr>
        <p:grpSpPr>
          <a:xfrm>
            <a:off x="4425419" y="1850990"/>
            <a:ext cx="3151582" cy="726702"/>
            <a:chOff x="897861" y="2527111"/>
            <a:chExt cx="3335527" cy="726702"/>
          </a:xfrm>
        </p:grpSpPr>
        <p:sp>
          <p:nvSpPr>
            <p:cNvPr id="24" name="AutoShape 2"/>
            <p:cNvSpPr>
              <a:spLocks noChangeArrowheads="1"/>
            </p:cNvSpPr>
            <p:nvPr/>
          </p:nvSpPr>
          <p:spPr bwMode="auto">
            <a:xfrm>
              <a:off x="1801188" y="2532889"/>
              <a:ext cx="2432200" cy="720924"/>
            </a:xfrm>
            <a:prstGeom prst="roundRect">
              <a:avLst>
                <a:gd name="adj" fmla="val 11741"/>
              </a:avLst>
            </a:prstGeom>
          </p:spPr>
          <p:style>
            <a:lnRef idx="1">
              <a:schemeClr val="accent2"/>
            </a:lnRef>
            <a:fillRef idx="3">
              <a:schemeClr val="accent2"/>
            </a:fillRef>
            <a:effectRef idx="2">
              <a:schemeClr val="accent2"/>
            </a:effectRef>
            <a:fontRef idx="minor">
              <a:schemeClr val="lt1"/>
            </a:fontRef>
          </p:style>
          <p:txBody>
            <a:bodyPr lIns="99000" tIns="54000" rIns="99000" bIns="54000" anchor="ctr"/>
            <a:lstStyle>
              <a:lvl1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b="1" dirty="0">
                  <a:solidFill>
                    <a:srgbClr val="FFFFFF"/>
                  </a:solidFill>
                  <a:latin typeface="+mn-ea"/>
                  <a:ea typeface="+mn-ea"/>
                  <a:cs typeface="+mn-ea"/>
                </a:rPr>
                <a:t>Enter a title</a:t>
              </a:r>
              <a:endParaRPr lang="en-US" altLang="zh-CN" sz="2200" b="1" dirty="0">
                <a:solidFill>
                  <a:srgbClr val="FFFFFF"/>
                </a:solidFill>
                <a:latin typeface="+mn-ea"/>
                <a:ea typeface="+mn-ea"/>
                <a:cs typeface="+mn-ea"/>
              </a:endParaRPr>
            </a:p>
          </p:txBody>
        </p:sp>
        <p:sp>
          <p:nvSpPr>
            <p:cNvPr id="25" name="AutoShape 6"/>
            <p:cNvSpPr>
              <a:spLocks noChangeArrowheads="1"/>
            </p:cNvSpPr>
            <p:nvPr/>
          </p:nvSpPr>
          <p:spPr bwMode="auto">
            <a:xfrm>
              <a:off x="897861" y="2527111"/>
              <a:ext cx="802205" cy="723526"/>
            </a:xfrm>
            <a:prstGeom prst="roundRect">
              <a:avLst>
                <a:gd name="adj" fmla="val 16667"/>
              </a:avLst>
            </a:prstGeom>
          </p:spPr>
          <p:style>
            <a:lnRef idx="1">
              <a:schemeClr val="accent2"/>
            </a:lnRef>
            <a:fillRef idx="3">
              <a:schemeClr val="accent2"/>
            </a:fillRef>
            <a:effectRef idx="2">
              <a:schemeClr val="accent2"/>
            </a:effectRef>
            <a:fontRef idx="minor">
              <a:schemeClr val="lt1"/>
            </a:fontRef>
          </p:style>
          <p:txBody>
            <a:bodyPr lIns="99000" tIns="54000" rIns="99000" bIns="54000" anchor="ctr"/>
            <a:lstStyle>
              <a:lvl1pPr defTabSz="-635" eaLnBrk="0">
                <a:tabLst>
                  <a:tab pos="7239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lnSpc>
                  <a:spcPct val="118000"/>
                </a:lnSpc>
              </a:pPr>
              <a:r>
                <a:rPr lang="en-US" altLang="zh-CN" sz="2200">
                  <a:solidFill>
                    <a:srgbClr val="FFFFFF"/>
                  </a:solidFill>
                  <a:latin typeface="Arial Black" panose="020B0A04020102020204" charset="0"/>
                  <a:ea typeface="+mn-ea"/>
                  <a:cs typeface="+mn-ea"/>
                </a:rPr>
                <a:t>2</a:t>
              </a:r>
            </a:p>
          </p:txBody>
        </p:sp>
      </p:grpSp>
      <p:grpSp>
        <p:nvGrpSpPr>
          <p:cNvPr id="26" name="组合 25"/>
          <p:cNvGrpSpPr/>
          <p:nvPr/>
        </p:nvGrpSpPr>
        <p:grpSpPr>
          <a:xfrm>
            <a:off x="7823967" y="1831470"/>
            <a:ext cx="3151582" cy="743046"/>
            <a:chOff x="897861" y="3427549"/>
            <a:chExt cx="3335527" cy="743046"/>
          </a:xfrm>
        </p:grpSpPr>
        <p:sp>
          <p:nvSpPr>
            <p:cNvPr id="27" name="AutoShape 3"/>
            <p:cNvSpPr>
              <a:spLocks noChangeArrowheads="1"/>
            </p:cNvSpPr>
            <p:nvPr/>
          </p:nvSpPr>
          <p:spPr bwMode="auto">
            <a:xfrm>
              <a:off x="1801187" y="3430152"/>
              <a:ext cx="2432201" cy="740443"/>
            </a:xfrm>
            <a:prstGeom prst="roundRect">
              <a:avLst>
                <a:gd name="adj" fmla="val 11741"/>
              </a:avLst>
            </a:prstGeom>
          </p:spPr>
          <p:style>
            <a:lnRef idx="1">
              <a:schemeClr val="accent6"/>
            </a:lnRef>
            <a:fillRef idx="3">
              <a:schemeClr val="accent6"/>
            </a:fillRef>
            <a:effectRef idx="2">
              <a:schemeClr val="accent6"/>
            </a:effectRef>
            <a:fontRef idx="minor">
              <a:schemeClr val="lt1"/>
            </a:fontRef>
          </p:style>
          <p:txBody>
            <a:bodyPr lIns="99000" tIns="54000" rIns="99000" bIns="54000" anchor="ctr"/>
            <a:lstStyle>
              <a:lvl1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b="1" dirty="0">
                  <a:solidFill>
                    <a:srgbClr val="FFFFFF"/>
                  </a:solidFill>
                  <a:latin typeface="+mn-ea"/>
                  <a:ea typeface="+mn-ea"/>
                  <a:cs typeface="+mn-ea"/>
                </a:rPr>
                <a:t>Enter a title</a:t>
              </a:r>
              <a:endParaRPr lang="en-US" altLang="zh-CN" sz="2200" b="1" dirty="0">
                <a:solidFill>
                  <a:srgbClr val="FFFFFF"/>
                </a:solidFill>
                <a:latin typeface="+mn-ea"/>
                <a:ea typeface="+mn-ea"/>
                <a:cs typeface="+mn-ea"/>
              </a:endParaRPr>
            </a:p>
          </p:txBody>
        </p:sp>
        <p:sp>
          <p:nvSpPr>
            <p:cNvPr id="28" name="AutoShape 7"/>
            <p:cNvSpPr>
              <a:spLocks noChangeArrowheads="1"/>
            </p:cNvSpPr>
            <p:nvPr/>
          </p:nvSpPr>
          <p:spPr bwMode="auto">
            <a:xfrm>
              <a:off x="897861" y="3427549"/>
              <a:ext cx="802205" cy="743046"/>
            </a:xfrm>
            <a:prstGeom prst="roundRect">
              <a:avLst>
                <a:gd name="adj" fmla="val 16667"/>
              </a:avLst>
            </a:prstGeom>
          </p:spPr>
          <p:style>
            <a:lnRef idx="1">
              <a:schemeClr val="accent6"/>
            </a:lnRef>
            <a:fillRef idx="3">
              <a:schemeClr val="accent6"/>
            </a:fillRef>
            <a:effectRef idx="2">
              <a:schemeClr val="accent6"/>
            </a:effectRef>
            <a:fontRef idx="minor">
              <a:schemeClr val="lt1"/>
            </a:fontRef>
          </p:style>
          <p:txBody>
            <a:bodyPr lIns="99000" tIns="54000" rIns="99000" bIns="54000" anchor="ctr"/>
            <a:lstStyle>
              <a:lvl1pPr defTabSz="-635" eaLnBrk="0">
                <a:tabLst>
                  <a:tab pos="7239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lnSpc>
                  <a:spcPct val="118000"/>
                </a:lnSpc>
              </a:pPr>
              <a:r>
                <a:rPr lang="en-US" altLang="zh-CN" sz="2200">
                  <a:solidFill>
                    <a:srgbClr val="FFFFFF"/>
                  </a:solidFill>
                  <a:latin typeface="Arial Black" panose="020B0A04020102020204" charset="0"/>
                  <a:ea typeface="+mn-ea"/>
                  <a:cs typeface="+mn-ea"/>
                </a:rPr>
                <a:t>3</a:t>
              </a:r>
            </a:p>
          </p:txBody>
        </p:sp>
      </p:grpSp>
      <p:sp>
        <p:nvSpPr>
          <p:cNvPr id="29" name="Text Box 3"/>
          <p:cNvSpPr txBox="1">
            <a:spLocks noChangeArrowheads="1"/>
          </p:cNvSpPr>
          <p:nvPr/>
        </p:nvSpPr>
        <p:spPr bwMode="auto">
          <a:xfrm>
            <a:off x="1026586" y="2780927"/>
            <a:ext cx="3151582" cy="2376264"/>
          </a:xfrm>
          <a:prstGeom prst="rect">
            <a:avLst/>
          </a:prstGeom>
        </p:spPr>
        <p:style>
          <a:lnRef idx="2">
            <a:schemeClr val="accent5"/>
          </a:lnRef>
          <a:fillRef idx="1">
            <a:schemeClr val="lt1"/>
          </a:fillRef>
          <a:effectRef idx="0">
            <a:schemeClr val="accent5"/>
          </a:effectRef>
          <a:fontRef idx="minor">
            <a:schemeClr val="dk1"/>
          </a:fontRef>
        </p:style>
        <p:txBody>
          <a:bodyPr wrap="square" lIns="90000" tIns="45000" rIns="90000" bIns="45000">
            <a:noAutofit/>
          </a:bodyPr>
          <a:lstStyle>
            <a:lvl1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9pPr>
          </a:lstStyle>
          <a:p>
            <a:pPr marL="285750" indent="-285750" eaLnBrk="1">
              <a:lnSpc>
                <a:spcPct val="150000"/>
              </a:lnSpc>
              <a:buFont typeface="Arial" panose="020B0604020202020204" pitchFamily="34" charset="0"/>
              <a:buChar char="•"/>
            </a:pP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p:txBody>
      </p:sp>
      <p:sp>
        <p:nvSpPr>
          <p:cNvPr id="30" name="Text Box 3"/>
          <p:cNvSpPr txBox="1">
            <a:spLocks noChangeArrowheads="1"/>
          </p:cNvSpPr>
          <p:nvPr/>
        </p:nvSpPr>
        <p:spPr bwMode="auto">
          <a:xfrm>
            <a:off x="4425419" y="2780928"/>
            <a:ext cx="3151582" cy="2376264"/>
          </a:xfrm>
          <a:prstGeom prst="rect">
            <a:avLst/>
          </a:prstGeom>
        </p:spPr>
        <p:style>
          <a:lnRef idx="2">
            <a:schemeClr val="accent2"/>
          </a:lnRef>
          <a:fillRef idx="1">
            <a:schemeClr val="lt1"/>
          </a:fillRef>
          <a:effectRef idx="0">
            <a:schemeClr val="accent2"/>
          </a:effectRef>
          <a:fontRef idx="minor">
            <a:schemeClr val="dk1"/>
          </a:fontRef>
        </p:style>
        <p:txBody>
          <a:bodyPr wrap="square" lIns="90000" tIns="45000" rIns="90000" bIns="45000">
            <a:noAutofit/>
          </a:bodyPr>
          <a:lstStyle>
            <a:lvl1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9pPr>
          </a:lstStyle>
          <a:p>
            <a:pPr marL="285750" indent="-285750" eaLnBrk="1">
              <a:lnSpc>
                <a:spcPct val="150000"/>
              </a:lnSpc>
              <a:buFont typeface="Arial" panose="020B0604020202020204" pitchFamily="34" charset="0"/>
              <a:buChar char="•"/>
            </a:pP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p:txBody>
      </p:sp>
      <p:sp>
        <p:nvSpPr>
          <p:cNvPr id="31" name="Text Box 3"/>
          <p:cNvSpPr txBox="1">
            <a:spLocks noChangeArrowheads="1"/>
          </p:cNvSpPr>
          <p:nvPr/>
        </p:nvSpPr>
        <p:spPr bwMode="auto">
          <a:xfrm>
            <a:off x="7823967" y="2780926"/>
            <a:ext cx="3151582" cy="2376264"/>
          </a:xfrm>
          <a:prstGeom prst="rect">
            <a:avLst/>
          </a:prstGeom>
        </p:spPr>
        <p:style>
          <a:lnRef idx="2">
            <a:schemeClr val="accent6"/>
          </a:lnRef>
          <a:fillRef idx="1">
            <a:schemeClr val="lt1"/>
          </a:fillRef>
          <a:effectRef idx="0">
            <a:schemeClr val="accent6"/>
          </a:effectRef>
          <a:fontRef idx="minor">
            <a:schemeClr val="dk1"/>
          </a:fontRef>
        </p:style>
        <p:txBody>
          <a:bodyPr wrap="square" lIns="90000" tIns="45000" rIns="90000" bIns="45000">
            <a:noAutofit/>
          </a:bodyPr>
          <a:lstStyle>
            <a:lvl1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1pPr>
            <a:lvl2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2pPr>
            <a:lvl3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3pPr>
            <a:lvl4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4pPr>
            <a:lvl5pPr defTabSz="-635"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9pPr>
          </a:lstStyle>
          <a:p>
            <a:pPr marL="285750" indent="-285750" eaLnBrk="1">
              <a:lnSpc>
                <a:spcPct val="150000"/>
              </a:lnSpc>
              <a:buFont typeface="Arial" panose="020B0604020202020204" pitchFamily="34" charset="0"/>
              <a:buChar char="•"/>
            </a:pP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Enter text content</a:t>
            </a:r>
            <a:endParaRPr lang="en-US" altLang="zh-CN" sz="1600" dirty="0">
              <a:solidFill>
                <a:srgbClr val="000000"/>
              </a:solidFill>
              <a:latin typeface="+mn-ea"/>
              <a:ea typeface="+mn-ea"/>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044"/>
          <a:stretch>
            <a:fillRect/>
          </a:stretch>
        </p:blipFill>
        <p:spPr bwMode="auto">
          <a:xfrm>
            <a:off x="781610" y="1796820"/>
            <a:ext cx="6466368" cy="416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81610" y="2619067"/>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39" name="矩形 38"/>
          <p:cNvSpPr/>
          <p:nvPr/>
        </p:nvSpPr>
        <p:spPr>
          <a:xfrm>
            <a:off x="2074883" y="2619067"/>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40" name="矩形 39"/>
          <p:cNvSpPr/>
          <p:nvPr/>
        </p:nvSpPr>
        <p:spPr>
          <a:xfrm>
            <a:off x="3368157" y="2619067"/>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42" name="矩形 41"/>
          <p:cNvSpPr/>
          <p:nvPr/>
        </p:nvSpPr>
        <p:spPr>
          <a:xfrm>
            <a:off x="5954705" y="2619067"/>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5" name="矩形 54"/>
          <p:cNvSpPr/>
          <p:nvPr/>
        </p:nvSpPr>
        <p:spPr>
          <a:xfrm>
            <a:off x="781610" y="345492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6" name="矩形 55"/>
          <p:cNvSpPr/>
          <p:nvPr/>
        </p:nvSpPr>
        <p:spPr>
          <a:xfrm>
            <a:off x="2074883" y="345492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7" name="矩形 56"/>
          <p:cNvSpPr/>
          <p:nvPr/>
        </p:nvSpPr>
        <p:spPr>
          <a:xfrm>
            <a:off x="3368157" y="3454928"/>
            <a:ext cx="1293273" cy="835861"/>
          </a:xfrm>
          <a:prstGeom prst="rect">
            <a:avLst/>
          </a:prstGeom>
          <a:solidFill>
            <a:srgbClr val="00C878">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8" name="矩形 57"/>
          <p:cNvSpPr/>
          <p:nvPr/>
        </p:nvSpPr>
        <p:spPr>
          <a:xfrm>
            <a:off x="4661430" y="3454928"/>
            <a:ext cx="1293273" cy="835861"/>
          </a:xfrm>
          <a:prstGeom prst="rect">
            <a:avLst/>
          </a:prstGeom>
          <a:solidFill>
            <a:srgbClr val="00C878">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9" name="矩形 58"/>
          <p:cNvSpPr/>
          <p:nvPr/>
        </p:nvSpPr>
        <p:spPr>
          <a:xfrm>
            <a:off x="5954705" y="345492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61" name="矩形 60"/>
          <p:cNvSpPr/>
          <p:nvPr/>
        </p:nvSpPr>
        <p:spPr>
          <a:xfrm>
            <a:off x="781610" y="4290788"/>
            <a:ext cx="1293273" cy="835861"/>
          </a:xfrm>
          <a:prstGeom prst="rect">
            <a:avLst/>
          </a:prstGeom>
          <a:solidFill>
            <a:srgbClr val="0BAD7B">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62" name="矩形 61"/>
          <p:cNvSpPr/>
          <p:nvPr/>
        </p:nvSpPr>
        <p:spPr>
          <a:xfrm>
            <a:off x="2074883" y="4290788"/>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69" name="矩形 68"/>
          <p:cNvSpPr/>
          <p:nvPr/>
        </p:nvSpPr>
        <p:spPr>
          <a:xfrm>
            <a:off x="3368157" y="429078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0" name="矩形 69"/>
          <p:cNvSpPr/>
          <p:nvPr/>
        </p:nvSpPr>
        <p:spPr>
          <a:xfrm>
            <a:off x="4661430" y="429078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1" name="矩形 70"/>
          <p:cNvSpPr/>
          <p:nvPr/>
        </p:nvSpPr>
        <p:spPr>
          <a:xfrm>
            <a:off x="5954705" y="4290788"/>
            <a:ext cx="1293273" cy="835861"/>
          </a:xfrm>
          <a:prstGeom prst="rect">
            <a:avLst/>
          </a:prstGeom>
          <a:solidFill>
            <a:srgbClr val="F6BE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3" name="矩形 72"/>
          <p:cNvSpPr/>
          <p:nvPr/>
        </p:nvSpPr>
        <p:spPr>
          <a:xfrm>
            <a:off x="781610" y="5126649"/>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4" name="矩形 73"/>
          <p:cNvSpPr/>
          <p:nvPr/>
        </p:nvSpPr>
        <p:spPr>
          <a:xfrm>
            <a:off x="2074883" y="5126649"/>
            <a:ext cx="1293273" cy="835861"/>
          </a:xfrm>
          <a:prstGeom prst="rect">
            <a:avLst/>
          </a:prstGeom>
          <a:solidFill>
            <a:srgbClr val="0BAD7B">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5" name="矩形 74"/>
          <p:cNvSpPr/>
          <p:nvPr/>
        </p:nvSpPr>
        <p:spPr>
          <a:xfrm>
            <a:off x="3368157" y="5126649"/>
            <a:ext cx="1293273" cy="835861"/>
          </a:xfrm>
          <a:prstGeom prst="rect">
            <a:avLst/>
          </a:prstGeom>
          <a:solidFill>
            <a:srgbClr val="F6BE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6" name="矩形 75"/>
          <p:cNvSpPr/>
          <p:nvPr/>
        </p:nvSpPr>
        <p:spPr>
          <a:xfrm>
            <a:off x="4661430" y="5126649"/>
            <a:ext cx="1293273" cy="835861"/>
          </a:xfrm>
          <a:prstGeom prst="rect">
            <a:avLst/>
          </a:prstGeom>
          <a:solidFill>
            <a:srgbClr val="F6BE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7" name="矩形 76"/>
          <p:cNvSpPr/>
          <p:nvPr/>
        </p:nvSpPr>
        <p:spPr>
          <a:xfrm>
            <a:off x="5954705" y="5126649"/>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9" name="矩形 78"/>
          <p:cNvSpPr/>
          <p:nvPr/>
        </p:nvSpPr>
        <p:spPr>
          <a:xfrm>
            <a:off x="781610" y="1787196"/>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0" name="矩形 79"/>
          <p:cNvSpPr/>
          <p:nvPr/>
        </p:nvSpPr>
        <p:spPr>
          <a:xfrm>
            <a:off x="2074883" y="1787196"/>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1" name="矩形 80"/>
          <p:cNvSpPr/>
          <p:nvPr/>
        </p:nvSpPr>
        <p:spPr>
          <a:xfrm>
            <a:off x="3368157" y="1787196"/>
            <a:ext cx="1293273" cy="835861"/>
          </a:xfrm>
          <a:prstGeom prst="rect">
            <a:avLst/>
          </a:prstGeom>
          <a:solidFill>
            <a:srgbClr val="00EAB7">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2" name="矩形 81"/>
          <p:cNvSpPr/>
          <p:nvPr/>
        </p:nvSpPr>
        <p:spPr>
          <a:xfrm>
            <a:off x="4661430" y="1787196"/>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3" name="矩形 82"/>
          <p:cNvSpPr/>
          <p:nvPr/>
        </p:nvSpPr>
        <p:spPr>
          <a:xfrm>
            <a:off x="5954705" y="1787196"/>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 name="TextBox 7"/>
          <p:cNvSpPr txBox="1"/>
          <p:nvPr/>
        </p:nvSpPr>
        <p:spPr>
          <a:xfrm>
            <a:off x="7651714" y="1700809"/>
            <a:ext cx="3724187" cy="2003613"/>
          </a:xfrm>
          <a:prstGeom prst="rect">
            <a:avLst/>
          </a:prstGeom>
          <a:noFill/>
        </p:spPr>
        <p:txBody>
          <a:bodyPr wrap="square" lIns="121908" tIns="60954" rIns="121908" bIns="60954"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en-US" altLang="zh-CN" sz="1400" dirty="0">
                <a:solidFill>
                  <a:schemeClr val="bg1">
                    <a:lumMod val="50000"/>
                  </a:schemeClr>
                </a:solidFill>
              </a:rPr>
              <a:t>Your content to play here, or through Your copy, paste in this box, and select only the text. Your content to play here, or through Your copy, paste in this box, and select only the text.</a:t>
            </a:r>
          </a:p>
          <a:p>
            <a:endParaRPr lang="en-US" altLang="zh-CN" sz="1300" dirty="0">
              <a:solidFill>
                <a:schemeClr val="tx1">
                  <a:lumMod val="50000"/>
                  <a:lumOff val="50000"/>
                </a:schemeClr>
              </a:solidFill>
              <a:ea typeface="+mn-ea"/>
              <a:cs typeface="+mn-ea"/>
            </a:endParaRPr>
          </a:p>
        </p:txBody>
      </p:sp>
      <p:sp>
        <p:nvSpPr>
          <p:cNvPr id="2" name="标题 1"/>
          <p:cNvSpPr>
            <a:spLocks noGrp="1"/>
          </p:cNvSpPr>
          <p:nvPr>
            <p:ph type="title"/>
          </p:nvPr>
        </p:nvSpPr>
        <p:spPr/>
        <p:txBody>
          <a:bodyPr>
            <a:normAutofit fontScale="90000"/>
          </a:bodyPr>
          <a:lstStyle/>
          <a:p>
            <a:r>
              <a:rPr lang="zh-CN" altLang="en-US" dirty="0"/>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par>
                                <p:cTn id="14" presetID="10" presetClass="entr" presetSubtype="0" fill="hold" grpId="0" nodeType="withEffect">
                                  <p:stCondLst>
                                    <p:cond delay="7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800"/>
                                        <p:tgtEl>
                                          <p:spTgt spid="42"/>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200"/>
                                        <p:tgtEl>
                                          <p:spTgt spid="55"/>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11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900"/>
                                        <p:tgtEl>
                                          <p:spTgt spid="57"/>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900"/>
                                        <p:tgtEl>
                                          <p:spTgt spid="61"/>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100"/>
                                        <p:tgtEl>
                                          <p:spTgt spid="6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par>
                                <p:cTn id="50" presetID="10" presetClass="entr" presetSubtype="0" fill="hold" grpId="0" nodeType="withEffect">
                                  <p:stCondLst>
                                    <p:cond delay="110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grpId="0" nodeType="withEffect">
                                  <p:stCondLst>
                                    <p:cond delay="110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1000"/>
                                        <p:tgtEl>
                                          <p:spTgt spid="75"/>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900"/>
                                        <p:tgtEl>
                                          <p:spTgt spid="79"/>
                                        </p:tgtEl>
                                      </p:cBhvr>
                                    </p:animEffect>
                                  </p:childTnLst>
                                </p:cTn>
                              </p:par>
                              <p:par>
                                <p:cTn id="68" presetID="10" presetClass="entr" presetSubtype="0" fill="hold" grpId="0" nodeType="withEffect">
                                  <p:stCondLst>
                                    <p:cond delay="70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800"/>
                                        <p:tgtEl>
                                          <p:spTgt spid="80"/>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800"/>
                                        <p:tgtEl>
                                          <p:spTgt spid="81"/>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par>
                                <p:cTn id="77" presetID="10" presetClass="entr" presetSubtype="0" fill="hold" grpId="0" nodeType="withEffect">
                                  <p:stCondLst>
                                    <p:cond delay="70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 presetClass="emph" presetSubtype="2" fill="hold" nodeType="withEffect">
                                  <p:stCondLst>
                                    <p:cond delay="700"/>
                                  </p:stCondLst>
                                  <p:childTnLst>
                                    <p:animClr clrSpc="rgb" dir="cw">
                                      <p:cBhvr>
                                        <p:cTn id="81" dur="500" fill="hold"/>
                                        <p:tgtEl>
                                          <p:spTgt spid="39"/>
                                        </p:tgtEl>
                                        <p:attrNameLst>
                                          <p:attrName>fillcolor</p:attrName>
                                        </p:attrNameLst>
                                      </p:cBhvr>
                                      <p:to>
                                        <a:schemeClr val="accent2"/>
                                      </p:to>
                                    </p:animClr>
                                    <p:set>
                                      <p:cBhvr>
                                        <p:cTn id="82" dur="500" fill="hold"/>
                                        <p:tgtEl>
                                          <p:spTgt spid="39"/>
                                        </p:tgtEl>
                                        <p:attrNameLst>
                                          <p:attrName>fill.type</p:attrName>
                                        </p:attrNameLst>
                                      </p:cBhvr>
                                      <p:to>
                                        <p:strVal val="solid"/>
                                      </p:to>
                                    </p:set>
                                    <p:set>
                                      <p:cBhvr>
                                        <p:cTn id="83" dur="500" fill="hold"/>
                                        <p:tgtEl>
                                          <p:spTgt spid="39"/>
                                        </p:tgtEl>
                                        <p:attrNameLst>
                                          <p:attrName>fill.on</p:attrName>
                                        </p:attrNameLst>
                                      </p:cBhvr>
                                      <p:to>
                                        <p:strVal val="true"/>
                                      </p:to>
                                    </p:set>
                                  </p:childTnLst>
                                </p:cTn>
                              </p:par>
                              <p:par>
                                <p:cTn id="84" presetID="1" presetClass="emph" presetSubtype="2" fill="hold" nodeType="withEffect">
                                  <p:stCondLst>
                                    <p:cond delay="900"/>
                                  </p:stCondLst>
                                  <p:childTnLst>
                                    <p:animClr clrSpc="rgb" dir="cw">
                                      <p:cBhvr>
                                        <p:cTn id="85" dur="500" fill="hold"/>
                                        <p:tgtEl>
                                          <p:spTgt spid="40"/>
                                        </p:tgtEl>
                                        <p:attrNameLst>
                                          <p:attrName>fillcolor</p:attrName>
                                        </p:attrNameLst>
                                      </p:cBhvr>
                                      <p:to>
                                        <a:schemeClr val="accent2"/>
                                      </p:to>
                                    </p:animClr>
                                    <p:set>
                                      <p:cBhvr>
                                        <p:cTn id="86" dur="500" fill="hold"/>
                                        <p:tgtEl>
                                          <p:spTgt spid="40"/>
                                        </p:tgtEl>
                                        <p:attrNameLst>
                                          <p:attrName>fill.type</p:attrName>
                                        </p:attrNameLst>
                                      </p:cBhvr>
                                      <p:to>
                                        <p:strVal val="solid"/>
                                      </p:to>
                                    </p:set>
                                    <p:set>
                                      <p:cBhvr>
                                        <p:cTn id="87" dur="500" fill="hold"/>
                                        <p:tgtEl>
                                          <p:spTgt spid="40"/>
                                        </p:tgtEl>
                                        <p:attrNameLst>
                                          <p:attrName>fill.on</p:attrName>
                                        </p:attrNameLst>
                                      </p:cBhvr>
                                      <p:to>
                                        <p:strVal val="true"/>
                                      </p:to>
                                    </p:set>
                                  </p:childTnLst>
                                </p:cTn>
                              </p:par>
                              <p:par>
                                <p:cTn id="88" presetID="1" presetClass="emph" presetSubtype="2" fill="hold" nodeType="withEffect">
                                  <p:stCondLst>
                                    <p:cond delay="1100"/>
                                  </p:stCondLst>
                                  <p:childTnLst>
                                    <p:animClr clrSpc="rgb" dir="cw">
                                      <p:cBhvr>
                                        <p:cTn id="89" dur="500" fill="hold"/>
                                        <p:tgtEl>
                                          <p:spTgt spid="55"/>
                                        </p:tgtEl>
                                        <p:attrNameLst>
                                          <p:attrName>fillcolor</p:attrName>
                                        </p:attrNameLst>
                                      </p:cBhvr>
                                      <p:to>
                                        <a:schemeClr val="accent2"/>
                                      </p:to>
                                    </p:animClr>
                                    <p:set>
                                      <p:cBhvr>
                                        <p:cTn id="90" dur="500" fill="hold"/>
                                        <p:tgtEl>
                                          <p:spTgt spid="55"/>
                                        </p:tgtEl>
                                        <p:attrNameLst>
                                          <p:attrName>fill.type</p:attrName>
                                        </p:attrNameLst>
                                      </p:cBhvr>
                                      <p:to>
                                        <p:strVal val="solid"/>
                                      </p:to>
                                    </p:set>
                                    <p:set>
                                      <p:cBhvr>
                                        <p:cTn id="91" dur="500" fill="hold"/>
                                        <p:tgtEl>
                                          <p:spTgt spid="55"/>
                                        </p:tgtEl>
                                        <p:attrNameLst>
                                          <p:attrName>fill.on</p:attrName>
                                        </p:attrNameLst>
                                      </p:cBhvr>
                                      <p:to>
                                        <p:strVal val="true"/>
                                      </p:to>
                                    </p:set>
                                  </p:childTnLst>
                                </p:cTn>
                              </p:par>
                              <p:par>
                                <p:cTn id="92" presetID="1" presetClass="emph" presetSubtype="2" fill="hold" nodeType="withEffect">
                                  <p:stCondLst>
                                    <p:cond delay="1300"/>
                                  </p:stCondLst>
                                  <p:childTnLst>
                                    <p:animClr clrSpc="rgb" dir="cw">
                                      <p:cBhvr>
                                        <p:cTn id="93" dur="500" fill="hold"/>
                                        <p:tgtEl>
                                          <p:spTgt spid="58"/>
                                        </p:tgtEl>
                                        <p:attrNameLst>
                                          <p:attrName>fillcolor</p:attrName>
                                        </p:attrNameLst>
                                      </p:cBhvr>
                                      <p:to>
                                        <a:schemeClr val="accent2"/>
                                      </p:to>
                                    </p:animClr>
                                    <p:set>
                                      <p:cBhvr>
                                        <p:cTn id="94" dur="500" fill="hold"/>
                                        <p:tgtEl>
                                          <p:spTgt spid="58"/>
                                        </p:tgtEl>
                                        <p:attrNameLst>
                                          <p:attrName>fill.type</p:attrName>
                                        </p:attrNameLst>
                                      </p:cBhvr>
                                      <p:to>
                                        <p:strVal val="solid"/>
                                      </p:to>
                                    </p:set>
                                    <p:set>
                                      <p:cBhvr>
                                        <p:cTn id="95" dur="500" fill="hold"/>
                                        <p:tgtEl>
                                          <p:spTgt spid="58"/>
                                        </p:tgtEl>
                                        <p:attrNameLst>
                                          <p:attrName>fill.on</p:attrName>
                                        </p:attrNameLst>
                                      </p:cBhvr>
                                      <p:to>
                                        <p:strVal val="true"/>
                                      </p:to>
                                    </p:set>
                                  </p:childTnLst>
                                </p:cTn>
                              </p:par>
                              <p:par>
                                <p:cTn id="96" presetID="1" presetClass="emph" presetSubtype="2" fill="hold" nodeType="withEffect">
                                  <p:stCondLst>
                                    <p:cond delay="1500"/>
                                  </p:stCondLst>
                                  <p:childTnLst>
                                    <p:animClr clrSpc="rgb" dir="cw">
                                      <p:cBhvr>
                                        <p:cTn id="97" dur="500" fill="hold"/>
                                        <p:tgtEl>
                                          <p:spTgt spid="62"/>
                                        </p:tgtEl>
                                        <p:attrNameLst>
                                          <p:attrName>fillcolor</p:attrName>
                                        </p:attrNameLst>
                                      </p:cBhvr>
                                      <p:to>
                                        <a:schemeClr val="accent2"/>
                                      </p:to>
                                    </p:animClr>
                                    <p:set>
                                      <p:cBhvr>
                                        <p:cTn id="98" dur="500" fill="hold"/>
                                        <p:tgtEl>
                                          <p:spTgt spid="62"/>
                                        </p:tgtEl>
                                        <p:attrNameLst>
                                          <p:attrName>fill.type</p:attrName>
                                        </p:attrNameLst>
                                      </p:cBhvr>
                                      <p:to>
                                        <p:strVal val="solid"/>
                                      </p:to>
                                    </p:set>
                                    <p:set>
                                      <p:cBhvr>
                                        <p:cTn id="99" dur="500" fill="hold"/>
                                        <p:tgtEl>
                                          <p:spTgt spid="62"/>
                                        </p:tgtEl>
                                        <p:attrNameLst>
                                          <p:attrName>fill.on</p:attrName>
                                        </p:attrNameLst>
                                      </p:cBhvr>
                                      <p:to>
                                        <p:strVal val="true"/>
                                      </p:to>
                                    </p:set>
                                  </p:childTnLst>
                                </p:cTn>
                              </p:par>
                              <p:par>
                                <p:cTn id="100" presetID="1" presetClass="emph" presetSubtype="2" fill="hold" nodeType="withEffect">
                                  <p:stCondLst>
                                    <p:cond delay="1700"/>
                                  </p:stCondLst>
                                  <p:childTnLst>
                                    <p:animClr clrSpc="rgb" dir="cw">
                                      <p:cBhvr>
                                        <p:cTn id="101" dur="500" fill="hold"/>
                                        <p:tgtEl>
                                          <p:spTgt spid="69"/>
                                        </p:tgtEl>
                                        <p:attrNameLst>
                                          <p:attrName>fillcolor</p:attrName>
                                        </p:attrNameLst>
                                      </p:cBhvr>
                                      <p:to>
                                        <a:schemeClr val="accent2"/>
                                      </p:to>
                                    </p:animClr>
                                    <p:set>
                                      <p:cBhvr>
                                        <p:cTn id="102" dur="500" fill="hold"/>
                                        <p:tgtEl>
                                          <p:spTgt spid="69"/>
                                        </p:tgtEl>
                                        <p:attrNameLst>
                                          <p:attrName>fill.type</p:attrName>
                                        </p:attrNameLst>
                                      </p:cBhvr>
                                      <p:to>
                                        <p:strVal val="solid"/>
                                      </p:to>
                                    </p:set>
                                    <p:set>
                                      <p:cBhvr>
                                        <p:cTn id="103" dur="500" fill="hold"/>
                                        <p:tgtEl>
                                          <p:spTgt spid="69"/>
                                        </p:tgtEl>
                                        <p:attrNameLst>
                                          <p:attrName>fill.on</p:attrName>
                                        </p:attrNameLst>
                                      </p:cBhvr>
                                      <p:to>
                                        <p:strVal val="true"/>
                                      </p:to>
                                    </p:set>
                                  </p:childTnLst>
                                </p:cTn>
                              </p:par>
                              <p:par>
                                <p:cTn id="104" presetID="1" presetClass="emph" presetSubtype="2" fill="hold" nodeType="withEffect">
                                  <p:stCondLst>
                                    <p:cond delay="1900"/>
                                  </p:stCondLst>
                                  <p:childTnLst>
                                    <p:animClr clrSpc="rgb" dir="cw">
                                      <p:cBhvr>
                                        <p:cTn id="105" dur="500" fill="hold"/>
                                        <p:tgtEl>
                                          <p:spTgt spid="71"/>
                                        </p:tgtEl>
                                        <p:attrNameLst>
                                          <p:attrName>fillcolor</p:attrName>
                                        </p:attrNameLst>
                                      </p:cBhvr>
                                      <p:to>
                                        <a:schemeClr val="accent2"/>
                                      </p:to>
                                    </p:animClr>
                                    <p:set>
                                      <p:cBhvr>
                                        <p:cTn id="106" dur="500" fill="hold"/>
                                        <p:tgtEl>
                                          <p:spTgt spid="71"/>
                                        </p:tgtEl>
                                        <p:attrNameLst>
                                          <p:attrName>fill.type</p:attrName>
                                        </p:attrNameLst>
                                      </p:cBhvr>
                                      <p:to>
                                        <p:strVal val="solid"/>
                                      </p:to>
                                    </p:set>
                                    <p:set>
                                      <p:cBhvr>
                                        <p:cTn id="107" dur="500" fill="hold"/>
                                        <p:tgtEl>
                                          <p:spTgt spid="71"/>
                                        </p:tgtEl>
                                        <p:attrNameLst>
                                          <p:attrName>fill.on</p:attrName>
                                        </p:attrNameLst>
                                      </p:cBhvr>
                                      <p:to>
                                        <p:strVal val="true"/>
                                      </p:to>
                                    </p:set>
                                  </p:childTnLst>
                                </p:cTn>
                              </p:par>
                              <p:par>
                                <p:cTn id="108" presetID="1" presetClass="emph" presetSubtype="2" fill="hold" nodeType="withEffect">
                                  <p:stCondLst>
                                    <p:cond delay="2100"/>
                                  </p:stCondLst>
                                  <p:childTnLst>
                                    <p:animClr clrSpc="rgb" dir="cw">
                                      <p:cBhvr>
                                        <p:cTn id="109" dur="500" fill="hold"/>
                                        <p:tgtEl>
                                          <p:spTgt spid="73"/>
                                        </p:tgtEl>
                                        <p:attrNameLst>
                                          <p:attrName>fillcolor</p:attrName>
                                        </p:attrNameLst>
                                      </p:cBhvr>
                                      <p:to>
                                        <a:schemeClr val="accent2"/>
                                      </p:to>
                                    </p:animClr>
                                    <p:set>
                                      <p:cBhvr>
                                        <p:cTn id="110" dur="500" fill="hold"/>
                                        <p:tgtEl>
                                          <p:spTgt spid="73"/>
                                        </p:tgtEl>
                                        <p:attrNameLst>
                                          <p:attrName>fill.type</p:attrName>
                                        </p:attrNameLst>
                                      </p:cBhvr>
                                      <p:to>
                                        <p:strVal val="solid"/>
                                      </p:to>
                                    </p:set>
                                    <p:set>
                                      <p:cBhvr>
                                        <p:cTn id="111" dur="500" fill="hold"/>
                                        <p:tgtEl>
                                          <p:spTgt spid="73"/>
                                        </p:tgtEl>
                                        <p:attrNameLst>
                                          <p:attrName>fill.on</p:attrName>
                                        </p:attrNameLst>
                                      </p:cBhvr>
                                      <p:to>
                                        <p:strVal val="true"/>
                                      </p:to>
                                    </p:set>
                                  </p:childTnLst>
                                </p:cTn>
                              </p:par>
                              <p:par>
                                <p:cTn id="112" presetID="1" presetClass="emph" presetSubtype="2" fill="hold" nodeType="withEffect">
                                  <p:stCondLst>
                                    <p:cond delay="2300"/>
                                  </p:stCondLst>
                                  <p:childTnLst>
                                    <p:animClr clrSpc="rgb" dir="cw">
                                      <p:cBhvr>
                                        <p:cTn id="113" dur="500" fill="hold"/>
                                        <p:tgtEl>
                                          <p:spTgt spid="74"/>
                                        </p:tgtEl>
                                        <p:attrNameLst>
                                          <p:attrName>fillcolor</p:attrName>
                                        </p:attrNameLst>
                                      </p:cBhvr>
                                      <p:to>
                                        <a:schemeClr val="accent2"/>
                                      </p:to>
                                    </p:animClr>
                                    <p:set>
                                      <p:cBhvr>
                                        <p:cTn id="114" dur="500" fill="hold"/>
                                        <p:tgtEl>
                                          <p:spTgt spid="74"/>
                                        </p:tgtEl>
                                        <p:attrNameLst>
                                          <p:attrName>fill.type</p:attrName>
                                        </p:attrNameLst>
                                      </p:cBhvr>
                                      <p:to>
                                        <p:strVal val="solid"/>
                                      </p:to>
                                    </p:set>
                                    <p:set>
                                      <p:cBhvr>
                                        <p:cTn id="115" dur="500" fill="hold"/>
                                        <p:tgtEl>
                                          <p:spTgt spid="74"/>
                                        </p:tgtEl>
                                        <p:attrNameLst>
                                          <p:attrName>fill.on</p:attrName>
                                        </p:attrNameLst>
                                      </p:cBhvr>
                                      <p:to>
                                        <p:strVal val="true"/>
                                      </p:to>
                                    </p:set>
                                  </p:childTnLst>
                                </p:cTn>
                              </p:par>
                              <p:par>
                                <p:cTn id="116" presetID="1" presetClass="emph" presetSubtype="2" fill="hold" nodeType="withEffect">
                                  <p:stCondLst>
                                    <p:cond delay="2500"/>
                                  </p:stCondLst>
                                  <p:childTnLst>
                                    <p:animClr clrSpc="rgb" dir="cw">
                                      <p:cBhvr>
                                        <p:cTn id="117" dur="500" fill="hold"/>
                                        <p:tgtEl>
                                          <p:spTgt spid="75"/>
                                        </p:tgtEl>
                                        <p:attrNameLst>
                                          <p:attrName>fillcolor</p:attrName>
                                        </p:attrNameLst>
                                      </p:cBhvr>
                                      <p:to>
                                        <a:schemeClr val="accent2"/>
                                      </p:to>
                                    </p:animClr>
                                    <p:set>
                                      <p:cBhvr>
                                        <p:cTn id="118" dur="500" fill="hold"/>
                                        <p:tgtEl>
                                          <p:spTgt spid="75"/>
                                        </p:tgtEl>
                                        <p:attrNameLst>
                                          <p:attrName>fill.type</p:attrName>
                                        </p:attrNameLst>
                                      </p:cBhvr>
                                      <p:to>
                                        <p:strVal val="solid"/>
                                      </p:to>
                                    </p:set>
                                    <p:set>
                                      <p:cBhvr>
                                        <p:cTn id="119" dur="500" fill="hold"/>
                                        <p:tgtEl>
                                          <p:spTgt spid="75"/>
                                        </p:tgtEl>
                                        <p:attrNameLst>
                                          <p:attrName>fill.on</p:attrName>
                                        </p:attrNameLst>
                                      </p:cBhvr>
                                      <p:to>
                                        <p:strVal val="true"/>
                                      </p:to>
                                    </p:set>
                                  </p:childTnLst>
                                </p:cTn>
                              </p:par>
                              <p:par>
                                <p:cTn id="120" presetID="1" presetClass="emph" presetSubtype="2" fill="hold" nodeType="withEffect">
                                  <p:stCondLst>
                                    <p:cond delay="2700"/>
                                  </p:stCondLst>
                                  <p:childTnLst>
                                    <p:animClr clrSpc="rgb" dir="cw">
                                      <p:cBhvr>
                                        <p:cTn id="121" dur="500" fill="hold"/>
                                        <p:tgtEl>
                                          <p:spTgt spid="77"/>
                                        </p:tgtEl>
                                        <p:attrNameLst>
                                          <p:attrName>fillcolor</p:attrName>
                                        </p:attrNameLst>
                                      </p:cBhvr>
                                      <p:to>
                                        <a:schemeClr val="accent2"/>
                                      </p:to>
                                    </p:animClr>
                                    <p:set>
                                      <p:cBhvr>
                                        <p:cTn id="122" dur="500" fill="hold"/>
                                        <p:tgtEl>
                                          <p:spTgt spid="77"/>
                                        </p:tgtEl>
                                        <p:attrNameLst>
                                          <p:attrName>fill.type</p:attrName>
                                        </p:attrNameLst>
                                      </p:cBhvr>
                                      <p:to>
                                        <p:strVal val="solid"/>
                                      </p:to>
                                    </p:set>
                                    <p:set>
                                      <p:cBhvr>
                                        <p:cTn id="123" dur="500" fill="hold"/>
                                        <p:tgtEl>
                                          <p:spTgt spid="77"/>
                                        </p:tgtEl>
                                        <p:attrNameLst>
                                          <p:attrName>fill.on</p:attrName>
                                        </p:attrNameLst>
                                      </p:cBhvr>
                                      <p:to>
                                        <p:strVal val="true"/>
                                      </p:to>
                                    </p:set>
                                  </p:childTnLst>
                                </p:cTn>
                              </p:par>
                              <p:par>
                                <p:cTn id="124" presetID="1" presetClass="emph" presetSubtype="2" fill="hold" nodeType="withEffect">
                                  <p:stCondLst>
                                    <p:cond delay="2900"/>
                                  </p:stCondLst>
                                  <p:childTnLst>
                                    <p:animClr clrSpc="rgb" dir="cw">
                                      <p:cBhvr>
                                        <p:cTn id="125" dur="500" fill="hold"/>
                                        <p:tgtEl>
                                          <p:spTgt spid="79"/>
                                        </p:tgtEl>
                                        <p:attrNameLst>
                                          <p:attrName>fillcolor</p:attrName>
                                        </p:attrNameLst>
                                      </p:cBhvr>
                                      <p:to>
                                        <a:schemeClr val="accent2"/>
                                      </p:to>
                                    </p:animClr>
                                    <p:set>
                                      <p:cBhvr>
                                        <p:cTn id="126" dur="500" fill="hold"/>
                                        <p:tgtEl>
                                          <p:spTgt spid="79"/>
                                        </p:tgtEl>
                                        <p:attrNameLst>
                                          <p:attrName>fill.type</p:attrName>
                                        </p:attrNameLst>
                                      </p:cBhvr>
                                      <p:to>
                                        <p:strVal val="solid"/>
                                      </p:to>
                                    </p:set>
                                    <p:set>
                                      <p:cBhvr>
                                        <p:cTn id="127" dur="500" fill="hold"/>
                                        <p:tgtEl>
                                          <p:spTgt spid="79"/>
                                        </p:tgtEl>
                                        <p:attrNameLst>
                                          <p:attrName>fill.on</p:attrName>
                                        </p:attrNameLst>
                                      </p:cBhvr>
                                      <p:to>
                                        <p:strVal val="true"/>
                                      </p:to>
                                    </p:set>
                                  </p:childTnLst>
                                </p:cTn>
                              </p:par>
                              <p:par>
                                <p:cTn id="128" presetID="1" presetClass="emph" presetSubtype="2" fill="hold" nodeType="withEffect">
                                  <p:stCondLst>
                                    <p:cond delay="3100"/>
                                  </p:stCondLst>
                                  <p:childTnLst>
                                    <p:animClr clrSpc="rgb" dir="cw">
                                      <p:cBhvr>
                                        <p:cTn id="129" dur="500" fill="hold"/>
                                        <p:tgtEl>
                                          <p:spTgt spid="81"/>
                                        </p:tgtEl>
                                        <p:attrNameLst>
                                          <p:attrName>fillcolor</p:attrName>
                                        </p:attrNameLst>
                                      </p:cBhvr>
                                      <p:to>
                                        <a:schemeClr val="accent2"/>
                                      </p:to>
                                    </p:animClr>
                                    <p:set>
                                      <p:cBhvr>
                                        <p:cTn id="130" dur="500" fill="hold"/>
                                        <p:tgtEl>
                                          <p:spTgt spid="81"/>
                                        </p:tgtEl>
                                        <p:attrNameLst>
                                          <p:attrName>fill.type</p:attrName>
                                        </p:attrNameLst>
                                      </p:cBhvr>
                                      <p:to>
                                        <p:strVal val="solid"/>
                                      </p:to>
                                    </p:set>
                                    <p:set>
                                      <p:cBhvr>
                                        <p:cTn id="131" dur="500" fill="hold"/>
                                        <p:tgtEl>
                                          <p:spTgt spid="81"/>
                                        </p:tgtEl>
                                        <p:attrNameLst>
                                          <p:attrName>fill.on</p:attrName>
                                        </p:attrNameLst>
                                      </p:cBhvr>
                                      <p:to>
                                        <p:strVal val="true"/>
                                      </p:to>
                                    </p:set>
                                  </p:childTnLst>
                                </p:cTn>
                              </p:par>
                              <p:par>
                                <p:cTn id="132" presetID="1" presetClass="emph" presetSubtype="2" fill="hold" nodeType="withEffect">
                                  <p:stCondLst>
                                    <p:cond delay="3300"/>
                                  </p:stCondLst>
                                  <p:childTnLst>
                                    <p:animClr clrSpc="rgb" dir="cw">
                                      <p:cBhvr>
                                        <p:cTn id="133" dur="500" fill="hold"/>
                                        <p:tgtEl>
                                          <p:spTgt spid="83"/>
                                        </p:tgtEl>
                                        <p:attrNameLst>
                                          <p:attrName>fillcolor</p:attrName>
                                        </p:attrNameLst>
                                      </p:cBhvr>
                                      <p:to>
                                        <a:schemeClr val="accent2"/>
                                      </p:to>
                                    </p:animClr>
                                    <p:set>
                                      <p:cBhvr>
                                        <p:cTn id="134" dur="500" fill="hold"/>
                                        <p:tgtEl>
                                          <p:spTgt spid="83"/>
                                        </p:tgtEl>
                                        <p:attrNameLst>
                                          <p:attrName>fill.type</p:attrName>
                                        </p:attrNameLst>
                                      </p:cBhvr>
                                      <p:to>
                                        <p:strVal val="solid"/>
                                      </p:to>
                                    </p:set>
                                    <p:set>
                                      <p:cBhvr>
                                        <p:cTn id="135" dur="500" fill="hold"/>
                                        <p:tgtEl>
                                          <p:spTgt spid="83"/>
                                        </p:tgtEl>
                                        <p:attrNameLst>
                                          <p:attrName>fill.on</p:attrName>
                                        </p:attrNameLst>
                                      </p:cBhvr>
                                      <p:to>
                                        <p:strVal val="true"/>
                                      </p:to>
                                    </p:set>
                                  </p:childTnLst>
                                </p:cTn>
                              </p:par>
                              <p:par>
                                <p:cTn id="136" presetID="22" presetClass="entr" presetSubtype="1" fill="hold" grpId="0" nodeType="withEffect">
                                  <p:stCondLst>
                                    <p:cond delay="500"/>
                                  </p:stCondLst>
                                  <p:childTnLst>
                                    <p:set>
                                      <p:cBhvr>
                                        <p:cTn id="137" dur="1" fill="hold">
                                          <p:stCondLst>
                                            <p:cond delay="0"/>
                                          </p:stCondLst>
                                        </p:cTn>
                                        <p:tgtEl>
                                          <p:spTgt spid="8"/>
                                        </p:tgtEl>
                                        <p:attrNameLst>
                                          <p:attrName>style.visibility</p:attrName>
                                        </p:attrNameLst>
                                      </p:cBhvr>
                                      <p:to>
                                        <p:strVal val="visible"/>
                                      </p:to>
                                    </p:set>
                                    <p:animEffect transition="in" filter="wipe(up)">
                                      <p:cBhvr>
                                        <p:cTn id="1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40" grpId="0" animBg="1"/>
      <p:bldP spid="42" grpId="0" animBg="1"/>
      <p:bldP spid="55" grpId="0" animBg="1"/>
      <p:bldP spid="56" grpId="0" animBg="1"/>
      <p:bldP spid="57" grpId="0" animBg="1"/>
      <p:bldP spid="58" grpId="0" animBg="1"/>
      <p:bldP spid="59" grpId="0" animBg="1"/>
      <p:bldP spid="61" grpId="0" animBg="1"/>
      <p:bldP spid="62" grpId="0" animBg="1"/>
      <p:bldP spid="69" grpId="0" animBg="1"/>
      <p:bldP spid="70" grpId="0" animBg="1"/>
      <p:bldP spid="71" grpId="0" animBg="1"/>
      <p:bldP spid="73" grpId="0" animBg="1"/>
      <p:bldP spid="74" grpId="0" animBg="1"/>
      <p:bldP spid="75" grpId="0" animBg="1"/>
      <p:bldP spid="76" grpId="0" animBg="1"/>
      <p:bldP spid="77" grpId="0" animBg="1"/>
      <p:bldP spid="79" grpId="0" animBg="1"/>
      <p:bldP spid="80" grpId="0" animBg="1"/>
      <p:bldP spid="81" grpId="0" animBg="1"/>
      <p:bldP spid="82" grpId="0" animBg="1"/>
      <p:bldP spid="83"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1426618" y="1534119"/>
            <a:ext cx="4241248" cy="4176713"/>
            <a:chOff x="0" y="0"/>
            <a:chExt cx="3725013" cy="3667701"/>
          </a:xfrm>
        </p:grpSpPr>
        <p:grpSp>
          <p:nvGrpSpPr>
            <p:cNvPr id="3" name="Group 10"/>
            <p:cNvGrpSpPr/>
            <p:nvPr/>
          </p:nvGrpSpPr>
          <p:grpSpPr bwMode="auto">
            <a:xfrm>
              <a:off x="0" y="0"/>
              <a:ext cx="3725013" cy="3667701"/>
              <a:chOff x="0" y="0"/>
              <a:chExt cx="3725013" cy="3667701"/>
            </a:xfrm>
          </p:grpSpPr>
          <p:sp>
            <p:nvSpPr>
              <p:cNvPr id="9"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0"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1"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2"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3"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grpSp>
        <p:pic>
          <p:nvPicPr>
            <p:cNvPr id="4" name="图片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Straight Connector 54"/>
          <p:cNvCxnSpPr/>
          <p:nvPr/>
        </p:nvCxnSpPr>
        <p:spPr>
          <a:xfrm>
            <a:off x="5904004" y="1663667"/>
            <a:ext cx="0" cy="41656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22"/>
          <p:cNvGrpSpPr/>
          <p:nvPr/>
        </p:nvGrpSpPr>
        <p:grpSpPr bwMode="auto">
          <a:xfrm>
            <a:off x="6429234" y="1660559"/>
            <a:ext cx="1133327" cy="503239"/>
            <a:chOff x="0" y="0"/>
            <a:chExt cx="1131895" cy="504056"/>
          </a:xfrm>
        </p:grpSpPr>
        <p:sp>
          <p:nvSpPr>
            <p:cNvPr id="16"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00">
                <a:solidFill>
                  <a:srgbClr val="FFFFFF"/>
                </a:solidFill>
                <a:latin typeface="+mn-ea"/>
                <a:cs typeface="+mn-ea"/>
                <a:sym typeface="宋体" panose="02010600030101010101" pitchFamily="2" charset="-122"/>
              </a:endParaRPr>
            </a:p>
          </p:txBody>
        </p:sp>
        <p:sp>
          <p:nvSpPr>
            <p:cNvPr id="17" name="文本框 47"/>
            <p:cNvSpPr>
              <a:spLocks noChangeArrowheads="1"/>
            </p:cNvSpPr>
            <p:nvPr/>
          </p:nvSpPr>
          <p:spPr bwMode="auto">
            <a:xfrm>
              <a:off x="51774" y="41772"/>
              <a:ext cx="1080121" cy="2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mn-ea"/>
                  <a:cs typeface="+mn-ea"/>
                  <a:sym typeface="方正兰亭细黑_GBK" charset="-122"/>
                </a:rPr>
                <a:t>Title I</a:t>
              </a:r>
            </a:p>
          </p:txBody>
        </p:sp>
      </p:grpSp>
      <p:sp>
        <p:nvSpPr>
          <p:cNvPr id="18" name="矩形 60"/>
          <p:cNvSpPr>
            <a:spLocks noChangeArrowheads="1"/>
          </p:cNvSpPr>
          <p:nvPr/>
        </p:nvSpPr>
        <p:spPr bwMode="auto">
          <a:xfrm>
            <a:off x="7751911" y="1604799"/>
            <a:ext cx="3335995" cy="3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Click here to add text</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19" name="Group 22"/>
          <p:cNvGrpSpPr/>
          <p:nvPr/>
        </p:nvGrpSpPr>
        <p:grpSpPr bwMode="auto">
          <a:xfrm>
            <a:off x="6429234" y="2543127"/>
            <a:ext cx="1133327" cy="503239"/>
            <a:chOff x="0" y="0"/>
            <a:chExt cx="1131895" cy="504056"/>
          </a:xfrm>
        </p:grpSpPr>
        <p:sp>
          <p:nvSpPr>
            <p:cNvPr id="2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00">
                <a:solidFill>
                  <a:srgbClr val="FFFFFF"/>
                </a:solidFill>
                <a:latin typeface="+mn-ea"/>
                <a:cs typeface="+mn-ea"/>
                <a:sym typeface="宋体" panose="02010600030101010101" pitchFamily="2" charset="-122"/>
              </a:endParaRPr>
            </a:p>
          </p:txBody>
        </p:sp>
        <p:sp>
          <p:nvSpPr>
            <p:cNvPr id="21" name="文本框 47"/>
            <p:cNvSpPr>
              <a:spLocks noChangeArrowheads="1"/>
            </p:cNvSpPr>
            <p:nvPr/>
          </p:nvSpPr>
          <p:spPr bwMode="auto">
            <a:xfrm>
              <a:off x="51774" y="41772"/>
              <a:ext cx="1080121" cy="2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mj-ea"/>
                  <a:cs typeface="+mn-ea"/>
                  <a:sym typeface="方正兰亭细黑_GBK" charset="-122"/>
                </a:rPr>
                <a:t>Heading II</a:t>
              </a:r>
            </a:p>
          </p:txBody>
        </p:sp>
      </p:grpSp>
      <p:sp>
        <p:nvSpPr>
          <p:cNvPr id="22" name="矩形 60"/>
          <p:cNvSpPr>
            <a:spLocks noChangeArrowheads="1"/>
          </p:cNvSpPr>
          <p:nvPr/>
        </p:nvSpPr>
        <p:spPr bwMode="auto">
          <a:xfrm>
            <a:off x="7751911" y="2487367"/>
            <a:ext cx="3335995" cy="3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Click here to add text</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3" name="Group 22"/>
          <p:cNvGrpSpPr/>
          <p:nvPr/>
        </p:nvGrpSpPr>
        <p:grpSpPr bwMode="auto">
          <a:xfrm>
            <a:off x="6429234" y="3438499"/>
            <a:ext cx="1133327" cy="503239"/>
            <a:chOff x="0" y="0"/>
            <a:chExt cx="1131895" cy="504056"/>
          </a:xfrm>
        </p:grpSpPr>
        <p:sp>
          <p:nvSpPr>
            <p:cNvPr id="24"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00">
                <a:solidFill>
                  <a:srgbClr val="FFFFFF"/>
                </a:solidFill>
                <a:latin typeface="+mn-ea"/>
                <a:cs typeface="+mn-ea"/>
                <a:sym typeface="宋体" panose="02010600030101010101" pitchFamily="2" charset="-122"/>
              </a:endParaRPr>
            </a:p>
          </p:txBody>
        </p:sp>
        <p:sp>
          <p:nvSpPr>
            <p:cNvPr id="25" name="文本框 47"/>
            <p:cNvSpPr>
              <a:spLocks noChangeArrowheads="1"/>
            </p:cNvSpPr>
            <p:nvPr/>
          </p:nvSpPr>
          <p:spPr bwMode="auto">
            <a:xfrm>
              <a:off x="51774" y="41772"/>
              <a:ext cx="1080121" cy="2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mj-ea"/>
                  <a:cs typeface="+mn-ea"/>
                  <a:sym typeface="方正兰亭细黑_GBK" charset="-122"/>
                </a:rPr>
                <a:t>Heading III</a:t>
              </a:r>
            </a:p>
          </p:txBody>
        </p:sp>
      </p:grpSp>
      <p:sp>
        <p:nvSpPr>
          <p:cNvPr id="26" name="矩形 60"/>
          <p:cNvSpPr>
            <a:spLocks noChangeArrowheads="1"/>
          </p:cNvSpPr>
          <p:nvPr/>
        </p:nvSpPr>
        <p:spPr bwMode="auto">
          <a:xfrm>
            <a:off x="7751911" y="3382739"/>
            <a:ext cx="3335995" cy="3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Click here to add text</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7" name="Group 22"/>
          <p:cNvGrpSpPr/>
          <p:nvPr/>
        </p:nvGrpSpPr>
        <p:grpSpPr bwMode="auto">
          <a:xfrm>
            <a:off x="6429234" y="4302595"/>
            <a:ext cx="1133327" cy="503239"/>
            <a:chOff x="0" y="0"/>
            <a:chExt cx="1131895" cy="504056"/>
          </a:xfrm>
        </p:grpSpPr>
        <p:sp>
          <p:nvSpPr>
            <p:cNvPr id="28"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00">
                <a:solidFill>
                  <a:srgbClr val="FFFFFF"/>
                </a:solidFill>
                <a:latin typeface="+mn-ea"/>
                <a:cs typeface="+mn-ea"/>
                <a:sym typeface="宋体" panose="02010600030101010101" pitchFamily="2" charset="-122"/>
              </a:endParaRPr>
            </a:p>
          </p:txBody>
        </p:sp>
        <p:sp>
          <p:nvSpPr>
            <p:cNvPr id="29" name="文本框 47"/>
            <p:cNvSpPr>
              <a:spLocks noChangeArrowheads="1"/>
            </p:cNvSpPr>
            <p:nvPr/>
          </p:nvSpPr>
          <p:spPr bwMode="auto">
            <a:xfrm>
              <a:off x="51774" y="41772"/>
              <a:ext cx="1080121" cy="2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mj-ea"/>
                  <a:cs typeface="+mn-ea"/>
                  <a:sym typeface="方正兰亭细黑_GBK" charset="-122"/>
                </a:rPr>
                <a:t>Heading IV</a:t>
              </a:r>
            </a:p>
          </p:txBody>
        </p:sp>
      </p:grpSp>
      <p:sp>
        <p:nvSpPr>
          <p:cNvPr id="30" name="矩形 60"/>
          <p:cNvSpPr>
            <a:spLocks noChangeArrowheads="1"/>
          </p:cNvSpPr>
          <p:nvPr/>
        </p:nvSpPr>
        <p:spPr bwMode="auto">
          <a:xfrm>
            <a:off x="7751911" y="4246835"/>
            <a:ext cx="3335995" cy="3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Click here to add text</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31" name="Group 22"/>
          <p:cNvGrpSpPr/>
          <p:nvPr/>
        </p:nvGrpSpPr>
        <p:grpSpPr bwMode="auto">
          <a:xfrm>
            <a:off x="6429234" y="5179611"/>
            <a:ext cx="1133327" cy="503239"/>
            <a:chOff x="0" y="0"/>
            <a:chExt cx="1131895" cy="504056"/>
          </a:xfrm>
        </p:grpSpPr>
        <p:sp>
          <p:nvSpPr>
            <p:cNvPr id="32"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200">
                <a:solidFill>
                  <a:srgbClr val="FFFFFF"/>
                </a:solidFill>
                <a:latin typeface="+mn-ea"/>
                <a:cs typeface="+mn-ea"/>
                <a:sym typeface="宋体" panose="02010600030101010101" pitchFamily="2" charset="-122"/>
              </a:endParaRPr>
            </a:p>
          </p:txBody>
        </p:sp>
        <p:sp>
          <p:nvSpPr>
            <p:cNvPr id="33" name="文本框 47"/>
            <p:cNvSpPr>
              <a:spLocks noChangeArrowheads="1"/>
            </p:cNvSpPr>
            <p:nvPr/>
          </p:nvSpPr>
          <p:spPr bwMode="auto">
            <a:xfrm>
              <a:off x="51774" y="41772"/>
              <a:ext cx="1080121" cy="2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latin typeface="+mj-ea"/>
                  <a:cs typeface="+mn-ea"/>
                  <a:sym typeface="方正兰亭细黑_GBK" charset="-122"/>
                </a:rPr>
                <a:t>Heading V</a:t>
              </a:r>
            </a:p>
          </p:txBody>
        </p:sp>
      </p:grpSp>
      <p:sp>
        <p:nvSpPr>
          <p:cNvPr id="34" name="矩形 60"/>
          <p:cNvSpPr>
            <a:spLocks noChangeArrowheads="1"/>
          </p:cNvSpPr>
          <p:nvPr/>
        </p:nvSpPr>
        <p:spPr bwMode="auto">
          <a:xfrm>
            <a:off x="7751911" y="5123851"/>
            <a:ext cx="3335995" cy="3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Click here to add text</a:t>
            </a:r>
            <a:endParaRPr lang="en-US" altLang="zh-CN" sz="1300" dirty="0">
              <a:solidFill>
                <a:schemeClr val="tx1">
                  <a:lumMod val="50000"/>
                  <a:lumOff val="50000"/>
                </a:schemeClr>
              </a:solidFill>
              <a:latin typeface="微软雅黑" panose="020B0503020204020204" pitchFamily="34" charset="-122"/>
              <a:cs typeface="+mn-ea"/>
            </a:endParaRPr>
          </a:p>
        </p:txBody>
      </p:sp>
      <p:sp>
        <p:nvSpPr>
          <p:cNvPr id="35" name="标题 34"/>
          <p:cNvSpPr>
            <a:spLocks noGrp="1"/>
          </p:cNvSpPr>
          <p:nvPr>
            <p:ph type="title"/>
          </p:nvPr>
        </p:nvSpPr>
        <p:spPr/>
        <p:txBody>
          <a:bodyPr>
            <a:normAutofit fontScale="90000"/>
          </a:bodyPr>
          <a:lstStyle/>
          <a:p>
            <a:r>
              <a:rPr lang="zh-CN" altLang="en-US" dirty="0"/>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1+#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30"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01</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Title bar</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Click to enter a brief text content text content needs to be summarized and refined without extra text</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05</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Title bar</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Click to enter a brief text content text content needs to be summarized and refined without extra text</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rot="10800000">
            <a:off x="1980915" y="3887637"/>
            <a:ext cx="3585524"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25" tIns="48114" rIns="96225" bIns="48114" rtlCol="0" anchor="ctr"/>
          <a:lstStyle/>
          <a:p>
            <a:pPr algn="ctr"/>
            <a:endParaRPr lang="zh-CN" altLang="en-US" dirty="0">
              <a:cs typeface="+mn-ea"/>
            </a:endParaRPr>
          </a:p>
        </p:txBody>
      </p:sp>
      <p:sp>
        <p:nvSpPr>
          <p:cNvPr id="5" name="AutoShape 6"/>
          <p:cNvSpPr>
            <a:spLocks noChangeArrowheads="1"/>
          </p:cNvSpPr>
          <p:nvPr/>
        </p:nvSpPr>
        <p:spPr bwMode="auto">
          <a:xfrm>
            <a:off x="3057937" y="1700808"/>
            <a:ext cx="1431480" cy="1219128"/>
          </a:xfrm>
          <a:prstGeom prst="triangle">
            <a:avLst>
              <a:gd name="adj" fmla="val 50000"/>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6" name="AutoShape 4"/>
          <p:cNvSpPr>
            <a:spLocks noChangeArrowheads="1"/>
          </p:cNvSpPr>
          <p:nvPr/>
        </p:nvSpPr>
        <p:spPr bwMode="auto">
          <a:xfrm rot="10800000">
            <a:off x="2607830" y="3082893"/>
            <a:ext cx="2331699"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7" name="AutoShape 5"/>
          <p:cNvSpPr>
            <a:spLocks noChangeArrowheads="1"/>
          </p:cNvSpPr>
          <p:nvPr/>
        </p:nvSpPr>
        <p:spPr bwMode="auto">
          <a:xfrm rot="10800000">
            <a:off x="1392092" y="5021803"/>
            <a:ext cx="4763175"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cxnSp>
        <p:nvCxnSpPr>
          <p:cNvPr id="8" name="直接连接符 7"/>
          <p:cNvCxnSpPr/>
          <p:nvPr/>
        </p:nvCxnSpPr>
        <p:spPr>
          <a:xfrm>
            <a:off x="4406959" y="2411963"/>
            <a:ext cx="554810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939529" y="3412487"/>
            <a:ext cx="501553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514447" y="4432273"/>
            <a:ext cx="444061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6155268" y="5441901"/>
            <a:ext cx="37997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Rectangle 10"/>
          <p:cNvSpPr/>
          <p:nvPr/>
        </p:nvSpPr>
        <p:spPr>
          <a:xfrm>
            <a:off x="7791209" y="1950582"/>
            <a:ext cx="1340363" cy="451405"/>
          </a:xfrm>
          <a:prstGeom prst="rect">
            <a:avLst/>
          </a:prstGeom>
        </p:spPr>
        <p:txBody>
          <a:bodyPr wrap="none" lIns="121908" tIns="60954" rIns="121908" bIns="60954">
            <a:spAutoFit/>
          </a:bodyPr>
          <a:lstStyle/>
          <a:p>
            <a:r>
              <a:rPr lang="zh-CN" altLang="en-US" sz="2100" b="1" dirty="0">
                <a:solidFill>
                  <a:schemeClr val="accent2"/>
                </a:solidFill>
                <a:latin typeface="+mn-ea"/>
                <a:cs typeface="+mn-ea"/>
              </a:rPr>
              <a:t>Fill in the title</a:t>
            </a:r>
            <a:endParaRPr lang="en-US" sz="2100" b="1" dirty="0">
              <a:solidFill>
                <a:schemeClr val="accent2"/>
              </a:solidFill>
              <a:latin typeface="+mn-ea"/>
              <a:cs typeface="+mn-ea"/>
            </a:endParaRPr>
          </a:p>
        </p:txBody>
      </p:sp>
      <p:sp>
        <p:nvSpPr>
          <p:cNvPr id="13" name="TextBox 12"/>
          <p:cNvSpPr txBox="1"/>
          <p:nvPr/>
        </p:nvSpPr>
        <p:spPr>
          <a:xfrm>
            <a:off x="5960853" y="2372883"/>
            <a:ext cx="4065507" cy="40817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Click here to add text Click here to add text</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4" name="Rectangle 10"/>
          <p:cNvSpPr/>
          <p:nvPr/>
        </p:nvSpPr>
        <p:spPr>
          <a:xfrm>
            <a:off x="7791209" y="3064356"/>
            <a:ext cx="1340363" cy="451405"/>
          </a:xfrm>
          <a:prstGeom prst="rect">
            <a:avLst/>
          </a:prstGeom>
        </p:spPr>
        <p:txBody>
          <a:bodyPr wrap="none" lIns="121908" tIns="60954" rIns="121908" bIns="60954">
            <a:spAutoFit/>
          </a:bodyPr>
          <a:lstStyle/>
          <a:p>
            <a:r>
              <a:rPr lang="zh-CN" altLang="en-US" sz="2100" b="1" dirty="0">
                <a:solidFill>
                  <a:schemeClr val="accent3"/>
                </a:solidFill>
                <a:latin typeface="+mn-ea"/>
                <a:cs typeface="+mn-ea"/>
              </a:rPr>
              <a:t>Fill in the title</a:t>
            </a:r>
            <a:endParaRPr lang="en-US" sz="2100" b="1" dirty="0">
              <a:solidFill>
                <a:schemeClr val="accent3"/>
              </a:solidFill>
              <a:latin typeface="+mn-ea"/>
              <a:cs typeface="+mn-ea"/>
            </a:endParaRPr>
          </a:p>
        </p:txBody>
      </p:sp>
      <p:sp>
        <p:nvSpPr>
          <p:cNvPr id="15" name="TextBox 14"/>
          <p:cNvSpPr txBox="1"/>
          <p:nvPr/>
        </p:nvSpPr>
        <p:spPr>
          <a:xfrm>
            <a:off x="5960853" y="3366767"/>
            <a:ext cx="4065507" cy="40817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Click here to add text Click here to add text</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6" name="Rectangle 10"/>
          <p:cNvSpPr/>
          <p:nvPr/>
        </p:nvSpPr>
        <p:spPr>
          <a:xfrm>
            <a:off x="7791209" y="4033237"/>
            <a:ext cx="1340363" cy="451405"/>
          </a:xfrm>
          <a:prstGeom prst="rect">
            <a:avLst/>
          </a:prstGeom>
        </p:spPr>
        <p:txBody>
          <a:bodyPr wrap="none" lIns="121908" tIns="60954" rIns="121908" bIns="60954">
            <a:spAutoFit/>
          </a:bodyPr>
          <a:lstStyle/>
          <a:p>
            <a:r>
              <a:rPr lang="zh-CN" altLang="en-US" sz="2100" b="1" dirty="0">
                <a:solidFill>
                  <a:schemeClr val="accent4"/>
                </a:solidFill>
                <a:latin typeface="+mn-ea"/>
                <a:cs typeface="+mn-ea"/>
              </a:rPr>
              <a:t>Fill in the title</a:t>
            </a:r>
            <a:endParaRPr lang="en-US" sz="2100" b="1" dirty="0">
              <a:solidFill>
                <a:schemeClr val="accent4"/>
              </a:solidFill>
              <a:latin typeface="+mn-ea"/>
              <a:cs typeface="+mn-ea"/>
            </a:endParaRPr>
          </a:p>
        </p:txBody>
      </p:sp>
      <p:sp>
        <p:nvSpPr>
          <p:cNvPr id="17" name="TextBox 16"/>
          <p:cNvSpPr txBox="1"/>
          <p:nvPr/>
        </p:nvSpPr>
        <p:spPr>
          <a:xfrm>
            <a:off x="5960853" y="4390601"/>
            <a:ext cx="4065507" cy="40817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Click here to add text Click here to add text</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8" name="Rectangle 10"/>
          <p:cNvSpPr/>
          <p:nvPr/>
        </p:nvSpPr>
        <p:spPr>
          <a:xfrm>
            <a:off x="7791209" y="5051516"/>
            <a:ext cx="1340363" cy="451405"/>
          </a:xfrm>
          <a:prstGeom prst="rect">
            <a:avLst/>
          </a:prstGeom>
        </p:spPr>
        <p:txBody>
          <a:bodyPr wrap="none" lIns="121908" tIns="60954" rIns="121908" bIns="60954">
            <a:spAutoFit/>
          </a:bodyPr>
          <a:lstStyle/>
          <a:p>
            <a:r>
              <a:rPr lang="zh-CN" altLang="en-US" sz="2100" b="1" dirty="0">
                <a:solidFill>
                  <a:schemeClr val="accent5"/>
                </a:solidFill>
                <a:latin typeface="+mn-ea"/>
                <a:cs typeface="+mn-ea"/>
              </a:rPr>
              <a:t>Fill in the title</a:t>
            </a:r>
            <a:endParaRPr lang="en-US" sz="2100" b="1" dirty="0">
              <a:solidFill>
                <a:schemeClr val="accent5"/>
              </a:solidFill>
              <a:latin typeface="+mn-ea"/>
              <a:cs typeface="+mn-ea"/>
            </a:endParaRPr>
          </a:p>
        </p:txBody>
      </p:sp>
      <p:sp>
        <p:nvSpPr>
          <p:cNvPr id="19" name="TextBox 18"/>
          <p:cNvSpPr txBox="1"/>
          <p:nvPr/>
        </p:nvSpPr>
        <p:spPr>
          <a:xfrm>
            <a:off x="6896422" y="5457614"/>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Click here to add text Click here to add text</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2" name="标题 1"/>
          <p:cNvSpPr>
            <a:spLocks noGrp="1"/>
          </p:cNvSpPr>
          <p:nvPr>
            <p:ph type="title"/>
          </p:nvPr>
        </p:nvSpPr>
        <p:spPr/>
        <p:txBody>
          <a:bodyPr>
            <a:normAutofit fontScale="90000"/>
          </a:bodyPr>
          <a:lstStyle/>
          <a:p>
            <a:r>
              <a:rPr lang="zh-CN" altLang="en-US" dirty="0"/>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64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64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p:nvPr/>
        </p:nvSpPr>
        <p:spPr>
          <a:xfrm>
            <a:off x="7067123" y="1447572"/>
            <a:ext cx="1477136" cy="861775"/>
          </a:xfrm>
          <a:prstGeom prst="rect">
            <a:avLst/>
          </a:prstGeom>
        </p:spPr>
        <p:txBody>
          <a:bodyPr wrap="none" lIns="121908" tIns="60954" rIns="121908" bIns="60954">
            <a:spAutoFit/>
          </a:bodyPr>
          <a:lstStyle/>
          <a:p>
            <a:r>
              <a:rPr lang="zh-CN" altLang="en-US" sz="4800" b="1" dirty="0">
                <a:solidFill>
                  <a:schemeClr val="accent3"/>
                </a:solidFill>
                <a:latin typeface="+mn-ea"/>
                <a:cs typeface="+mn-ea"/>
              </a:rPr>
              <a:t>Advantage</a:t>
            </a:r>
            <a:endParaRPr lang="en-US" sz="4800" b="1" dirty="0">
              <a:solidFill>
                <a:schemeClr val="accent3"/>
              </a:solidFill>
              <a:latin typeface="+mn-ea"/>
              <a:cs typeface="+mn-ea"/>
            </a:endParaRPr>
          </a:p>
        </p:txBody>
      </p:sp>
      <p:sp>
        <p:nvSpPr>
          <p:cNvPr id="5" name="Rectangle 12"/>
          <p:cNvSpPr/>
          <p:nvPr/>
        </p:nvSpPr>
        <p:spPr>
          <a:xfrm>
            <a:off x="7067124" y="2309346"/>
            <a:ext cx="3594823" cy="10663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cs typeface="+mn-ea"/>
            </a:endParaRPr>
          </a:p>
        </p:txBody>
      </p:sp>
      <p:sp>
        <p:nvSpPr>
          <p:cNvPr id="6" name="Rectangle 19"/>
          <p:cNvSpPr/>
          <p:nvPr/>
        </p:nvSpPr>
        <p:spPr>
          <a:xfrm>
            <a:off x="7072787" y="3943850"/>
            <a:ext cx="1477136" cy="861775"/>
          </a:xfrm>
          <a:prstGeom prst="rect">
            <a:avLst/>
          </a:prstGeom>
        </p:spPr>
        <p:txBody>
          <a:bodyPr wrap="none" lIns="121908" tIns="60954" rIns="121908" bIns="60954">
            <a:spAutoFit/>
          </a:bodyPr>
          <a:lstStyle/>
          <a:p>
            <a:r>
              <a:rPr lang="zh-CN" altLang="en-US" sz="4800" b="1" dirty="0">
                <a:solidFill>
                  <a:schemeClr val="accent5"/>
                </a:solidFill>
                <a:latin typeface="+mn-ea"/>
                <a:cs typeface="+mn-ea"/>
              </a:rPr>
              <a:t>Disadvantage</a:t>
            </a:r>
            <a:endParaRPr lang="en-US" sz="4800" b="1" dirty="0">
              <a:solidFill>
                <a:schemeClr val="accent5"/>
              </a:solidFill>
              <a:latin typeface="+mn-ea"/>
              <a:cs typeface="+mn-ea"/>
            </a:endParaRPr>
          </a:p>
        </p:txBody>
      </p:sp>
      <p:sp>
        <p:nvSpPr>
          <p:cNvPr id="7" name="Rectangle 20"/>
          <p:cNvSpPr/>
          <p:nvPr/>
        </p:nvSpPr>
        <p:spPr>
          <a:xfrm>
            <a:off x="7072788" y="4805624"/>
            <a:ext cx="3594823" cy="10663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cs typeface="+mn-ea"/>
            </a:endParaRPr>
          </a:p>
        </p:txBody>
      </p:sp>
      <p:grpSp>
        <p:nvGrpSpPr>
          <p:cNvPr id="8" name="组合 7"/>
          <p:cNvGrpSpPr/>
          <p:nvPr/>
        </p:nvGrpSpPr>
        <p:grpSpPr>
          <a:xfrm>
            <a:off x="5131975" y="1539874"/>
            <a:ext cx="1343970" cy="1344145"/>
            <a:chOff x="3676365" y="1131590"/>
            <a:chExt cx="1008109" cy="1008109"/>
          </a:xfrm>
        </p:grpSpPr>
        <p:sp>
          <p:nvSpPr>
            <p:cNvPr id="9" name="Rounded Rectangle 7"/>
            <p:cNvSpPr/>
            <p:nvPr/>
          </p:nvSpPr>
          <p:spPr>
            <a:xfrm>
              <a:off x="3676365" y="1131590"/>
              <a:ext cx="1008109" cy="100810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800" dirty="0">
                <a:solidFill>
                  <a:srgbClr val="E64C66"/>
                </a:solidFill>
                <a:latin typeface="+mn-ea"/>
                <a:cs typeface="+mn-ea"/>
              </a:endParaRPr>
            </a:p>
          </p:txBody>
        </p:sp>
        <p:sp>
          <p:nvSpPr>
            <p:cNvPr id="10" name="Freeform 29"/>
            <p:cNvSpPr>
              <a:spLocks noEditPoints="1"/>
            </p:cNvSpPr>
            <p:nvPr/>
          </p:nvSpPr>
          <p:spPr bwMode="auto">
            <a:xfrm>
              <a:off x="3894977" y="1381079"/>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grpSp>
        <p:nvGrpSpPr>
          <p:cNvPr id="11" name="组合 10"/>
          <p:cNvGrpSpPr/>
          <p:nvPr/>
        </p:nvGrpSpPr>
        <p:grpSpPr>
          <a:xfrm>
            <a:off x="5131975" y="4073977"/>
            <a:ext cx="1343970" cy="1344145"/>
            <a:chOff x="3676365" y="2859782"/>
            <a:chExt cx="1008109" cy="1008109"/>
          </a:xfrm>
        </p:grpSpPr>
        <p:sp>
          <p:nvSpPr>
            <p:cNvPr id="12" name="Rounded Rectangle 29"/>
            <p:cNvSpPr/>
            <p:nvPr/>
          </p:nvSpPr>
          <p:spPr>
            <a:xfrm>
              <a:off x="3676365" y="2859782"/>
              <a:ext cx="1008109" cy="1008109"/>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ea"/>
                <a:cs typeface="+mn-ea"/>
              </a:endParaRPr>
            </a:p>
          </p:txBody>
        </p:sp>
        <p:sp>
          <p:nvSpPr>
            <p:cNvPr id="13" name="Freeform 29"/>
            <p:cNvSpPr>
              <a:spLocks noEditPoints="1"/>
            </p:cNvSpPr>
            <p:nvPr/>
          </p:nvSpPr>
          <p:spPr bwMode="auto">
            <a:xfrm flipV="1">
              <a:off x="3894977" y="3182065"/>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14" name="TextBox 13"/>
          <p:cNvSpPr txBox="1"/>
          <p:nvPr/>
        </p:nvSpPr>
        <p:spPr>
          <a:xfrm>
            <a:off x="7073428" y="2544112"/>
            <a:ext cx="3705927" cy="1187621"/>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cs typeface="+mn-ea"/>
              </a:rPr>
              <a:t>Click here to add text</a:t>
            </a: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5" name="TextBox 14"/>
          <p:cNvSpPr txBox="1"/>
          <p:nvPr/>
        </p:nvSpPr>
        <p:spPr>
          <a:xfrm>
            <a:off x="7093986" y="5078214"/>
            <a:ext cx="3705927" cy="448957"/>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cs typeface="+mn-ea"/>
              </a:rPr>
              <a:t>Click here to add text</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6" name="Freeform 53"/>
          <p:cNvSpPr>
            <a:spLocks noEditPoints="1"/>
          </p:cNvSpPr>
          <p:nvPr/>
        </p:nvSpPr>
        <p:spPr bwMode="black">
          <a:xfrm>
            <a:off x="2276766" y="3638644"/>
            <a:ext cx="2283264" cy="260946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2"/>
          </a:solidFill>
          <a:ln>
            <a:noFill/>
          </a:ln>
        </p:spPr>
        <p:txBody>
          <a:bodyPr vert="horz" wrap="square" lIns="71947" tIns="35976" rIns="71947" bIns="35976" numCol="1" anchor="t" anchorCtr="0" compatLnSpc="1"/>
          <a:lstStyle/>
          <a:p>
            <a:endParaRPr lang="en-US" dirty="0">
              <a:cs typeface="+mn-ea"/>
            </a:endParaRPr>
          </a:p>
        </p:txBody>
      </p:sp>
      <p:sp>
        <p:nvSpPr>
          <p:cNvPr id="17" name="Freeform 66"/>
          <p:cNvSpPr>
            <a:spLocks noEditPoints="1" noChangeArrowheads="1"/>
          </p:cNvSpPr>
          <p:nvPr/>
        </p:nvSpPr>
        <p:spPr bwMode="auto">
          <a:xfrm>
            <a:off x="1104097" y="1639594"/>
            <a:ext cx="1984955" cy="1832505"/>
          </a:xfrm>
          <a:custGeom>
            <a:avLst/>
            <a:gdLst>
              <a:gd name="T0" fmla="*/ 41 w 54"/>
              <a:gd name="T1" fmla="*/ 0 h 49"/>
              <a:gd name="T2" fmla="*/ 34 w 54"/>
              <a:gd name="T3" fmla="*/ 0 h 49"/>
              <a:gd name="T4" fmla="*/ 13 w 54"/>
              <a:gd name="T5" fmla="*/ 0 h 49"/>
              <a:gd name="T6" fmla="*/ 0 w 54"/>
              <a:gd name="T7" fmla="*/ 13 h 49"/>
              <a:gd name="T8" fmla="*/ 0 w 54"/>
              <a:gd name="T9" fmla="*/ 15 h 49"/>
              <a:gd name="T10" fmla="*/ 0 w 54"/>
              <a:gd name="T11" fmla="*/ 25 h 49"/>
              <a:gd name="T12" fmla="*/ 13 w 54"/>
              <a:gd name="T13" fmla="*/ 38 h 49"/>
              <a:gd name="T14" fmla="*/ 23 w 54"/>
              <a:gd name="T15" fmla="*/ 38 h 49"/>
              <a:gd name="T16" fmla="*/ 45 w 54"/>
              <a:gd name="T17" fmla="*/ 49 h 49"/>
              <a:gd name="T18" fmla="*/ 41 w 54"/>
              <a:gd name="T19" fmla="*/ 38 h 49"/>
              <a:gd name="T20" fmla="*/ 41 w 54"/>
              <a:gd name="T21" fmla="*/ 38 h 49"/>
              <a:gd name="T22" fmla="*/ 54 w 54"/>
              <a:gd name="T23" fmla="*/ 25 h 49"/>
              <a:gd name="T24" fmla="*/ 54 w 54"/>
              <a:gd name="T25" fmla="*/ 13 h 49"/>
              <a:gd name="T26" fmla="*/ 41 w 54"/>
              <a:gd name="T27" fmla="*/ 0 h 49"/>
              <a:gd name="T28" fmla="*/ 14 w 54"/>
              <a:gd name="T29" fmla="*/ 22 h 49"/>
              <a:gd name="T30" fmla="*/ 11 w 54"/>
              <a:gd name="T31" fmla="*/ 19 h 49"/>
              <a:gd name="T32" fmla="*/ 14 w 54"/>
              <a:gd name="T33" fmla="*/ 16 h 49"/>
              <a:gd name="T34" fmla="*/ 17 w 54"/>
              <a:gd name="T35" fmla="*/ 19 h 49"/>
              <a:gd name="T36" fmla="*/ 14 w 54"/>
              <a:gd name="T37" fmla="*/ 22 h 49"/>
              <a:gd name="T38" fmla="*/ 22 w 54"/>
              <a:gd name="T39" fmla="*/ 22 h 49"/>
              <a:gd name="T40" fmla="*/ 19 w 54"/>
              <a:gd name="T41" fmla="*/ 19 h 49"/>
              <a:gd name="T42" fmla="*/ 22 w 54"/>
              <a:gd name="T43" fmla="*/ 16 h 49"/>
              <a:gd name="T44" fmla="*/ 25 w 54"/>
              <a:gd name="T45" fmla="*/ 19 h 49"/>
              <a:gd name="T46" fmla="*/ 22 w 54"/>
              <a:gd name="T47" fmla="*/ 22 h 49"/>
              <a:gd name="T48" fmla="*/ 32 w 54"/>
              <a:gd name="T49" fmla="*/ 22 h 49"/>
              <a:gd name="T50" fmla="*/ 29 w 54"/>
              <a:gd name="T51" fmla="*/ 19 h 49"/>
              <a:gd name="T52" fmla="*/ 32 w 54"/>
              <a:gd name="T53" fmla="*/ 16 h 49"/>
              <a:gd name="T54" fmla="*/ 35 w 54"/>
              <a:gd name="T55" fmla="*/ 19 h 49"/>
              <a:gd name="T56" fmla="*/ 32 w 54"/>
              <a:gd name="T57" fmla="*/ 22 h 49"/>
              <a:gd name="T58" fmla="*/ 40 w 54"/>
              <a:gd name="T59" fmla="*/ 22 h 49"/>
              <a:gd name="T60" fmla="*/ 37 w 54"/>
              <a:gd name="T61" fmla="*/ 19 h 49"/>
              <a:gd name="T62" fmla="*/ 40 w 54"/>
              <a:gd name="T63" fmla="*/ 16 h 49"/>
              <a:gd name="T64" fmla="*/ 43 w 54"/>
              <a:gd name="T65" fmla="*/ 19 h 49"/>
              <a:gd name="T66" fmla="*/ 40 w 54"/>
              <a:gd name="T67" fmla="*/ 2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9"/>
              <a:gd name="T104" fmla="*/ 54 w 54"/>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9">
                <a:moveTo>
                  <a:pt x="41" y="0"/>
                </a:moveTo>
                <a:cubicBezTo>
                  <a:pt x="34" y="0"/>
                  <a:pt x="34" y="0"/>
                  <a:pt x="34" y="0"/>
                </a:cubicBezTo>
                <a:cubicBezTo>
                  <a:pt x="13" y="0"/>
                  <a:pt x="13" y="0"/>
                  <a:pt x="13" y="0"/>
                </a:cubicBezTo>
                <a:cubicBezTo>
                  <a:pt x="6" y="0"/>
                  <a:pt x="0" y="6"/>
                  <a:pt x="0" y="13"/>
                </a:cubicBezTo>
                <a:cubicBezTo>
                  <a:pt x="0" y="15"/>
                  <a:pt x="0" y="15"/>
                  <a:pt x="0" y="15"/>
                </a:cubicBezTo>
                <a:cubicBezTo>
                  <a:pt x="0" y="25"/>
                  <a:pt x="0" y="25"/>
                  <a:pt x="0" y="25"/>
                </a:cubicBezTo>
                <a:cubicBezTo>
                  <a:pt x="0" y="32"/>
                  <a:pt x="6" y="38"/>
                  <a:pt x="13" y="38"/>
                </a:cubicBezTo>
                <a:cubicBezTo>
                  <a:pt x="23" y="38"/>
                  <a:pt x="23" y="38"/>
                  <a:pt x="23" y="38"/>
                </a:cubicBezTo>
                <a:cubicBezTo>
                  <a:pt x="45" y="49"/>
                  <a:pt x="45" y="49"/>
                  <a:pt x="45" y="49"/>
                </a:cubicBezTo>
                <a:cubicBezTo>
                  <a:pt x="41" y="38"/>
                  <a:pt x="41" y="38"/>
                  <a:pt x="41" y="38"/>
                </a:cubicBezTo>
                <a:cubicBezTo>
                  <a:pt x="41" y="38"/>
                  <a:pt x="41" y="38"/>
                  <a:pt x="41" y="38"/>
                </a:cubicBezTo>
                <a:cubicBezTo>
                  <a:pt x="49" y="38"/>
                  <a:pt x="54" y="32"/>
                  <a:pt x="54" y="25"/>
                </a:cubicBezTo>
                <a:cubicBezTo>
                  <a:pt x="54" y="13"/>
                  <a:pt x="54" y="13"/>
                  <a:pt x="54" y="13"/>
                </a:cubicBezTo>
                <a:cubicBezTo>
                  <a:pt x="54" y="6"/>
                  <a:pt x="49" y="0"/>
                  <a:pt x="41" y="0"/>
                </a:cubicBezTo>
                <a:close/>
                <a:moveTo>
                  <a:pt x="14" y="22"/>
                </a:moveTo>
                <a:cubicBezTo>
                  <a:pt x="12" y="22"/>
                  <a:pt x="11" y="21"/>
                  <a:pt x="11" y="19"/>
                </a:cubicBezTo>
                <a:cubicBezTo>
                  <a:pt x="11" y="18"/>
                  <a:pt x="12" y="16"/>
                  <a:pt x="14" y="16"/>
                </a:cubicBezTo>
                <a:cubicBezTo>
                  <a:pt x="15" y="16"/>
                  <a:pt x="17" y="18"/>
                  <a:pt x="17" y="19"/>
                </a:cubicBezTo>
                <a:cubicBezTo>
                  <a:pt x="17" y="21"/>
                  <a:pt x="15" y="22"/>
                  <a:pt x="14" y="22"/>
                </a:cubicBezTo>
                <a:close/>
                <a:moveTo>
                  <a:pt x="22" y="22"/>
                </a:moveTo>
                <a:cubicBezTo>
                  <a:pt x="21" y="22"/>
                  <a:pt x="19" y="21"/>
                  <a:pt x="19" y="19"/>
                </a:cubicBezTo>
                <a:cubicBezTo>
                  <a:pt x="19" y="18"/>
                  <a:pt x="21" y="16"/>
                  <a:pt x="22" y="16"/>
                </a:cubicBezTo>
                <a:cubicBezTo>
                  <a:pt x="24" y="16"/>
                  <a:pt x="25" y="18"/>
                  <a:pt x="25" y="19"/>
                </a:cubicBezTo>
                <a:cubicBezTo>
                  <a:pt x="25" y="21"/>
                  <a:pt x="24" y="22"/>
                  <a:pt x="22" y="22"/>
                </a:cubicBezTo>
                <a:close/>
                <a:moveTo>
                  <a:pt x="32" y="22"/>
                </a:moveTo>
                <a:cubicBezTo>
                  <a:pt x="30" y="22"/>
                  <a:pt x="29" y="21"/>
                  <a:pt x="29" y="19"/>
                </a:cubicBezTo>
                <a:cubicBezTo>
                  <a:pt x="29" y="18"/>
                  <a:pt x="30" y="16"/>
                  <a:pt x="32" y="16"/>
                </a:cubicBezTo>
                <a:cubicBezTo>
                  <a:pt x="33" y="16"/>
                  <a:pt x="35" y="18"/>
                  <a:pt x="35" y="19"/>
                </a:cubicBezTo>
                <a:cubicBezTo>
                  <a:pt x="35" y="21"/>
                  <a:pt x="33" y="22"/>
                  <a:pt x="32" y="22"/>
                </a:cubicBezTo>
                <a:close/>
                <a:moveTo>
                  <a:pt x="40" y="22"/>
                </a:moveTo>
                <a:cubicBezTo>
                  <a:pt x="39" y="22"/>
                  <a:pt x="37" y="21"/>
                  <a:pt x="37" y="19"/>
                </a:cubicBezTo>
                <a:cubicBezTo>
                  <a:pt x="37" y="18"/>
                  <a:pt x="39" y="16"/>
                  <a:pt x="40" y="16"/>
                </a:cubicBezTo>
                <a:cubicBezTo>
                  <a:pt x="42" y="16"/>
                  <a:pt x="43" y="18"/>
                  <a:pt x="43" y="19"/>
                </a:cubicBezTo>
                <a:cubicBezTo>
                  <a:pt x="43" y="21"/>
                  <a:pt x="42" y="22"/>
                  <a:pt x="40" y="22"/>
                </a:cubicBezTo>
                <a:close/>
              </a:path>
            </a:pathLst>
          </a:custGeom>
          <a:solidFill>
            <a:schemeClr val="accent2"/>
          </a:solidFill>
          <a:ln>
            <a:noFill/>
          </a:ln>
        </p:spPr>
        <p:txBody>
          <a:bodyPr lIns="121908" tIns="60954" rIns="121908" bIns="60954"/>
          <a:lstStyle/>
          <a:p>
            <a:endParaRPr lang="zh-CN" altLang="zh-CN">
              <a:cs typeface="+mn-ea"/>
              <a:sym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000"/>
                            </p:stCondLst>
                            <p:childTnLst>
                              <p:par>
                                <p:cTn id="33" presetID="2" presetClass="entr" presetSubtype="2" decel="10000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14" grpId="0"/>
      <p:bldP spid="15" grpId="0"/>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43177" y="2468895"/>
            <a:ext cx="4391891" cy="2497135"/>
            <a:chOff x="4734035" y="2620621"/>
            <a:chExt cx="3294347" cy="1872851"/>
          </a:xfrm>
          <a:solidFill>
            <a:schemeClr val="accent3"/>
          </a:solidFill>
        </p:grpSpPr>
        <p:sp>
          <p:nvSpPr>
            <p:cNvPr id="5" name="AutoShape 3"/>
            <p:cNvSpPr>
              <a:spLocks noChangeArrowheads="1"/>
            </p:cNvSpPr>
            <p:nvPr/>
          </p:nvSpPr>
          <p:spPr bwMode="gray">
            <a:xfrm>
              <a:off x="4734035" y="2620621"/>
              <a:ext cx="3294347" cy="1872851"/>
            </a:xfrm>
            <a:prstGeom prst="rightArrow">
              <a:avLst>
                <a:gd name="adj1" fmla="val 64000"/>
                <a:gd name="adj2" fmla="val 37599"/>
              </a:avLst>
            </a:prstGeom>
            <a:solidFill>
              <a:schemeClr val="accent5"/>
            </a:solidFill>
            <a:ln w="25400" algn="ctr">
              <a:noFill/>
              <a:miter lim="800000"/>
            </a:ln>
          </p:spPr>
          <p:txBody>
            <a:bodyPr lIns="45720" tIns="44450" rIns="45720" bIns="44450" anchor="ctr" anchorCtr="1"/>
            <a:lstStyle/>
            <a:p>
              <a:pPr>
                <a:defRPr/>
              </a:pPr>
              <a:endParaRPr lang="zh-TW" altLang="en-US" kern="0">
                <a:solidFill>
                  <a:sysClr val="windowText" lastClr="000000"/>
                </a:solidFill>
                <a:cs typeface="+mn-ea"/>
              </a:endParaRPr>
            </a:p>
          </p:txBody>
        </p:sp>
        <p:sp>
          <p:nvSpPr>
            <p:cNvPr id="6" name="TextBox 11"/>
            <p:cNvSpPr txBox="1">
              <a:spLocks noChangeArrowheads="1"/>
            </p:cNvSpPr>
            <p:nvPr/>
          </p:nvSpPr>
          <p:spPr bwMode="auto">
            <a:xfrm flipH="1">
              <a:off x="5699417" y="3356992"/>
              <a:ext cx="1752902" cy="38087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700" b="1" kern="0" dirty="0">
                  <a:solidFill>
                    <a:schemeClr val="bg1"/>
                  </a:solidFill>
                  <a:latin typeface="+mn-ea"/>
                  <a:ea typeface="+mn-ea"/>
                  <a:cs typeface="+mn-ea"/>
                </a:rPr>
                <a:t>Click Add Title    </a:t>
              </a:r>
              <a:endParaRPr lang="en-US" altLang="zh-CN" sz="2700" b="1" kern="0" dirty="0">
                <a:solidFill>
                  <a:schemeClr val="bg1"/>
                </a:solidFill>
                <a:latin typeface="+mn-ea"/>
                <a:ea typeface="+mn-ea"/>
                <a:cs typeface="+mn-ea"/>
              </a:endParaRPr>
            </a:p>
          </p:txBody>
        </p:sp>
      </p:grpSp>
      <p:sp>
        <p:nvSpPr>
          <p:cNvPr id="7" name="AutoShape 5"/>
          <p:cNvSpPr>
            <a:spLocks noChangeArrowheads="1"/>
          </p:cNvSpPr>
          <p:nvPr/>
        </p:nvSpPr>
        <p:spPr bwMode="auto">
          <a:xfrm>
            <a:off x="6343175" y="2916215"/>
            <a:ext cx="1285022" cy="883580"/>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chemeClr val="accent4">
              <a:lumMod val="75000"/>
            </a:schemeClr>
          </a:solidFill>
          <a:ln>
            <a:noFill/>
          </a:ln>
        </p:spPr>
        <p:txBody>
          <a:bodyPr wrap="none" lIns="0" tIns="0" rIns="0" bIns="0" anchor="ctr"/>
          <a:lstStyle/>
          <a:p>
            <a:pPr>
              <a:defRPr/>
            </a:pPr>
            <a:endParaRPr lang="zh-TW" altLang="en-US" kern="0">
              <a:solidFill>
                <a:sysClr val="windowText" lastClr="000000"/>
              </a:solidFill>
              <a:cs typeface="+mn-ea"/>
            </a:endParaRPr>
          </a:p>
        </p:txBody>
      </p:sp>
      <p:sp>
        <p:nvSpPr>
          <p:cNvPr id="8" name="TextBox 7"/>
          <p:cNvSpPr txBox="1"/>
          <p:nvPr/>
        </p:nvSpPr>
        <p:spPr>
          <a:xfrm>
            <a:off x="1488089" y="1421922"/>
            <a:ext cx="8501155" cy="442135"/>
          </a:xfrm>
          <a:prstGeom prst="rect">
            <a:avLst/>
          </a:prstGeom>
          <a:noFill/>
        </p:spPr>
        <p:txBody>
          <a:bodyPr wrap="square" lIns="115150" tIns="57576" rIns="115150" bIns="57576" rtlCol="0">
            <a:spAutoFit/>
          </a:bodyPr>
          <a:lstStyle/>
          <a:p>
            <a:pPr>
              <a:lnSpc>
                <a:spcPct val="150000"/>
              </a:lnSpc>
            </a:pPr>
            <a:r>
              <a:rPr lang="zh-CN" altLang="en-US" sz="1600" dirty="0">
                <a:solidFill>
                  <a:schemeClr val="tx1">
                    <a:lumMod val="65000"/>
                    <a:lumOff val="35000"/>
                  </a:schemeClr>
                </a:solidFill>
                <a:latin typeface="+mn-ea"/>
                <a:cs typeface="+mn-ea"/>
              </a:rPr>
              <a:t>Click here to add text</a:t>
            </a:r>
            <a:endParaRPr lang="en-US" altLang="zh-CN" sz="1600" dirty="0">
              <a:solidFill>
                <a:schemeClr val="tx1">
                  <a:lumMod val="65000"/>
                  <a:lumOff val="35000"/>
                </a:schemeClr>
              </a:solidFill>
              <a:latin typeface="+mn-ea"/>
              <a:cs typeface="+mn-ea"/>
            </a:endParaRPr>
          </a:p>
        </p:txBody>
      </p:sp>
      <p:cxnSp>
        <p:nvCxnSpPr>
          <p:cNvPr id="10" name="直接连接符 9"/>
          <p:cNvCxnSpPr/>
          <p:nvPr/>
        </p:nvCxnSpPr>
        <p:spPr>
          <a:xfrm>
            <a:off x="1620016" y="2363815"/>
            <a:ext cx="8369229" cy="0"/>
          </a:xfrm>
          <a:prstGeom prst="line">
            <a:avLst/>
          </a:prstGeom>
          <a:noFill/>
          <a:ln w="9525" cap="flat" cmpd="sng" algn="ctr">
            <a:solidFill>
              <a:schemeClr val="tx1">
                <a:lumMod val="50000"/>
                <a:lumOff val="50000"/>
              </a:schemeClr>
            </a:solidFill>
            <a:prstDash val="dash"/>
          </a:ln>
          <a:effectLst/>
        </p:spPr>
      </p:cxnSp>
      <p:grpSp>
        <p:nvGrpSpPr>
          <p:cNvPr id="11" name="组合 10"/>
          <p:cNvGrpSpPr/>
          <p:nvPr/>
        </p:nvGrpSpPr>
        <p:grpSpPr>
          <a:xfrm>
            <a:off x="3802187" y="3798741"/>
            <a:ext cx="3819513" cy="1511860"/>
            <a:chOff x="2829536" y="3634297"/>
            <a:chExt cx="2865008" cy="1133894"/>
          </a:xfrm>
          <a:solidFill>
            <a:srgbClr val="FF6E00"/>
          </a:solidFill>
        </p:grpSpPr>
        <p:sp>
          <p:nvSpPr>
            <p:cNvPr id="12" name="Rectangle 4"/>
            <p:cNvSpPr>
              <a:spLocks noChangeArrowheads="1"/>
            </p:cNvSpPr>
            <p:nvPr/>
          </p:nvSpPr>
          <p:spPr bwMode="gray">
            <a:xfrm>
              <a:off x="2829536" y="3634297"/>
              <a:ext cx="2865008" cy="1133894"/>
            </a:xfrm>
            <a:prstGeom prst="rect">
              <a:avLst/>
            </a:prstGeom>
            <a:solidFill>
              <a:schemeClr val="accent4"/>
            </a:solidFill>
            <a:ln w="25400" algn="ctr">
              <a:noFill/>
              <a:miter lim="800000"/>
            </a:ln>
          </p:spPr>
          <p:txBody>
            <a:bodyPr lIns="45720" tIns="44450" rIns="45720" bIns="44450" anchor="ctr" anchorCtr="1"/>
            <a:lstStyle/>
            <a:p>
              <a:pPr>
                <a:defRPr/>
              </a:pPr>
              <a:endParaRPr lang="zh-TW" altLang="en-US" kern="0">
                <a:solidFill>
                  <a:sysClr val="windowText" lastClr="000000"/>
                </a:solidFill>
                <a:cs typeface="+mn-ea"/>
              </a:endParaRPr>
            </a:p>
          </p:txBody>
        </p:sp>
        <p:sp>
          <p:nvSpPr>
            <p:cNvPr id="13" name="TextBox 11"/>
            <p:cNvSpPr txBox="1">
              <a:spLocks noChangeArrowheads="1"/>
            </p:cNvSpPr>
            <p:nvPr/>
          </p:nvSpPr>
          <p:spPr bwMode="auto">
            <a:xfrm flipH="1">
              <a:off x="3695549" y="3974399"/>
              <a:ext cx="1752901" cy="38087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700" b="1" kern="0" dirty="0">
                  <a:solidFill>
                    <a:schemeClr val="bg1"/>
                  </a:solidFill>
                  <a:latin typeface="+mn-ea"/>
                  <a:ea typeface="+mn-ea"/>
                  <a:cs typeface="+mn-ea"/>
                </a:rPr>
                <a:t>Click Add Title    </a:t>
              </a:r>
              <a:endParaRPr lang="en-US" altLang="zh-CN" sz="2700" b="1" kern="0" dirty="0">
                <a:solidFill>
                  <a:schemeClr val="bg1"/>
                </a:solidFill>
                <a:latin typeface="+mn-ea"/>
                <a:ea typeface="+mn-ea"/>
                <a:cs typeface="+mn-ea"/>
              </a:endParaRPr>
            </a:p>
          </p:txBody>
        </p:sp>
      </p:grpSp>
      <p:sp>
        <p:nvSpPr>
          <p:cNvPr id="14" name="AutoShape 8"/>
          <p:cNvSpPr>
            <a:spLocks noChangeArrowheads="1"/>
          </p:cNvSpPr>
          <p:nvPr/>
        </p:nvSpPr>
        <p:spPr bwMode="auto">
          <a:xfrm>
            <a:off x="3802188" y="3799795"/>
            <a:ext cx="1038359" cy="926847"/>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chemeClr val="accent3">
              <a:lumMod val="75000"/>
            </a:schemeClr>
          </a:solidFill>
          <a:ln>
            <a:noFill/>
          </a:ln>
        </p:spPr>
        <p:txBody>
          <a:bodyPr wrap="none" lIns="0" tIns="0" rIns="0" bIns="0" anchor="ctr"/>
          <a:lstStyle/>
          <a:p>
            <a:pPr>
              <a:defRPr/>
            </a:pPr>
            <a:endParaRPr lang="zh-TW" altLang="en-US" kern="0">
              <a:solidFill>
                <a:sysClr val="windowText" lastClr="000000"/>
              </a:solidFill>
              <a:cs typeface="+mn-ea"/>
            </a:endParaRPr>
          </a:p>
        </p:txBody>
      </p:sp>
      <p:grpSp>
        <p:nvGrpSpPr>
          <p:cNvPr id="15" name="组合 14"/>
          <p:cNvGrpSpPr/>
          <p:nvPr/>
        </p:nvGrpSpPr>
        <p:grpSpPr>
          <a:xfrm>
            <a:off x="1523689" y="4699617"/>
            <a:ext cx="3305843" cy="1513693"/>
            <a:chOff x="1120439" y="4309954"/>
            <a:chExt cx="2479705" cy="1135270"/>
          </a:xfrm>
          <a:solidFill>
            <a:schemeClr val="accent1"/>
          </a:solidFill>
        </p:grpSpPr>
        <p:sp>
          <p:nvSpPr>
            <p:cNvPr id="16" name="Rectangle 6"/>
            <p:cNvSpPr>
              <a:spLocks noChangeArrowheads="1"/>
            </p:cNvSpPr>
            <p:nvPr/>
          </p:nvSpPr>
          <p:spPr bwMode="gray">
            <a:xfrm>
              <a:off x="1120439" y="4309954"/>
              <a:ext cx="2479705" cy="1135270"/>
            </a:xfrm>
            <a:prstGeom prst="rect">
              <a:avLst/>
            </a:prstGeom>
            <a:solidFill>
              <a:schemeClr val="accent3"/>
            </a:solidFill>
            <a:ln w="25400" algn="ctr">
              <a:noFill/>
              <a:miter lim="800000"/>
            </a:ln>
          </p:spPr>
          <p:txBody>
            <a:bodyPr lIns="45720" tIns="44450" rIns="45720" bIns="44450" anchor="ctr" anchorCtr="1"/>
            <a:lstStyle/>
            <a:p>
              <a:pPr>
                <a:defRPr/>
              </a:pPr>
              <a:endParaRPr lang="zh-TW" altLang="en-US" kern="0">
                <a:solidFill>
                  <a:sysClr val="windowText" lastClr="000000"/>
                </a:solidFill>
                <a:cs typeface="+mn-ea"/>
              </a:endParaRPr>
            </a:p>
          </p:txBody>
        </p:sp>
        <p:sp>
          <p:nvSpPr>
            <p:cNvPr id="17" name="TextBox 16"/>
            <p:cNvSpPr txBox="1">
              <a:spLocks noChangeArrowheads="1"/>
            </p:cNvSpPr>
            <p:nvPr/>
          </p:nvSpPr>
          <p:spPr bwMode="auto">
            <a:xfrm flipH="1">
              <a:off x="1490153" y="4677534"/>
              <a:ext cx="1752903" cy="38087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700" b="1" kern="0" dirty="0">
                  <a:solidFill>
                    <a:schemeClr val="bg1"/>
                  </a:solidFill>
                  <a:latin typeface="+mn-ea"/>
                  <a:ea typeface="+mn-ea"/>
                  <a:cs typeface="+mn-ea"/>
                </a:rPr>
                <a:t>Click Add Title    </a:t>
              </a:r>
              <a:endParaRPr lang="en-US" altLang="zh-CN" sz="2700" b="1" kern="0" dirty="0">
                <a:solidFill>
                  <a:schemeClr val="bg1"/>
                </a:solidFill>
                <a:latin typeface="+mn-ea"/>
                <a:ea typeface="+mn-ea"/>
                <a:cs typeface="+mn-ea"/>
              </a:endParaRPr>
            </a:p>
          </p:txBody>
        </p:sp>
      </p:grpSp>
      <p:sp>
        <p:nvSpPr>
          <p:cNvPr id="2" name="标题 1"/>
          <p:cNvSpPr>
            <a:spLocks noGrp="1"/>
          </p:cNvSpPr>
          <p:nvPr>
            <p:ph type="title"/>
          </p:nvPr>
        </p:nvSpPr>
        <p:spPr/>
        <p:txBody>
          <a:bodyPr>
            <a:normAutofit fontScale="90000"/>
          </a:bodyPr>
          <a:lstStyle/>
          <a:p>
            <a:r>
              <a:rPr lang="zh-CN" altLang="en-US" dirty="0"/>
              <a:t>Title bar Text</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300"/>
                                        <p:tgtEl>
                                          <p:spTgt spid="1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300"/>
                                        <p:tgtEl>
                                          <p:spTgt spid="11"/>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300"/>
                                        <p:tgtEl>
                                          <p:spTgt spid="7"/>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7"/>
          <p:cNvGrpSpPr/>
          <p:nvPr/>
        </p:nvGrpSpPr>
        <p:grpSpPr>
          <a:xfrm>
            <a:off x="3047084" y="2666996"/>
            <a:ext cx="2859732" cy="2471063"/>
            <a:chOff x="2285015" y="2000246"/>
            <a:chExt cx="2145078" cy="1853297"/>
          </a:xfrm>
        </p:grpSpPr>
        <p:cxnSp>
          <p:nvCxnSpPr>
            <p:cNvPr id="35" name="Straight Connector 34"/>
            <p:cNvCxnSpPr>
              <a:stCxn id="8" idx="0"/>
            </p:cNvCxnSpPr>
            <p:nvPr/>
          </p:nvCxnSpPr>
          <p:spPr>
            <a:xfrm rot="16200000" flipV="1">
              <a:off x="2819724" y="1466507"/>
              <a:ext cx="4091" cy="107157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8" name="Isosceles Triangle 7"/>
              <p:cNvSpPr/>
              <p:nvPr/>
            </p:nvSpPr>
            <p:spPr>
              <a:xfrm>
                <a:off x="2285015" y="2004337"/>
                <a:ext cx="2145078" cy="18492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4" name="AutoShape 112"/>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40" name="Rectangle 39"/>
              <p:cNvSpPr/>
              <p:nvPr/>
            </p:nvSpPr>
            <p:spPr>
              <a:xfrm>
                <a:off x="2899654" y="3429006"/>
                <a:ext cx="754150"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charset="0"/>
                  </a:rPr>
                  <a:t>Product design</a:t>
                </a:r>
              </a:p>
            </p:txBody>
          </p:sp>
        </p:grpSp>
      </p:grpSp>
      <p:grpSp>
        <p:nvGrpSpPr>
          <p:cNvPr id="12" name="Group 46"/>
          <p:cNvGrpSpPr/>
          <p:nvPr/>
        </p:nvGrpSpPr>
        <p:grpSpPr>
          <a:xfrm>
            <a:off x="6096000" y="2666997"/>
            <a:ext cx="2859732" cy="2471061"/>
            <a:chOff x="4572000" y="2000247"/>
            <a:chExt cx="2145078" cy="1853296"/>
          </a:xfrm>
        </p:grpSpPr>
        <p:cxnSp>
          <p:nvCxnSpPr>
            <p:cNvPr id="39" name="Straight Connector 38"/>
            <p:cNvCxnSpPr>
              <a:stCxn id="10" idx="0"/>
            </p:cNvCxnSpPr>
            <p:nvPr/>
          </p:nvCxnSpPr>
          <p:spPr>
            <a:xfrm rot="5400000" flipH="1" flipV="1">
              <a:off x="6142075" y="1502711"/>
              <a:ext cx="4091" cy="99916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0" name="Isosceles Triangle 9"/>
              <p:cNvSpPr/>
              <p:nvPr/>
            </p:nvSpPr>
            <p:spPr>
              <a:xfrm>
                <a:off x="4572000" y="2004337"/>
                <a:ext cx="2145078" cy="184920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 name="AutoShape 59"/>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41" name="Rectangle 40"/>
              <p:cNvSpPr/>
              <p:nvPr/>
            </p:nvSpPr>
            <p:spPr>
              <a:xfrm>
                <a:off x="5273347" y="3429006"/>
                <a:ext cx="754150" cy="253916"/>
              </a:xfrm>
              <a:prstGeom prst="rect">
                <a:avLst/>
              </a:prstGeom>
            </p:spPr>
            <p:txBody>
              <a:bodyPr wrap="none">
                <a:spAutoFit/>
              </a:bodyPr>
              <a:lstStyle/>
              <a:p>
                <a:pPr algn="ctr"/>
                <a:r>
                  <a:rPr lang="zh-CN" altLang="en-US" sz="1600" dirty="0">
                    <a:solidFill>
                      <a:schemeClr val="bg1"/>
                    </a:solidFill>
                    <a:latin typeface="+mn-ea"/>
                    <a:cs typeface="Open Sans" panose="020B0606030504020204" charset="0"/>
                  </a:rPr>
                  <a:t>Corporate identity</a:t>
                </a:r>
              </a:p>
            </p:txBody>
          </p:sp>
        </p:grpSp>
      </p:grpSp>
      <p:grpSp>
        <p:nvGrpSpPr>
          <p:cNvPr id="18" name="Group 36"/>
          <p:cNvGrpSpPr/>
          <p:nvPr/>
        </p:nvGrpSpPr>
        <p:grpSpPr>
          <a:xfrm>
            <a:off x="5238857" y="2000240"/>
            <a:ext cx="1501271" cy="3140104"/>
            <a:chOff x="3929058" y="1500180"/>
            <a:chExt cx="1126100" cy="2355078"/>
          </a:xfrm>
        </p:grpSpPr>
        <p:grpSp>
          <p:nvGrpSpPr>
            <p:cNvPr id="19" name="Group 32"/>
            <p:cNvGrpSpPr/>
            <p:nvPr/>
          </p:nvGrpSpPr>
          <p:grpSpPr>
            <a:xfrm>
              <a:off x="3929058" y="2884482"/>
              <a:ext cx="1126100" cy="970776"/>
              <a:chOff x="3929058" y="2884482"/>
              <a:chExt cx="1126100" cy="970776"/>
            </a:xfrm>
          </p:grpSpPr>
          <p:sp>
            <p:nvSpPr>
              <p:cNvPr id="9" name="Isosceles Triangle 8"/>
              <p:cNvSpPr/>
              <p:nvPr/>
            </p:nvSpPr>
            <p:spPr>
              <a:xfrm>
                <a:off x="3929058" y="2884482"/>
                <a:ext cx="1126100" cy="97077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0" name="Group 26"/>
              <p:cNvGrpSpPr/>
              <p:nvPr/>
            </p:nvGrpSpPr>
            <p:grpSpPr>
              <a:xfrm>
                <a:off x="4286248" y="3429006"/>
                <a:ext cx="366051" cy="297846"/>
                <a:chOff x="7730164" y="3530664"/>
                <a:chExt cx="366051" cy="297846"/>
              </a:xfrm>
              <a:solidFill>
                <a:schemeClr val="bg1"/>
              </a:solidFill>
            </p:grpSpPr>
            <p:sp>
              <p:nvSpPr>
                <p:cNvPr id="15" name="AutoShape 5"/>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16" name="AutoShape 6"/>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cxnSp>
          <p:nvCxnSpPr>
            <p:cNvPr id="29" name="Straight Connector 28"/>
            <p:cNvCxnSpPr>
              <a:stCxn id="9" idx="0"/>
            </p:cNvCxnSpPr>
            <p:nvPr/>
          </p:nvCxnSpPr>
          <p:spPr>
            <a:xfrm rot="5400000" flipH="1" flipV="1">
              <a:off x="4054217" y="2438137"/>
              <a:ext cx="884236" cy="845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248075" y="1500180"/>
              <a:ext cx="446334" cy="253916"/>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charset="0"/>
                </a:rPr>
                <a:t>Logistics</a:t>
              </a:r>
              <a:endParaRPr lang="en-US" sz="1600" dirty="0">
                <a:solidFill>
                  <a:schemeClr val="tx1">
                    <a:lumMod val="50000"/>
                    <a:lumOff val="50000"/>
                  </a:schemeClr>
                </a:solidFill>
                <a:latin typeface="+mn-ea"/>
                <a:cs typeface="Open Sans" panose="020B0606030504020204" charset="0"/>
              </a:endParaRPr>
            </a:p>
          </p:txBody>
        </p:sp>
      </p:grpSp>
      <p:grpSp>
        <p:nvGrpSpPr>
          <p:cNvPr id="21" name="Group 29"/>
          <p:cNvGrpSpPr/>
          <p:nvPr/>
        </p:nvGrpSpPr>
        <p:grpSpPr>
          <a:xfrm>
            <a:off x="762658" y="2285994"/>
            <a:ext cx="2190480" cy="981167"/>
            <a:chOff x="571472" y="1714494"/>
            <a:chExt cx="1643074" cy="735875"/>
          </a:xfrm>
        </p:grpSpPr>
        <p:sp>
          <p:nvSpPr>
            <p:cNvPr id="43" name="Rectangle 42"/>
            <p:cNvSpPr/>
            <p:nvPr/>
          </p:nvSpPr>
          <p:spPr>
            <a:xfrm>
              <a:off x="571472" y="1714494"/>
              <a:ext cx="754150" cy="253915"/>
            </a:xfrm>
            <a:prstGeom prst="rect">
              <a:avLst/>
            </a:prstGeom>
          </p:spPr>
          <p:txBody>
            <a:bodyPr wrap="none">
              <a:spAutoFit/>
            </a:bodyPr>
            <a:lstStyle/>
            <a:p>
              <a:r>
                <a:rPr lang="zh-CN" altLang="en-US" sz="1600" dirty="0">
                  <a:solidFill>
                    <a:schemeClr val="tx1">
                      <a:lumMod val="50000"/>
                      <a:lumOff val="50000"/>
                    </a:schemeClr>
                  </a:solidFill>
                  <a:latin typeface="+mn-ea"/>
                  <a:cs typeface="Open Sans" panose="020B0606030504020204" charset="0"/>
                </a:rPr>
                <a:t>Product design</a:t>
              </a:r>
              <a:endParaRPr lang="en-US" sz="1600" dirty="0">
                <a:solidFill>
                  <a:schemeClr val="tx1">
                    <a:lumMod val="50000"/>
                    <a:lumOff val="50000"/>
                  </a:schemeClr>
                </a:solidFill>
                <a:latin typeface="+mn-ea"/>
                <a:cs typeface="Open Sans" panose="020B0606030504020204" charset="0"/>
              </a:endParaRPr>
            </a:p>
          </p:txBody>
        </p:sp>
        <p:sp>
          <p:nvSpPr>
            <p:cNvPr id="44" name="Rectangle 43"/>
            <p:cNvSpPr/>
            <p:nvPr/>
          </p:nvSpPr>
          <p:spPr>
            <a:xfrm>
              <a:off x="571472" y="2000246"/>
              <a:ext cx="1643074" cy="450123"/>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ms-MY" sz="1100" dirty="0">
                <a:solidFill>
                  <a:schemeClr val="tx1">
                    <a:lumMod val="50000"/>
                    <a:lumOff val="50000"/>
                  </a:schemeClr>
                </a:solidFill>
                <a:latin typeface="+mn-ea"/>
                <a:cs typeface="Open Sans Light" pitchFamily="34" charset="0"/>
              </a:endParaRPr>
            </a:p>
          </p:txBody>
        </p:sp>
      </p:grpSp>
      <p:grpSp>
        <p:nvGrpSpPr>
          <p:cNvPr id="22" name="Group 30"/>
          <p:cNvGrpSpPr/>
          <p:nvPr/>
        </p:nvGrpSpPr>
        <p:grpSpPr>
          <a:xfrm>
            <a:off x="8953149" y="2285994"/>
            <a:ext cx="2190480" cy="981167"/>
            <a:chOff x="6715140" y="1714494"/>
            <a:chExt cx="1643074" cy="735875"/>
          </a:xfrm>
        </p:grpSpPr>
        <p:sp>
          <p:nvSpPr>
            <p:cNvPr id="45" name="Rectangle 44"/>
            <p:cNvSpPr/>
            <p:nvPr/>
          </p:nvSpPr>
          <p:spPr>
            <a:xfrm>
              <a:off x="7513852" y="1714494"/>
              <a:ext cx="754150" cy="253915"/>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charset="0"/>
                </a:rPr>
                <a:t>Corporate identity</a:t>
              </a:r>
              <a:endParaRPr lang="en-US" sz="1600" dirty="0">
                <a:solidFill>
                  <a:schemeClr val="tx1">
                    <a:lumMod val="50000"/>
                    <a:lumOff val="50000"/>
                  </a:schemeClr>
                </a:solidFill>
                <a:latin typeface="+mn-ea"/>
                <a:cs typeface="Open Sans" panose="020B0606030504020204" charset="0"/>
              </a:endParaRPr>
            </a:p>
          </p:txBody>
        </p:sp>
        <p:sp>
          <p:nvSpPr>
            <p:cNvPr id="46" name="Rectangle 45"/>
            <p:cNvSpPr/>
            <p:nvPr/>
          </p:nvSpPr>
          <p:spPr>
            <a:xfrm>
              <a:off x="6715140" y="2000246"/>
              <a:ext cx="1643074" cy="450123"/>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p>
          </p:txBody>
        </p:sp>
      </p:grpSp>
      <p:sp>
        <p:nvSpPr>
          <p:cNvPr id="28" name="Rectangle 27"/>
          <p:cNvSpPr/>
          <p:nvPr/>
        </p:nvSpPr>
        <p:spPr>
          <a:xfrm>
            <a:off x="857897" y="5619765"/>
            <a:ext cx="10361851" cy="523208"/>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itchFamily="34" charset="0"/>
              </a:rPr>
              <a:t>Add a detailed text description, the recommendations are related to the title and conform to the overall language style, and the language description is as concise and vivid as possible. Try to keep the word count on each page of the slide</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Within the word, according to the statistics per page slide of the best control in the</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Within minutes.</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Bottom)">
                                      <p:cBhvr>
                                        <p:cTn id="15" dur="500"/>
                                        <p:tgtEl>
                                          <p:spTgt spid="1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Left)">
                                      <p:cBhvr>
                                        <p:cTn id="23" dur="500"/>
                                        <p:tgtEl>
                                          <p:spTgt spid="2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p:nvPr/>
        </p:nvGrpSpPr>
        <p:grpSpPr>
          <a:xfrm>
            <a:off x="8476957" y="2095492"/>
            <a:ext cx="2857148" cy="1930756"/>
            <a:chOff x="6357950" y="1571618"/>
            <a:chExt cx="2143140" cy="1448067"/>
          </a:xfrm>
        </p:grpSpPr>
        <p:sp>
          <p:nvSpPr>
            <p:cNvPr id="37" name="Rectangle 36"/>
            <p:cNvSpPr/>
            <p:nvPr/>
          </p:nvSpPr>
          <p:spPr>
            <a:xfrm>
              <a:off x="6357950" y="1571618"/>
              <a:ext cx="1495922" cy="830997"/>
            </a:xfrm>
            <a:prstGeom prst="rect">
              <a:avLst/>
            </a:prstGeom>
          </p:spPr>
          <p:txBody>
            <a:bodyPr wrap="none">
              <a:spAutoFit/>
            </a:bodyPr>
            <a:lstStyle/>
            <a:p>
              <a:r>
                <a:rPr lang="zh-CN" altLang="en-US" sz="3200" dirty="0">
                  <a:solidFill>
                    <a:schemeClr val="tx1">
                      <a:lumMod val="50000"/>
                      <a:lumOff val="50000"/>
                    </a:schemeClr>
                  </a:solidFill>
                  <a:latin typeface="+mn-ea"/>
                  <a:cs typeface="Open Sans" panose="020B0606030504020204" charset="0"/>
                </a:rPr>
                <a:t>Teamwork</a:t>
              </a:r>
              <a:r>
                <a:rPr lang="en-US" sz="3200" dirty="0">
                  <a:solidFill>
                    <a:schemeClr val="tx1">
                      <a:lumMod val="50000"/>
                      <a:lumOff val="50000"/>
                    </a:schemeClr>
                  </a:solidFill>
                  <a:latin typeface="+mn-ea"/>
                  <a:cs typeface="Open Sans" panose="020B0606030504020204" charset="0"/>
                </a:rPr>
                <a:t> </a:t>
              </a:r>
            </a:p>
            <a:p>
              <a:r>
                <a:rPr lang="zh-CN" altLang="en-US" sz="3200" dirty="0">
                  <a:solidFill>
                    <a:schemeClr val="tx1">
                      <a:lumMod val="50000"/>
                      <a:lumOff val="50000"/>
                    </a:schemeClr>
                  </a:solidFill>
                  <a:latin typeface="+mn-ea"/>
                  <a:cs typeface="Open Sans" panose="020B0606030504020204" charset="0"/>
                </a:rPr>
                <a:t>Market Strategy</a:t>
              </a:r>
              <a:endParaRPr lang="en-US" sz="3200" dirty="0">
                <a:solidFill>
                  <a:schemeClr val="tx1">
                    <a:lumMod val="50000"/>
                    <a:lumOff val="50000"/>
                  </a:schemeClr>
                </a:solidFill>
                <a:latin typeface="+mn-ea"/>
                <a:cs typeface="Open Sans" panose="020B0606030504020204" charset="0"/>
              </a:endParaRPr>
            </a:p>
          </p:txBody>
        </p:sp>
        <p:sp>
          <p:nvSpPr>
            <p:cNvPr id="38" name="Rectangle 37"/>
            <p:cNvSpPr/>
            <p:nvPr/>
          </p:nvSpPr>
          <p:spPr>
            <a:xfrm>
              <a:off x="6357950" y="2500312"/>
              <a:ext cx="2143140" cy="519373"/>
            </a:xfrm>
            <a:prstGeom prst="rect">
              <a:avLst/>
            </a:prstGeom>
          </p:spPr>
          <p:txBody>
            <a:bodyPr wrap="square">
              <a:spAutoFit/>
            </a:bodyPr>
            <a:lstStyle/>
            <a:p>
              <a:r>
                <a:rPr lang="zh-CN" altLang="en-US" sz="13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p>
          </p:txBody>
        </p:sp>
      </p:grpSp>
      <p:grpSp>
        <p:nvGrpSpPr>
          <p:cNvPr id="4" name="Group 83"/>
          <p:cNvGrpSpPr/>
          <p:nvPr/>
        </p:nvGrpSpPr>
        <p:grpSpPr>
          <a:xfrm>
            <a:off x="4095997" y="1714489"/>
            <a:ext cx="3904044" cy="4002491"/>
            <a:chOff x="357158" y="928676"/>
            <a:chExt cx="2522727" cy="2586006"/>
          </a:xfrm>
          <a:solidFill>
            <a:schemeClr val="bg1">
              <a:lumMod val="50000"/>
            </a:schemeClr>
          </a:solidFill>
        </p:grpSpPr>
        <p:sp>
          <p:nvSpPr>
            <p:cNvPr id="64" name="Freeform 5"/>
            <p:cNvSpPr>
              <a:spLocks noEditPoints="1"/>
            </p:cNvSpPr>
            <p:nvPr/>
          </p:nvSpPr>
          <p:spPr bwMode="auto">
            <a:xfrm>
              <a:off x="357158" y="928676"/>
              <a:ext cx="722862" cy="2586006"/>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solidFill>
              <a:schemeClr val="accent2"/>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nvGrpSpPr>
            <p:cNvPr id="5" name="Group 79"/>
            <p:cNvGrpSpPr/>
            <p:nvPr/>
          </p:nvGrpSpPr>
          <p:grpSpPr>
            <a:xfrm>
              <a:off x="2285984" y="1000114"/>
              <a:ext cx="593901" cy="2463832"/>
              <a:chOff x="1858693" y="1193726"/>
              <a:chExt cx="593901" cy="2463832"/>
            </a:xfrm>
            <a:grpFill/>
          </p:grpSpPr>
          <p:sp>
            <p:nvSpPr>
              <p:cNvPr id="65"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66"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nvGrpSpPr>
            <p:cNvPr id="6" name="Group 82"/>
            <p:cNvGrpSpPr/>
            <p:nvPr/>
          </p:nvGrpSpPr>
          <p:grpSpPr>
            <a:xfrm>
              <a:off x="1285852" y="1000114"/>
              <a:ext cx="729094" cy="2511672"/>
              <a:chOff x="5075236" y="1428742"/>
              <a:chExt cx="360363" cy="1241426"/>
            </a:xfrm>
            <a:grpFill/>
          </p:grpSpPr>
          <p:sp>
            <p:nvSpPr>
              <p:cNvPr id="81"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82"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36" name="Group 35"/>
          <p:cNvGrpSpPr/>
          <p:nvPr/>
        </p:nvGrpSpPr>
        <p:grpSpPr>
          <a:xfrm>
            <a:off x="750497" y="1904989"/>
            <a:ext cx="2288883" cy="1165833"/>
            <a:chOff x="562350" y="1428742"/>
            <a:chExt cx="1716886" cy="874375"/>
          </a:xfrm>
        </p:grpSpPr>
        <p:grpSp>
          <p:nvGrpSpPr>
            <p:cNvPr id="7" name="Group 31"/>
            <p:cNvGrpSpPr/>
            <p:nvPr/>
          </p:nvGrpSpPr>
          <p:grpSpPr>
            <a:xfrm>
              <a:off x="562350" y="1428742"/>
              <a:ext cx="1446989" cy="874375"/>
              <a:chOff x="562350" y="1428742"/>
              <a:chExt cx="1446989" cy="874375"/>
            </a:xfrm>
          </p:grpSpPr>
          <p:sp>
            <p:nvSpPr>
              <p:cNvPr id="91" name="Rectangle 90"/>
              <p:cNvSpPr/>
              <p:nvPr/>
            </p:nvSpPr>
            <p:spPr>
              <a:xfrm>
                <a:off x="562350" y="1714494"/>
                <a:ext cx="1437882" cy="588623"/>
              </a:xfrm>
              <a:prstGeom prst="rect">
                <a:avLst/>
              </a:prstGeom>
            </p:spPr>
            <p:txBody>
              <a:bodyPr wrap="square">
                <a:spAutoFit/>
              </a:bodyPr>
              <a:lstStyle/>
              <a:p>
                <a:pPr algn="r"/>
                <a:r>
                  <a:rPr lang="zh-CN" altLang="en-US" sz="900" dirty="0">
                    <a:solidFill>
                      <a:schemeClr val="tx1">
                        <a:lumMod val="50000"/>
                        <a:lumOff val="50000"/>
                      </a:schemeClr>
                    </a:solidFill>
                    <a:latin typeface="+mn-ea"/>
                    <a:cs typeface="Open Sans Light" pitchFamily="34" charset="0"/>
                  </a:rPr>
                  <a:t>Add a detailed text description here, which is recommended to be relevant to the title and in line with the overall language style</a:t>
                </a:r>
                <a:endParaRPr lang="en-US" sz="900" dirty="0">
                  <a:solidFill>
                    <a:schemeClr val="tx1">
                      <a:lumMod val="50000"/>
                      <a:lumOff val="50000"/>
                    </a:schemeClr>
                  </a:solidFill>
                  <a:latin typeface="+mn-ea"/>
                  <a:cs typeface="Open Sans Light" pitchFamily="34" charset="0"/>
                </a:endParaRPr>
              </a:p>
            </p:txBody>
          </p:sp>
          <p:sp>
            <p:nvSpPr>
              <p:cNvPr id="92" name="Rectangle 91"/>
              <p:cNvSpPr/>
              <p:nvPr/>
            </p:nvSpPr>
            <p:spPr>
              <a:xfrm>
                <a:off x="1259998" y="1428742"/>
                <a:ext cx="749341" cy="219291"/>
              </a:xfrm>
              <a:prstGeom prst="rect">
                <a:avLst/>
              </a:prstGeom>
            </p:spPr>
            <p:txBody>
              <a:bodyPr wrap="none">
                <a:spAutoFit/>
              </a:bodyPr>
              <a:lstStyle/>
              <a:p>
                <a:pPr algn="r"/>
                <a:r>
                  <a:rPr lang="zh-CN" altLang="en-US" sz="1300" dirty="0">
                    <a:solidFill>
                      <a:schemeClr val="tx1">
                        <a:lumMod val="50000"/>
                        <a:lumOff val="50000"/>
                      </a:schemeClr>
                    </a:solidFill>
                    <a:latin typeface="+mn-ea"/>
                    <a:cs typeface="Open Sans" panose="020B0606030504020204" charset="0"/>
                  </a:rPr>
                  <a:t>Team Name</a:t>
                </a:r>
                <a:r>
                  <a:rPr lang="en-US" sz="1300" dirty="0">
                    <a:solidFill>
                      <a:schemeClr val="tx1">
                        <a:lumMod val="50000"/>
                        <a:lumOff val="50000"/>
                      </a:schemeClr>
                    </a:solidFill>
                    <a:latin typeface="+mn-ea"/>
                    <a:cs typeface="Open Sans" panose="020B0606030504020204" charset="0"/>
                  </a:rPr>
                  <a:t> 1</a:t>
                </a:r>
              </a:p>
            </p:txBody>
          </p:sp>
        </p:grpSp>
        <p:sp>
          <p:nvSpPr>
            <p:cNvPr id="97" name="Oval 96"/>
            <p:cNvSpPr/>
            <p:nvPr/>
          </p:nvSpPr>
          <p:spPr>
            <a:xfrm>
              <a:off x="2151442" y="1500181"/>
              <a:ext cx="127794" cy="1277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39" name="Group 38"/>
          <p:cNvGrpSpPr/>
          <p:nvPr/>
        </p:nvGrpSpPr>
        <p:grpSpPr>
          <a:xfrm>
            <a:off x="463551" y="3333751"/>
            <a:ext cx="2575830" cy="1165833"/>
            <a:chOff x="347112" y="2500312"/>
            <a:chExt cx="1932124" cy="874375"/>
          </a:xfrm>
        </p:grpSpPr>
        <p:grpSp>
          <p:nvGrpSpPr>
            <p:cNvPr id="8" name="Group 30"/>
            <p:cNvGrpSpPr/>
            <p:nvPr/>
          </p:nvGrpSpPr>
          <p:grpSpPr>
            <a:xfrm>
              <a:off x="347112" y="2500312"/>
              <a:ext cx="1662226" cy="874375"/>
              <a:chOff x="347112" y="2500312"/>
              <a:chExt cx="1662226" cy="874375"/>
            </a:xfrm>
          </p:grpSpPr>
          <p:sp>
            <p:nvSpPr>
              <p:cNvPr id="93" name="Rectangle 92"/>
              <p:cNvSpPr/>
              <p:nvPr/>
            </p:nvSpPr>
            <p:spPr>
              <a:xfrm>
                <a:off x="347112" y="2786064"/>
                <a:ext cx="1653120" cy="588623"/>
              </a:xfrm>
              <a:prstGeom prst="rect">
                <a:avLst/>
              </a:prstGeom>
            </p:spPr>
            <p:txBody>
              <a:bodyPr wrap="square">
                <a:spAutoFit/>
              </a:bodyPr>
              <a:lstStyle/>
              <a:p>
                <a:pPr algn="r"/>
                <a:r>
                  <a:rPr lang="zh-CN" altLang="en-US" sz="900" dirty="0">
                    <a:solidFill>
                      <a:schemeClr val="tx1">
                        <a:lumMod val="50000"/>
                        <a:lumOff val="50000"/>
                      </a:schemeClr>
                    </a:solidFill>
                    <a:latin typeface="+mn-ea"/>
                    <a:cs typeface="Open Sans Light" pitchFamily="34" charset="0"/>
                  </a:rPr>
                  <a:t>Try to keep the word count on each page of the slide</a:t>
                </a:r>
                <a:r>
                  <a:rPr lang="en-US" altLang="zh-CN" sz="900" dirty="0">
                    <a:solidFill>
                      <a:schemeClr val="tx1">
                        <a:lumMod val="50000"/>
                        <a:lumOff val="50000"/>
                      </a:schemeClr>
                    </a:solidFill>
                    <a:latin typeface="+mn-ea"/>
                    <a:cs typeface="Open Sans Light" pitchFamily="34" charset="0"/>
                  </a:rPr>
                  <a:t>200</a:t>
                </a:r>
                <a:r>
                  <a:rPr lang="zh-CN" altLang="en-US" sz="900" dirty="0">
                    <a:solidFill>
                      <a:schemeClr val="tx1">
                        <a:lumMod val="50000"/>
                        <a:lumOff val="50000"/>
                      </a:schemeClr>
                    </a:solidFill>
                    <a:latin typeface="+mn-ea"/>
                    <a:cs typeface="Open Sans Light" pitchFamily="34" charset="0"/>
                  </a:rPr>
                  <a:t>Within the word, according to the statistics per page slide of the best control in the</a:t>
                </a:r>
                <a:r>
                  <a:rPr lang="en-US" altLang="zh-CN" sz="900" dirty="0">
                    <a:solidFill>
                      <a:schemeClr val="tx1">
                        <a:lumMod val="50000"/>
                        <a:lumOff val="50000"/>
                      </a:schemeClr>
                    </a:solidFill>
                    <a:latin typeface="+mn-ea"/>
                    <a:cs typeface="Open Sans Light" pitchFamily="34" charset="0"/>
                  </a:rPr>
                  <a:t>5</a:t>
                </a:r>
                <a:r>
                  <a:rPr lang="zh-CN" altLang="en-US" sz="900" dirty="0">
                    <a:solidFill>
                      <a:schemeClr val="tx1">
                        <a:lumMod val="50000"/>
                        <a:lumOff val="50000"/>
                      </a:schemeClr>
                    </a:solidFill>
                    <a:latin typeface="+mn-ea"/>
                    <a:cs typeface="Open Sans Light" pitchFamily="34" charset="0"/>
                  </a:rPr>
                  <a:t>Within minutes.</a:t>
                </a:r>
              </a:p>
            </p:txBody>
          </p:sp>
          <p:sp>
            <p:nvSpPr>
              <p:cNvPr id="94" name="Rectangle 93"/>
              <p:cNvSpPr/>
              <p:nvPr/>
            </p:nvSpPr>
            <p:spPr>
              <a:xfrm>
                <a:off x="1259997" y="2500312"/>
                <a:ext cx="749341" cy="219291"/>
              </a:xfrm>
              <a:prstGeom prst="rect">
                <a:avLst/>
              </a:prstGeom>
            </p:spPr>
            <p:txBody>
              <a:bodyPr wrap="none">
                <a:spAutoFit/>
              </a:bodyPr>
              <a:lstStyle/>
              <a:p>
                <a:pPr algn="r"/>
                <a:r>
                  <a:rPr lang="zh-CN" altLang="en-US" sz="1300" dirty="0">
                    <a:solidFill>
                      <a:schemeClr val="tx1">
                        <a:lumMod val="50000"/>
                        <a:lumOff val="50000"/>
                      </a:schemeClr>
                    </a:solidFill>
                    <a:latin typeface="+mn-ea"/>
                    <a:cs typeface="Open Sans" panose="020B0606030504020204" charset="0"/>
                  </a:rPr>
                  <a:t>Team Name</a:t>
                </a:r>
                <a:r>
                  <a:rPr lang="en-US" sz="1300" dirty="0">
                    <a:solidFill>
                      <a:schemeClr val="tx1">
                        <a:lumMod val="50000"/>
                        <a:lumOff val="50000"/>
                      </a:schemeClr>
                    </a:solidFill>
                    <a:latin typeface="+mn-ea"/>
                    <a:cs typeface="Open Sans" panose="020B0606030504020204" charset="0"/>
                  </a:rPr>
                  <a:t> 2</a:t>
                </a:r>
              </a:p>
            </p:txBody>
          </p:sp>
        </p:grpSp>
        <p:sp>
          <p:nvSpPr>
            <p:cNvPr id="98" name="Oval 97"/>
            <p:cNvSpPr/>
            <p:nvPr/>
          </p:nvSpPr>
          <p:spPr>
            <a:xfrm>
              <a:off x="2151442" y="2571751"/>
              <a:ext cx="127794" cy="1277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40" name="Group 39"/>
          <p:cNvGrpSpPr/>
          <p:nvPr/>
        </p:nvGrpSpPr>
        <p:grpSpPr>
          <a:xfrm>
            <a:off x="463551" y="4762511"/>
            <a:ext cx="2575830" cy="1165833"/>
            <a:chOff x="347112" y="3571882"/>
            <a:chExt cx="1932124" cy="874375"/>
          </a:xfrm>
        </p:grpSpPr>
        <p:grpSp>
          <p:nvGrpSpPr>
            <p:cNvPr id="9" name="Group 32"/>
            <p:cNvGrpSpPr/>
            <p:nvPr/>
          </p:nvGrpSpPr>
          <p:grpSpPr>
            <a:xfrm>
              <a:off x="347112" y="3571882"/>
              <a:ext cx="1662227" cy="874375"/>
              <a:chOff x="347112" y="3571882"/>
              <a:chExt cx="1662227" cy="874375"/>
            </a:xfrm>
          </p:grpSpPr>
          <p:sp>
            <p:nvSpPr>
              <p:cNvPr id="95" name="Rectangle 94"/>
              <p:cNvSpPr/>
              <p:nvPr/>
            </p:nvSpPr>
            <p:spPr>
              <a:xfrm>
                <a:off x="347112" y="3857634"/>
                <a:ext cx="1653120" cy="588623"/>
              </a:xfrm>
              <a:prstGeom prst="rect">
                <a:avLst/>
              </a:prstGeom>
            </p:spPr>
            <p:txBody>
              <a:bodyPr wrap="square">
                <a:spAutoFit/>
              </a:bodyPr>
              <a:lstStyle/>
              <a:p>
                <a:pPr algn="r"/>
                <a:r>
                  <a:rPr lang="zh-CN" altLang="en-US" sz="900" dirty="0">
                    <a:solidFill>
                      <a:schemeClr val="tx1">
                        <a:lumMod val="50000"/>
                        <a:lumOff val="50000"/>
                      </a:schemeClr>
                    </a:solidFill>
                    <a:latin typeface="+mn-ea"/>
                    <a:cs typeface="Open Sans Light" pitchFamily="34" charset="0"/>
                  </a:rPr>
                  <a:t>Try to keep the word count on each page of the slide</a:t>
                </a:r>
                <a:r>
                  <a:rPr lang="en-US" altLang="zh-CN" sz="900" dirty="0">
                    <a:solidFill>
                      <a:schemeClr val="tx1">
                        <a:lumMod val="50000"/>
                        <a:lumOff val="50000"/>
                      </a:schemeClr>
                    </a:solidFill>
                    <a:latin typeface="+mn-ea"/>
                    <a:cs typeface="Open Sans Light" pitchFamily="34" charset="0"/>
                  </a:rPr>
                  <a:t>200</a:t>
                </a:r>
                <a:r>
                  <a:rPr lang="zh-CN" altLang="en-US" sz="900" dirty="0">
                    <a:solidFill>
                      <a:schemeClr val="tx1">
                        <a:lumMod val="50000"/>
                        <a:lumOff val="50000"/>
                      </a:schemeClr>
                    </a:solidFill>
                    <a:latin typeface="+mn-ea"/>
                    <a:cs typeface="Open Sans Light" pitchFamily="34" charset="0"/>
                  </a:rPr>
                  <a:t>Within the word, according to the statistics per page slide of the best control in the</a:t>
                </a:r>
                <a:r>
                  <a:rPr lang="en-US" altLang="zh-CN" sz="900" dirty="0">
                    <a:solidFill>
                      <a:schemeClr val="tx1">
                        <a:lumMod val="50000"/>
                        <a:lumOff val="50000"/>
                      </a:schemeClr>
                    </a:solidFill>
                    <a:latin typeface="+mn-ea"/>
                    <a:cs typeface="Open Sans Light" pitchFamily="34" charset="0"/>
                  </a:rPr>
                  <a:t>5</a:t>
                </a:r>
                <a:r>
                  <a:rPr lang="zh-CN" altLang="en-US" sz="900" dirty="0">
                    <a:solidFill>
                      <a:schemeClr val="tx1">
                        <a:lumMod val="50000"/>
                        <a:lumOff val="50000"/>
                      </a:schemeClr>
                    </a:solidFill>
                    <a:latin typeface="+mn-ea"/>
                    <a:cs typeface="Open Sans Light" pitchFamily="34" charset="0"/>
                  </a:rPr>
                  <a:t>Within minutes.</a:t>
                </a:r>
              </a:p>
            </p:txBody>
          </p:sp>
          <p:sp>
            <p:nvSpPr>
              <p:cNvPr id="96" name="Rectangle 95"/>
              <p:cNvSpPr/>
              <p:nvPr/>
            </p:nvSpPr>
            <p:spPr>
              <a:xfrm>
                <a:off x="1259998" y="3571882"/>
                <a:ext cx="749341" cy="219291"/>
              </a:xfrm>
              <a:prstGeom prst="rect">
                <a:avLst/>
              </a:prstGeom>
            </p:spPr>
            <p:txBody>
              <a:bodyPr wrap="none">
                <a:spAutoFit/>
              </a:bodyPr>
              <a:lstStyle/>
              <a:p>
                <a:pPr algn="r"/>
                <a:r>
                  <a:rPr lang="zh-CN" altLang="en-US" sz="1300" dirty="0">
                    <a:solidFill>
                      <a:schemeClr val="tx1">
                        <a:lumMod val="50000"/>
                        <a:lumOff val="50000"/>
                      </a:schemeClr>
                    </a:solidFill>
                    <a:latin typeface="+mn-ea"/>
                    <a:cs typeface="Open Sans" panose="020B0606030504020204" charset="0"/>
                  </a:rPr>
                  <a:t>Team Name</a:t>
                </a:r>
                <a:r>
                  <a:rPr lang="en-US" sz="1300" dirty="0">
                    <a:solidFill>
                      <a:schemeClr val="tx1">
                        <a:lumMod val="50000"/>
                        <a:lumOff val="50000"/>
                      </a:schemeClr>
                    </a:solidFill>
                    <a:latin typeface="+mn-ea"/>
                    <a:cs typeface="Open Sans" panose="020B0606030504020204" charset="0"/>
                  </a:rPr>
                  <a:t> 3</a:t>
                </a:r>
              </a:p>
            </p:txBody>
          </p:sp>
        </p:grpSp>
        <p:sp>
          <p:nvSpPr>
            <p:cNvPr id="99" name="Oval 98"/>
            <p:cNvSpPr/>
            <p:nvPr/>
          </p:nvSpPr>
          <p:spPr>
            <a:xfrm>
              <a:off x="2151442" y="3627260"/>
              <a:ext cx="127794" cy="1277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34" name="Group 33"/>
          <p:cNvGrpSpPr/>
          <p:nvPr/>
        </p:nvGrpSpPr>
        <p:grpSpPr>
          <a:xfrm>
            <a:off x="2953137" y="2171692"/>
            <a:ext cx="2118" cy="2665712"/>
            <a:chOff x="2214545" y="1628769"/>
            <a:chExt cx="1589" cy="1999284"/>
          </a:xfrm>
        </p:grpSpPr>
        <p:cxnSp>
          <p:nvCxnSpPr>
            <p:cNvPr id="101" name="Straight Connector 100"/>
            <p:cNvCxnSpPr>
              <a:stCxn id="97" idx="4"/>
              <a:endCxn id="98" idx="0"/>
            </p:cNvCxnSpPr>
            <p:nvPr/>
          </p:nvCxnSpPr>
          <p:spPr>
            <a:xfrm rot="5400000">
              <a:off x="1743451" y="2099863"/>
              <a:ext cx="943776"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8" idx="4"/>
              <a:endCxn id="99" idx="0"/>
            </p:cNvCxnSpPr>
            <p:nvPr/>
          </p:nvCxnSpPr>
          <p:spPr>
            <a:xfrm rot="5400000">
              <a:off x="1751482" y="3163402"/>
              <a:ext cx="927715"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Bottom)">
                                      <p:cBhvr>
                                        <p:cTn id="15" dur="500"/>
                                        <p:tgtEl>
                                          <p:spTgt spid="34"/>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lide(fromRight)">
                                      <p:cBhvr>
                                        <p:cTn id="19" dur="500"/>
                                        <p:tgtEl>
                                          <p:spTgt spid="36"/>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slide(fromRight)">
                                      <p:cBhvr>
                                        <p:cTn id="23" dur="500"/>
                                        <p:tgtEl>
                                          <p:spTgt spid="3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Righ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7897" y="5619765"/>
            <a:ext cx="10361851" cy="523208"/>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 Try to keep the word count on each page of the slide</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Within the word, according to the statistics per page slide of the best control in the</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Within minutes. </a:t>
            </a:r>
            <a:endParaRPr lang="ms-MY" sz="1300" dirty="0">
              <a:solidFill>
                <a:schemeClr val="tx1">
                  <a:lumMod val="50000"/>
                  <a:lumOff val="50000"/>
                </a:schemeClr>
              </a:solidFill>
              <a:latin typeface="+mn-ea"/>
              <a:cs typeface="Open Sans Light" pitchFamily="34" charset="0"/>
            </a:endParaRPr>
          </a:p>
        </p:txBody>
      </p:sp>
      <p:grpSp>
        <p:nvGrpSpPr>
          <p:cNvPr id="9" name="Group 18"/>
          <p:cNvGrpSpPr/>
          <p:nvPr/>
        </p:nvGrpSpPr>
        <p:grpSpPr>
          <a:xfrm>
            <a:off x="381704" y="1619239"/>
            <a:ext cx="5714296" cy="3718495"/>
            <a:chOff x="285720" y="1214428"/>
            <a:chExt cx="4286280" cy="2788871"/>
          </a:xfrm>
        </p:grpSpPr>
        <p:graphicFrame>
          <p:nvGraphicFramePr>
            <p:cNvPr id="2" name="Chart 1"/>
            <p:cNvGraphicFramePr/>
            <p:nvPr/>
          </p:nvGraphicFramePr>
          <p:xfrm>
            <a:off x="285720" y="1214428"/>
            <a:ext cx="4286280"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428596" y="1214428"/>
              <a:ext cx="869582" cy="288541"/>
            </a:xfrm>
            <a:prstGeom prst="rect">
              <a:avLst/>
            </a:prstGeom>
          </p:spPr>
          <p:txBody>
            <a:bodyPr wrap="none">
              <a:spAutoFit/>
            </a:bodyPr>
            <a:lstStyle/>
            <a:p>
              <a:r>
                <a:rPr lang="zh-CN" altLang="en-US" sz="1900" dirty="0">
                  <a:solidFill>
                    <a:schemeClr val="tx1">
                      <a:lumMod val="50000"/>
                      <a:lumOff val="50000"/>
                    </a:schemeClr>
                  </a:solidFill>
                  <a:latin typeface="+mn-ea"/>
                  <a:cs typeface="Open Sans" panose="020B0606030504020204" charset="0"/>
                </a:rPr>
                <a:t>Chart title</a:t>
              </a:r>
              <a:endParaRPr lang="en-US" sz="1900" dirty="0">
                <a:solidFill>
                  <a:schemeClr val="tx1">
                    <a:lumMod val="50000"/>
                    <a:lumOff val="50000"/>
                  </a:schemeClr>
                </a:solidFill>
                <a:latin typeface="+mn-ea"/>
                <a:cs typeface="Open Sans" panose="020B0606030504020204" charset="0"/>
              </a:endParaRPr>
            </a:p>
          </p:txBody>
        </p:sp>
        <p:sp>
          <p:nvSpPr>
            <p:cNvPr id="12" name="Rectangle 11"/>
            <p:cNvSpPr/>
            <p:nvPr/>
          </p:nvSpPr>
          <p:spPr>
            <a:xfrm>
              <a:off x="642910"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panose="020B0606030504020204" charset="0"/>
                </a:rPr>
                <a:t>2016</a:t>
              </a:r>
            </a:p>
          </p:txBody>
        </p:sp>
        <p:sp>
          <p:nvSpPr>
            <p:cNvPr id="13" name="Rectangle 12"/>
            <p:cNvSpPr/>
            <p:nvPr/>
          </p:nvSpPr>
          <p:spPr>
            <a:xfrm>
              <a:off x="1643042"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panose="020B0606030504020204" charset="0"/>
                </a:rPr>
                <a:t>2017</a:t>
              </a:r>
            </a:p>
          </p:txBody>
        </p:sp>
        <p:sp>
          <p:nvSpPr>
            <p:cNvPr id="14" name="Rectangle 13"/>
            <p:cNvSpPr/>
            <p:nvPr/>
          </p:nvSpPr>
          <p:spPr>
            <a:xfrm>
              <a:off x="2643174"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panose="020B0606030504020204" charset="0"/>
                </a:rPr>
                <a:t>2018</a:t>
              </a:r>
            </a:p>
          </p:txBody>
        </p:sp>
        <p:sp>
          <p:nvSpPr>
            <p:cNvPr id="15" name="Rectangle 14"/>
            <p:cNvSpPr/>
            <p:nvPr/>
          </p:nvSpPr>
          <p:spPr>
            <a:xfrm>
              <a:off x="3643306"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panose="020B0606030504020204" charset="0"/>
                </a:rPr>
                <a:t>2019</a:t>
              </a:r>
            </a:p>
          </p:txBody>
        </p:sp>
      </p:grpSp>
      <p:grpSp>
        <p:nvGrpSpPr>
          <p:cNvPr id="17" name="Group 16"/>
          <p:cNvGrpSpPr/>
          <p:nvPr/>
        </p:nvGrpSpPr>
        <p:grpSpPr>
          <a:xfrm>
            <a:off x="6762668" y="1904991"/>
            <a:ext cx="4857152" cy="2518191"/>
            <a:chOff x="5072066" y="1428742"/>
            <a:chExt cx="3643338" cy="1888643"/>
          </a:xfrm>
        </p:grpSpPr>
        <p:sp>
          <p:nvSpPr>
            <p:cNvPr id="3" name="Rectangle 2"/>
            <p:cNvSpPr/>
            <p:nvPr/>
          </p:nvSpPr>
          <p:spPr>
            <a:xfrm>
              <a:off x="5072066" y="1857370"/>
              <a:ext cx="3429024" cy="1460015"/>
            </a:xfrm>
            <a:prstGeom prst="rect">
              <a:avLst/>
            </a:prstGeom>
          </p:spPr>
          <p:txBody>
            <a:bodyPr wrap="square">
              <a:spAutoFit/>
            </a:bodyPr>
            <a:lstStyle/>
            <a:p>
              <a:pPr marL="475615" indent="-475615">
                <a:spcBef>
                  <a:spcPts val="335"/>
                </a:spcBef>
              </a:pPr>
              <a:endParaRPr lang="id-ID"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r>
                <a:rPr lang="zh-CN" altLang="en-US" sz="12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endParaRPr lang="id-ID"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r>
                <a:rPr lang="zh-CN" altLang="en-US" sz="12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latin typeface="+mn-ea"/>
                <a:cs typeface="Open Sans Light" pitchFamily="34" charset="0"/>
              </a:endParaRPr>
            </a:p>
            <a:p>
              <a:pPr marL="475615" indent="-475615">
                <a:spcBef>
                  <a:spcPts val="335"/>
                </a:spcBef>
              </a:pPr>
              <a:endParaRPr lang="id-ID"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r>
                <a:rPr lang="zh-CN" altLang="en-US" sz="12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latin typeface="+mn-ea"/>
                <a:cs typeface="Open Sans Light" pitchFamily="34" charset="0"/>
              </a:endParaRPr>
            </a:p>
          </p:txBody>
        </p:sp>
        <p:sp>
          <p:nvSpPr>
            <p:cNvPr id="16" name="Rectangle 15"/>
            <p:cNvSpPr/>
            <p:nvPr/>
          </p:nvSpPr>
          <p:spPr>
            <a:xfrm>
              <a:off x="5072066" y="1428742"/>
              <a:ext cx="3643338" cy="369332"/>
            </a:xfrm>
            <a:prstGeom prst="rect">
              <a:avLst/>
            </a:prstGeom>
          </p:spPr>
          <p:txBody>
            <a:bodyPr wrap="square">
              <a:spAutoFit/>
            </a:bodyPr>
            <a:lstStyle/>
            <a:p>
              <a:r>
                <a:rPr lang="zh-CN" altLang="en-US" sz="1300" dirty="0">
                  <a:solidFill>
                    <a:schemeClr val="tx1">
                      <a:lumMod val="50000"/>
                      <a:lumOff val="50000"/>
                    </a:schemeClr>
                  </a:solidFill>
                  <a:latin typeface="+mn-ea"/>
                  <a:cs typeface="Open Sans Light" pitchFamily="34" charset="0"/>
                </a:rPr>
                <a:t>Add a detailed text description here, suggested to be relevant to the title and in line with the overall language style, the language description as concise and vivid as possible.</a:t>
              </a:r>
              <a:endParaRPr lang="ms-MY" sz="1300" dirty="0">
                <a:solidFill>
                  <a:schemeClr val="tx1">
                    <a:lumMod val="50000"/>
                    <a:lumOff val="50000"/>
                  </a:schemeClr>
                </a:solidFill>
                <a:latin typeface="+mn-ea"/>
                <a:cs typeface="Open Sans Light" pitchFamily="34" charset="0"/>
              </a:endParaRPr>
            </a:p>
          </p:txBody>
        </p:sp>
      </p:grpSp>
      <p:sp>
        <p:nvSpPr>
          <p:cNvPr id="4" name="标题 3"/>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Left)">
                                      <p:cBhvr>
                                        <p:cTn id="11" dur="500"/>
                                        <p:tgtEl>
                                          <p:spTgt spid="1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4"/>
          <p:cNvSpPr txBox="1"/>
          <p:nvPr>
            <p:custDataLst>
              <p:tags r:id="rId1"/>
            </p:custDataLst>
          </p:nvPr>
        </p:nvSpPr>
        <p:spPr>
          <a:xfrm>
            <a:off x="4538493" y="1698436"/>
            <a:ext cx="3251200" cy="1569660"/>
          </a:xfrm>
          <a:prstGeom prst="rect">
            <a:avLst/>
          </a:prstGeom>
          <a:noFill/>
        </p:spPr>
        <p:txBody>
          <a:bodyPr wrap="square" rtlCol="0">
            <a:spAutoFit/>
          </a:bodyPr>
          <a:lstStyle/>
          <a:p>
            <a:pPr algn="ctr"/>
            <a:r>
              <a:rPr lang="en-US" altLang="zh-CN" sz="9600" spc="79" dirty="0">
                <a:gradFill>
                  <a:gsLst>
                    <a:gs pos="0">
                      <a:srgbClr val="60A8C9"/>
                    </a:gs>
                    <a:gs pos="100000">
                      <a:srgbClr val="2F9E61"/>
                    </a:gs>
                  </a:gsLst>
                  <a:lin ang="5400000" scaled="1"/>
                </a:gradFill>
                <a:latin typeface="微软雅黑" pitchFamily="34" charset="-122"/>
                <a:cs typeface="+mn-ea"/>
                <a:sym typeface="+mn-lt"/>
              </a:rPr>
              <a:t>2019</a:t>
            </a:r>
            <a:endParaRPr lang="zh-CN" altLang="en-US" sz="9600" spc="79" dirty="0">
              <a:gradFill>
                <a:gsLst>
                  <a:gs pos="0">
                    <a:srgbClr val="60A8C9"/>
                  </a:gs>
                  <a:gs pos="100000">
                    <a:srgbClr val="2F9E61"/>
                  </a:gs>
                </a:gsLst>
                <a:lin ang="5400000" scaled="1"/>
              </a:gradFill>
              <a:latin typeface="微软雅黑" pitchFamily="34" charset="-122"/>
              <a:cs typeface="+mn-ea"/>
              <a:sym typeface="+mn-lt"/>
            </a:endParaRPr>
          </a:p>
        </p:txBody>
      </p:sp>
      <p:sp>
        <p:nvSpPr>
          <p:cNvPr id="3" name="PA_文本框 49"/>
          <p:cNvSpPr txBox="1"/>
          <p:nvPr>
            <p:custDataLst>
              <p:tags r:id="rId2"/>
            </p:custDataLst>
          </p:nvPr>
        </p:nvSpPr>
        <p:spPr>
          <a:xfrm>
            <a:off x="3895389" y="3176378"/>
            <a:ext cx="4537409" cy="5232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2800" dirty="0">
                <a:gradFill>
                  <a:gsLst>
                    <a:gs pos="0">
                      <a:srgbClr val="60A8C9"/>
                    </a:gs>
                    <a:gs pos="100000">
                      <a:srgbClr val="2F9E61"/>
                    </a:gs>
                  </a:gsLst>
                  <a:lin ang="5400000" scaled="1"/>
                </a:gradFill>
                <a:sym typeface="+mn-lt"/>
              </a:rPr>
              <a:t>Thanks for watching</a:t>
            </a:r>
          </a:p>
        </p:txBody>
      </p:sp>
      <p:sp>
        <p:nvSpPr>
          <p:cNvPr id="4" name="PA_文本框 19"/>
          <p:cNvSpPr txBox="1"/>
          <p:nvPr>
            <p:custDataLst>
              <p:tags r:id="rId3"/>
            </p:custDataLst>
          </p:nvPr>
        </p:nvSpPr>
        <p:spPr>
          <a:xfrm>
            <a:off x="4600328" y="3923812"/>
            <a:ext cx="3127530" cy="62324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cxnSp>
        <p:nvCxnSpPr>
          <p:cNvPr id="5" name="PA_直接连接符 4"/>
          <p:cNvCxnSpPr/>
          <p:nvPr>
            <p:custDataLst>
              <p:tags r:id="rId4"/>
            </p:custDataLst>
          </p:nvPr>
        </p:nvCxnSpPr>
        <p:spPr>
          <a:xfrm>
            <a:off x="4262335" y="3877103"/>
            <a:ext cx="3803516" cy="0"/>
          </a:xfrm>
          <a:prstGeom prst="line">
            <a:avLst/>
          </a:prstGeom>
          <a:ln>
            <a:solidFill>
              <a:srgbClr val="60A8C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00199" y="2559065"/>
            <a:ext cx="5963697" cy="1674914"/>
            <a:chOff x="3779912" y="1912064"/>
            <a:chExt cx="4473355" cy="1256185"/>
          </a:xfrm>
        </p:grpSpPr>
        <p:sp>
          <p:nvSpPr>
            <p:cNvPr id="3" name="矩形 2"/>
            <p:cNvSpPr>
              <a:spLocks noChangeArrowheads="1"/>
            </p:cNvSpPr>
            <p:nvPr/>
          </p:nvSpPr>
          <p:spPr bwMode="auto">
            <a:xfrm>
              <a:off x="3779912" y="2300608"/>
              <a:ext cx="4473355" cy="86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50000"/>
                      <a:lumOff val="50000"/>
                    </a:schemeClr>
                  </a:solidFill>
                  <a:latin typeface="+mj-ea"/>
                  <a:cs typeface="华文黑体" pitchFamily="2" charset="-122"/>
                </a:rPr>
                <a:t>Your content hits here, or by copying your text, select paste in this box and choose to keep only text.</a:t>
              </a:r>
            </a:p>
            <a:p>
              <a:pPr lvl="0">
                <a:lnSpc>
                  <a:spcPct val="150000"/>
                </a:lnSpc>
              </a:pPr>
              <a:endParaRPr lang="zh-CN" altLang="en-US" sz="1600" dirty="0">
                <a:solidFill>
                  <a:schemeClr val="tx1">
                    <a:lumMod val="50000"/>
                    <a:lumOff val="50000"/>
                  </a:schemeClr>
                </a:solidFill>
                <a:latin typeface="+mj-ea"/>
                <a:cs typeface="华文黑体" pitchFamily="2" charset="-122"/>
              </a:endParaRPr>
            </a:p>
          </p:txBody>
        </p:sp>
        <p:sp>
          <p:nvSpPr>
            <p:cNvPr id="4" name="矩形 3"/>
            <p:cNvSpPr/>
            <p:nvPr/>
          </p:nvSpPr>
          <p:spPr>
            <a:xfrm>
              <a:off x="3796928" y="1912064"/>
              <a:ext cx="1677601" cy="438581"/>
            </a:xfrm>
            <a:prstGeom prst="rect">
              <a:avLst/>
            </a:prstGeom>
            <a:noFill/>
          </p:spPr>
          <p:txBody>
            <a:bodyPr wrap="none" rtlCol="0">
              <a:spAutoFit/>
            </a:bodyPr>
            <a:lstStyle/>
            <a:p>
              <a:r>
                <a:rPr lang="zh-CN" altLang="en-US" sz="3200" b="1" dirty="0">
                  <a:solidFill>
                    <a:schemeClr val="tx1">
                      <a:lumMod val="50000"/>
                      <a:lumOff val="50000"/>
                    </a:schemeClr>
                  </a:solidFill>
                  <a:latin typeface="+mj-ea"/>
                </a:rPr>
                <a:t>Add a subtitle</a:t>
              </a:r>
            </a:p>
          </p:txBody>
        </p:sp>
      </p:grpSp>
      <p:grpSp>
        <p:nvGrpSpPr>
          <p:cNvPr id="5" name="组合 4"/>
          <p:cNvGrpSpPr/>
          <p:nvPr/>
        </p:nvGrpSpPr>
        <p:grpSpPr>
          <a:xfrm>
            <a:off x="1042059" y="1959636"/>
            <a:ext cx="4225621" cy="3577565"/>
            <a:chOff x="918836" y="1457200"/>
            <a:chExt cx="3169628" cy="2683174"/>
          </a:xfrm>
        </p:grpSpPr>
        <p:grpSp>
          <p:nvGrpSpPr>
            <p:cNvPr id="6" name="组合 5"/>
            <p:cNvGrpSpPr/>
            <p:nvPr/>
          </p:nvGrpSpPr>
          <p:grpSpPr>
            <a:xfrm>
              <a:off x="918836" y="1457200"/>
              <a:ext cx="3169628" cy="2683174"/>
              <a:chOff x="918836" y="1457200"/>
              <a:chExt cx="3169628" cy="2683174"/>
            </a:xfrm>
          </p:grpSpPr>
          <p:sp>
            <p:nvSpPr>
              <p:cNvPr id="8" name="矩形 7"/>
              <p:cNvSpPr/>
              <p:nvPr/>
            </p:nvSpPr>
            <p:spPr>
              <a:xfrm>
                <a:off x="918836" y="1457200"/>
                <a:ext cx="3169628" cy="2683174"/>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940" y="1563610"/>
                <a:ext cx="3075632" cy="2127175"/>
              </a:xfrm>
              <a:prstGeom prst="rect">
                <a:avLst/>
              </a:prstGeom>
              <a:blipFill>
                <a:blip r:embed="rId3" cstate="screen"/>
                <a:stretch>
                  <a:fillRect/>
                </a:stretch>
              </a:blipFill>
              <a:ln w="19050">
                <a:noFill/>
                <a:miter lim="800000"/>
                <a:headEnd/>
                <a:tailEnd/>
              </a:ln>
            </p:spPr>
          </p:pic>
        </p:grpSp>
        <p:sp>
          <p:nvSpPr>
            <p:cNvPr id="7" name="矩形 6"/>
            <p:cNvSpPr/>
            <p:nvPr/>
          </p:nvSpPr>
          <p:spPr>
            <a:xfrm>
              <a:off x="1980820" y="3759768"/>
              <a:ext cx="946536" cy="311624"/>
            </a:xfrm>
            <a:prstGeom prst="rect">
              <a:avLst/>
            </a:prstGeom>
            <a:noFill/>
          </p:spPr>
          <p:txBody>
            <a:bodyPr wrap="none" rtlCol="0">
              <a:spAutoFit/>
            </a:bodyPr>
            <a:lstStyle/>
            <a:p>
              <a:r>
                <a:rPr lang="zh-CN" altLang="en-US" sz="2100" b="1" dirty="0">
                  <a:solidFill>
                    <a:schemeClr val="bg1"/>
                  </a:solidFill>
                  <a:latin typeface="Impact" panose="020B0806030902050204" pitchFamily="34" charset="0"/>
                  <a:ea typeface="微软雅黑" panose="020B0503020204020204" pitchFamily="34" charset="-122"/>
                </a:rPr>
                <a:t>Add text</a:t>
              </a:r>
            </a:p>
          </p:txBody>
        </p:sp>
      </p:grpSp>
      <p:sp>
        <p:nvSpPr>
          <p:cNvPr id="11" name="标题 10"/>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22" presetClass="entr" presetSubtype="8" fill="hold" nodeType="withEffect">
                                  <p:stCondLst>
                                    <p:cond delay="8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5399" y="4304998"/>
            <a:ext cx="7792727" cy="857052"/>
          </a:xfrm>
          <a:prstGeom prst="roundRect">
            <a:avLst/>
          </a:prstGeom>
          <a:noFill/>
          <a:ln w="60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zh-CN" altLang="en-US"/>
          </a:p>
        </p:txBody>
      </p:sp>
      <p:sp>
        <p:nvSpPr>
          <p:cNvPr id="18" name="圆角矩形 17"/>
          <p:cNvSpPr/>
          <p:nvPr/>
        </p:nvSpPr>
        <p:spPr>
          <a:xfrm>
            <a:off x="1858227" y="2998789"/>
            <a:ext cx="7680087" cy="857052"/>
          </a:xfrm>
          <a:prstGeom prst="roundRect">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zh-CN" altLang="en-US"/>
          </a:p>
        </p:txBody>
      </p:sp>
      <p:sp>
        <p:nvSpPr>
          <p:cNvPr id="19" name="圆角矩形 18"/>
          <p:cNvSpPr/>
          <p:nvPr/>
        </p:nvSpPr>
        <p:spPr>
          <a:xfrm>
            <a:off x="2705399" y="1665597"/>
            <a:ext cx="7792727" cy="857052"/>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zh-CN" altLang="en-US"/>
          </a:p>
        </p:txBody>
      </p:sp>
      <p:grpSp>
        <p:nvGrpSpPr>
          <p:cNvPr id="20" name="Group 5"/>
          <p:cNvGrpSpPr/>
          <p:nvPr/>
        </p:nvGrpSpPr>
        <p:grpSpPr bwMode="auto">
          <a:xfrm>
            <a:off x="1858224" y="1413243"/>
            <a:ext cx="1237444" cy="1236376"/>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200394" y="2767069"/>
            <a:ext cx="1237444" cy="1236377"/>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8706" y="4144699"/>
            <a:ext cx="1237444" cy="1236377"/>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3"/>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chemeClr val="accent3"/>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chemeClr val="accent3"/>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70772" y="1832766"/>
            <a:ext cx="1213647" cy="400017"/>
          </a:xfrm>
          <a:prstGeom prst="rect">
            <a:avLst/>
          </a:prstGeom>
          <a:noFill/>
        </p:spPr>
        <p:txBody>
          <a:bodyPr lIns="91382" tIns="45691" rIns="91382" bIns="45691">
            <a:spAutoFit/>
          </a:bodyPr>
          <a:lstStyle/>
          <a:p>
            <a:pPr algn="ctr">
              <a:defRPr/>
            </a:pPr>
            <a:r>
              <a:rPr lang="zh-CN" altLang="en-US" sz="2000" b="1" dirty="0">
                <a:solidFill>
                  <a:schemeClr val="accent1"/>
                </a:solidFill>
                <a:latin typeface="微软雅黑" panose="020B0503020204020204" pitchFamily="34" charset="-122"/>
                <a:ea typeface="微软雅黑" panose="020B0503020204020204" pitchFamily="34" charset="-122"/>
              </a:rPr>
              <a:t>One</a:t>
            </a:r>
          </a:p>
        </p:txBody>
      </p:sp>
      <p:sp>
        <p:nvSpPr>
          <p:cNvPr id="33" name="TextBox 70"/>
          <p:cNvSpPr txBox="1"/>
          <p:nvPr/>
        </p:nvSpPr>
        <p:spPr>
          <a:xfrm>
            <a:off x="9268609" y="3213815"/>
            <a:ext cx="1134199" cy="400017"/>
          </a:xfrm>
          <a:prstGeom prst="rect">
            <a:avLst/>
          </a:prstGeom>
          <a:noFill/>
        </p:spPr>
        <p:txBody>
          <a:bodyPr wrap="square" lIns="91382" tIns="45691" rIns="91382" bIns="45691">
            <a:spAutoFit/>
          </a:body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Second</a:t>
            </a:r>
          </a:p>
        </p:txBody>
      </p:sp>
      <p:sp>
        <p:nvSpPr>
          <p:cNvPr id="34" name="TextBox 71"/>
          <p:cNvSpPr txBox="1"/>
          <p:nvPr/>
        </p:nvSpPr>
        <p:spPr>
          <a:xfrm>
            <a:off x="1938523" y="4587867"/>
            <a:ext cx="1346037" cy="338496"/>
          </a:xfrm>
          <a:prstGeom prst="rect">
            <a:avLst/>
          </a:prstGeom>
          <a:noFill/>
        </p:spPr>
        <p:txBody>
          <a:bodyPr wrap="square" lIns="91382" tIns="45691" rIns="91382" bIns="45691">
            <a:spAutoFit/>
          </a:bodyPr>
          <a:lstStyle/>
          <a:p>
            <a:pPr>
              <a:defRPr/>
            </a:pPr>
            <a:r>
              <a:rPr lang="zh-CN" altLang="en-US" sz="1600" b="1" dirty="0">
                <a:solidFill>
                  <a:schemeClr val="accent3"/>
                </a:solidFill>
                <a:latin typeface="微软雅黑" panose="020B0503020204020204" pitchFamily="34" charset="-122"/>
                <a:ea typeface="微软雅黑" panose="020B0503020204020204" pitchFamily="34" charset="-122"/>
              </a:rPr>
              <a:t>Its three</a:t>
            </a:r>
          </a:p>
        </p:txBody>
      </p:sp>
      <p:sp>
        <p:nvSpPr>
          <p:cNvPr id="35" name="TextBox 73"/>
          <p:cNvSpPr txBox="1"/>
          <p:nvPr/>
        </p:nvSpPr>
        <p:spPr>
          <a:xfrm>
            <a:off x="3214654" y="1837008"/>
            <a:ext cx="7143862" cy="326954"/>
          </a:xfrm>
          <a:prstGeom prst="rect">
            <a:avLst/>
          </a:prstGeom>
          <a:noFill/>
        </p:spPr>
        <p:txBody>
          <a:bodyPr lIns="91382" tIns="45691" rIns="91382" bIns="45691">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36" name="TextBox 74"/>
          <p:cNvSpPr txBox="1"/>
          <p:nvPr/>
        </p:nvSpPr>
        <p:spPr>
          <a:xfrm>
            <a:off x="1980382" y="3062274"/>
            <a:ext cx="7166072" cy="598567"/>
          </a:xfrm>
          <a:prstGeom prst="rect">
            <a:avLst/>
          </a:prstGeom>
          <a:noFill/>
          <a:ln>
            <a:noFill/>
          </a:ln>
        </p:spPr>
        <p:txBody>
          <a:bodyPr lIns="91382" tIns="45691" rIns="91382" bIns="45691">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a:p>
            <a:pPr>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6632" y="4363722"/>
            <a:ext cx="7411974" cy="32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1+#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0-#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95" y="0"/>
            <a:ext cx="12190413" cy="6858000"/>
          </a:xfrm>
          <a:prstGeom prst="rect">
            <a:avLst/>
          </a:prstGeom>
          <a:blipFill>
            <a:blip r:embed="rId3"/>
            <a:srcRect/>
            <a:stretch>
              <a:fillRect t="-16667" b="-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32" name="Rectangle 31"/>
          <p:cNvSpPr/>
          <p:nvPr/>
        </p:nvSpPr>
        <p:spPr>
          <a:xfrm>
            <a:off x="795" y="3659428"/>
            <a:ext cx="12190412" cy="2611519"/>
          </a:xfrm>
          <a:prstGeom prst="rect">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21" name="TextBox 20"/>
          <p:cNvSpPr txBox="1"/>
          <p:nvPr/>
        </p:nvSpPr>
        <p:spPr>
          <a:xfrm>
            <a:off x="6326400" y="4734759"/>
            <a:ext cx="5452753" cy="1292662"/>
          </a:xfrm>
          <a:prstGeom prst="rect">
            <a:avLst/>
          </a:prstGeom>
          <a:noFill/>
        </p:spPr>
        <p:txBody>
          <a:bodyPr wrap="square" lIns="0" tIns="0" rIns="0" bIns="0" rtlCol="0">
            <a:spAutoFit/>
          </a:bodyPr>
          <a:lstStyle/>
          <a:p>
            <a:r>
              <a:rPr lang="zh-CN" altLang="en-US" sz="1400" dirty="0">
                <a:solidFill>
                  <a:schemeClr val="bg1"/>
                </a:solidFill>
                <a:latin typeface="+mn-ea"/>
              </a:rPr>
              <a:t>Add a detailed text description here, suggested to be relevant to the title and in line with the overall language style, the language description as concise and vivid as possible. Try to keep the word count on each page of the slide</a:t>
            </a:r>
            <a:r>
              <a:rPr lang="en-US" altLang="zh-CN" sz="1400" dirty="0">
                <a:solidFill>
                  <a:schemeClr val="bg1"/>
                </a:solidFill>
                <a:latin typeface="+mn-ea"/>
              </a:rPr>
              <a:t>200</a:t>
            </a:r>
            <a:r>
              <a:rPr lang="zh-CN" altLang="en-US" sz="1400" dirty="0">
                <a:solidFill>
                  <a:schemeClr val="bg1"/>
                </a:solidFill>
                <a:latin typeface="+mn-ea"/>
              </a:rPr>
              <a:t>Within the word, according to the statistics per page slide of the best control in the</a:t>
            </a:r>
            <a:r>
              <a:rPr lang="en-US" altLang="zh-CN" sz="1400" dirty="0">
                <a:solidFill>
                  <a:schemeClr val="bg1"/>
                </a:solidFill>
                <a:latin typeface="+mn-ea"/>
              </a:rPr>
              <a:t>5</a:t>
            </a:r>
            <a:r>
              <a:rPr lang="zh-CN" altLang="en-US" sz="1400" dirty="0">
                <a:solidFill>
                  <a:schemeClr val="bg1"/>
                </a:solidFill>
                <a:latin typeface="+mn-ea"/>
              </a:rPr>
              <a:t>Within minutes.</a:t>
            </a:r>
            <a:endParaRPr lang="en-US" sz="1400" dirty="0">
              <a:solidFill>
                <a:schemeClr val="bg1"/>
              </a:solidFill>
              <a:latin typeface="+mn-ea"/>
            </a:endParaRPr>
          </a:p>
        </p:txBody>
      </p:sp>
      <p:sp>
        <p:nvSpPr>
          <p:cNvPr id="39" name="Rectangle 38"/>
          <p:cNvSpPr/>
          <p:nvPr/>
        </p:nvSpPr>
        <p:spPr>
          <a:xfrm>
            <a:off x="795" y="6270946"/>
            <a:ext cx="12190412" cy="23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40" name="Rectangle 39"/>
          <p:cNvSpPr/>
          <p:nvPr/>
        </p:nvSpPr>
        <p:spPr>
          <a:xfrm>
            <a:off x="6240921" y="4015028"/>
            <a:ext cx="3796635" cy="400097"/>
          </a:xfrm>
          <a:prstGeom prst="rect">
            <a:avLst/>
          </a:prstGeom>
        </p:spPr>
        <p:txBody>
          <a:bodyPr wrap="square" lIns="121908" tIns="60954" rIns="121908" bIns="60954">
            <a:spAutoFit/>
          </a:bodyPr>
          <a:lstStyle/>
          <a:p>
            <a:pPr algn="ctr"/>
            <a:r>
              <a:rPr lang="zh-CN" altLang="en-US" b="1" dirty="0">
                <a:solidFill>
                  <a:schemeClr val="bg1"/>
                </a:solidFill>
                <a:latin typeface="+mn-ea"/>
              </a:rPr>
              <a:t>Add a title</a:t>
            </a:r>
            <a:endParaRPr lang="en-US" altLang="zh-CN" b="1" dirty="0">
              <a:solidFill>
                <a:schemeClr val="bg1"/>
              </a:solidFill>
              <a:latin typeface="+mn-ea"/>
            </a:endParaRPr>
          </a:p>
        </p:txBody>
      </p:sp>
      <p:cxnSp>
        <p:nvCxnSpPr>
          <p:cNvPr id="42" name="Straight Connector 41"/>
          <p:cNvCxnSpPr/>
          <p:nvPr/>
        </p:nvCxnSpPr>
        <p:spPr>
          <a:xfrm>
            <a:off x="6326399" y="4581140"/>
            <a:ext cx="3455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5750405" y="3313783"/>
            <a:ext cx="691194" cy="69128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3" name="组合 2"/>
          <p:cNvGrpSpPr/>
          <p:nvPr/>
        </p:nvGrpSpPr>
        <p:grpSpPr>
          <a:xfrm>
            <a:off x="1180843" y="4392861"/>
            <a:ext cx="1144502" cy="1144651"/>
            <a:chOff x="885152" y="3294645"/>
            <a:chExt cx="858488" cy="858488"/>
          </a:xfrm>
        </p:grpSpPr>
        <p:sp>
          <p:nvSpPr>
            <p:cNvPr id="24" name="Rounded Rectangle 23"/>
            <p:cNvSpPr>
              <a:spLocks noChangeAspect="1"/>
            </p:cNvSpPr>
            <p:nvPr/>
          </p:nvSpPr>
          <p:spPr>
            <a:xfrm>
              <a:off x="885152"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sp>
          <p:nvSpPr>
            <p:cNvPr id="31" name="Freeform 139"/>
            <p:cNvSpPr/>
            <p:nvPr/>
          </p:nvSpPr>
          <p:spPr bwMode="auto">
            <a:xfrm>
              <a:off x="1054039" y="3526716"/>
              <a:ext cx="520713" cy="39434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 name="组合 3"/>
          <p:cNvGrpSpPr/>
          <p:nvPr/>
        </p:nvGrpSpPr>
        <p:grpSpPr>
          <a:xfrm>
            <a:off x="2640030" y="4392861"/>
            <a:ext cx="1144502" cy="1144651"/>
            <a:chOff x="1979685" y="3294645"/>
            <a:chExt cx="858488" cy="858488"/>
          </a:xfrm>
        </p:grpSpPr>
        <p:sp>
          <p:nvSpPr>
            <p:cNvPr id="25" name="Rounded Rectangle 24"/>
            <p:cNvSpPr>
              <a:spLocks noChangeAspect="1"/>
            </p:cNvSpPr>
            <p:nvPr/>
          </p:nvSpPr>
          <p:spPr>
            <a:xfrm>
              <a:off x="1979685"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sz="3700" dirty="0">
                <a:solidFill>
                  <a:schemeClr val="bg1"/>
                </a:solidFill>
                <a:latin typeface="+mn-ea"/>
              </a:endParaRPr>
            </a:p>
          </p:txBody>
        </p:sp>
        <p:sp>
          <p:nvSpPr>
            <p:cNvPr id="33" name="Freeform 140"/>
            <p:cNvSpPr>
              <a:spLocks noEditPoints="1"/>
            </p:cNvSpPr>
            <p:nvPr/>
          </p:nvSpPr>
          <p:spPr bwMode="auto">
            <a:xfrm>
              <a:off x="2206456" y="3565075"/>
              <a:ext cx="352951" cy="35295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41"/>
            <p:cNvSpPr>
              <a:spLocks noEditPoints="1"/>
            </p:cNvSpPr>
            <p:nvPr/>
          </p:nvSpPr>
          <p:spPr bwMode="auto">
            <a:xfrm>
              <a:off x="2491868" y="3469212"/>
              <a:ext cx="163404" cy="165582"/>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5" name="组合 4"/>
          <p:cNvGrpSpPr/>
          <p:nvPr/>
        </p:nvGrpSpPr>
        <p:grpSpPr>
          <a:xfrm>
            <a:off x="4106706" y="4392861"/>
            <a:ext cx="1144502" cy="1144651"/>
            <a:chOff x="3079835" y="3294645"/>
            <a:chExt cx="858488" cy="858488"/>
          </a:xfrm>
        </p:grpSpPr>
        <p:sp>
          <p:nvSpPr>
            <p:cNvPr id="26" name="Rounded Rectangle 25"/>
            <p:cNvSpPr>
              <a:spLocks noChangeAspect="1"/>
            </p:cNvSpPr>
            <p:nvPr/>
          </p:nvSpPr>
          <p:spPr>
            <a:xfrm>
              <a:off x="3079835"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grpSp>
          <p:nvGrpSpPr>
            <p:cNvPr id="2" name="组合 1"/>
            <p:cNvGrpSpPr/>
            <p:nvPr/>
          </p:nvGrpSpPr>
          <p:grpSpPr>
            <a:xfrm>
              <a:off x="3187718" y="3540913"/>
              <a:ext cx="642721" cy="374738"/>
              <a:chOff x="3029730" y="2848880"/>
              <a:chExt cx="642721" cy="374738"/>
            </a:xfrm>
          </p:grpSpPr>
          <p:sp>
            <p:nvSpPr>
              <p:cNvPr id="35" name="Freeform 166"/>
              <p:cNvSpPr/>
              <p:nvPr/>
            </p:nvSpPr>
            <p:spPr bwMode="auto">
              <a:xfrm>
                <a:off x="3286818" y="2848880"/>
                <a:ext cx="385633" cy="374738"/>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67"/>
              <p:cNvSpPr/>
              <p:nvPr/>
            </p:nvSpPr>
            <p:spPr bwMode="auto">
              <a:xfrm>
                <a:off x="3029730" y="3044964"/>
                <a:ext cx="257088" cy="176476"/>
              </a:xfrm>
              <a:custGeom>
                <a:avLst/>
                <a:gdLst>
                  <a:gd name="T0" fmla="*/ 44 w 81"/>
                  <a:gd name="T1" fmla="*/ 18 h 56"/>
                  <a:gd name="T2" fmla="*/ 10 w 81"/>
                  <a:gd name="T3" fmla="*/ 27 h 56"/>
                  <a:gd name="T4" fmla="*/ 46 w 81"/>
                  <a:gd name="T5" fmla="*/ 15 h 56"/>
                  <a:gd name="T6" fmla="*/ 80 w 81"/>
                  <a:gd name="T7" fmla="*/ 22 h 56"/>
                  <a:gd name="T8" fmla="*/ 53 w 81"/>
                  <a:gd name="T9" fmla="*/ 1 h 56"/>
                  <a:gd name="T10" fmla="*/ 0 w 81"/>
                  <a:gd name="T11" fmla="*/ 36 h 56"/>
                  <a:gd name="T12" fmla="*/ 55 w 81"/>
                  <a:gd name="T13" fmla="*/ 55 h 56"/>
                  <a:gd name="T14" fmla="*/ 81 w 81"/>
                  <a:gd name="T15" fmla="*/ 30 h 56"/>
                  <a:gd name="T16" fmla="*/ 44 w 81"/>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6">
                    <a:moveTo>
                      <a:pt x="44" y="18"/>
                    </a:moveTo>
                    <a:cubicBezTo>
                      <a:pt x="31" y="18"/>
                      <a:pt x="19" y="21"/>
                      <a:pt x="10" y="27"/>
                    </a:cubicBezTo>
                    <a:cubicBezTo>
                      <a:pt x="20" y="20"/>
                      <a:pt x="32" y="15"/>
                      <a:pt x="46" y="15"/>
                    </a:cubicBezTo>
                    <a:cubicBezTo>
                      <a:pt x="59" y="14"/>
                      <a:pt x="71" y="17"/>
                      <a:pt x="80" y="22"/>
                    </a:cubicBezTo>
                    <a:cubicBezTo>
                      <a:pt x="77" y="9"/>
                      <a:pt x="66" y="0"/>
                      <a:pt x="53" y="1"/>
                    </a:cubicBezTo>
                    <a:cubicBezTo>
                      <a:pt x="15" y="2"/>
                      <a:pt x="0" y="36"/>
                      <a:pt x="0" y="36"/>
                    </a:cubicBezTo>
                    <a:cubicBezTo>
                      <a:pt x="16" y="26"/>
                      <a:pt x="35" y="56"/>
                      <a:pt x="55" y="55"/>
                    </a:cubicBezTo>
                    <a:cubicBezTo>
                      <a:pt x="69" y="55"/>
                      <a:pt x="80" y="43"/>
                      <a:pt x="81" y="30"/>
                    </a:cubicBezTo>
                    <a:cubicBezTo>
                      <a:pt x="81" y="29"/>
                      <a:pt x="63" y="17"/>
                      <a:pt x="44"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Freeform 168"/>
              <p:cNvSpPr/>
              <p:nvPr/>
            </p:nvSpPr>
            <p:spPr bwMode="auto">
              <a:xfrm>
                <a:off x="3160453" y="2848880"/>
                <a:ext cx="152510" cy="189548"/>
              </a:xfrm>
              <a:custGeom>
                <a:avLst/>
                <a:gdLst>
                  <a:gd name="T0" fmla="*/ 29 w 48"/>
                  <a:gd name="T1" fmla="*/ 26 h 60"/>
                  <a:gd name="T2" fmla="*/ 13 w 48"/>
                  <a:gd name="T3" fmla="*/ 5 h 60"/>
                  <a:gd name="T4" fmla="*/ 32 w 48"/>
                  <a:gd name="T5" fmla="*/ 27 h 60"/>
                  <a:gd name="T6" fmla="*/ 37 w 48"/>
                  <a:gd name="T7" fmla="*/ 53 h 60"/>
                  <a:gd name="T8" fmla="*/ 44 w 48"/>
                  <a:gd name="T9" fmla="*/ 27 h 60"/>
                  <a:gd name="T10" fmla="*/ 3 w 48"/>
                  <a:gd name="T11" fmla="*/ 0 h 60"/>
                  <a:gd name="T12" fmla="*/ 6 w 48"/>
                  <a:gd name="T13" fmla="*/ 45 h 60"/>
                  <a:gd name="T14" fmla="*/ 32 w 48"/>
                  <a:gd name="T15" fmla="*/ 56 h 60"/>
                  <a:gd name="T16" fmla="*/ 29 w 48"/>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29" y="26"/>
                    </a:moveTo>
                    <a:cubicBezTo>
                      <a:pt x="25" y="17"/>
                      <a:pt x="20" y="10"/>
                      <a:pt x="13" y="5"/>
                    </a:cubicBezTo>
                    <a:cubicBezTo>
                      <a:pt x="21" y="9"/>
                      <a:pt x="28" y="17"/>
                      <a:pt x="32" y="27"/>
                    </a:cubicBezTo>
                    <a:cubicBezTo>
                      <a:pt x="36" y="36"/>
                      <a:pt x="38" y="45"/>
                      <a:pt x="37" y="53"/>
                    </a:cubicBezTo>
                    <a:cubicBezTo>
                      <a:pt x="45" y="48"/>
                      <a:pt x="48" y="37"/>
                      <a:pt x="44" y="27"/>
                    </a:cubicBezTo>
                    <a:cubicBezTo>
                      <a:pt x="32" y="1"/>
                      <a:pt x="3" y="0"/>
                      <a:pt x="3" y="0"/>
                    </a:cubicBezTo>
                    <a:cubicBezTo>
                      <a:pt x="15" y="9"/>
                      <a:pt x="0" y="31"/>
                      <a:pt x="6" y="45"/>
                    </a:cubicBezTo>
                    <a:cubicBezTo>
                      <a:pt x="10" y="55"/>
                      <a:pt x="22" y="60"/>
                      <a:pt x="32" y="56"/>
                    </a:cubicBezTo>
                    <a:cubicBezTo>
                      <a:pt x="32" y="56"/>
                      <a:pt x="35" y="40"/>
                      <a:pt x="29"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3500"/>
                            </p:stCondLst>
                            <p:childTnLst>
                              <p:par>
                                <p:cTn id="39" presetID="18" presetClass="entr" presetSubtype="1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downLeft)">
                                      <p:cBhvr>
                                        <p:cTn id="41" dur="500"/>
                                        <p:tgtEl>
                                          <p:spTgt spid="4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39" grpId="0" animBg="1"/>
      <p:bldP spid="40"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5908676" y="1788859"/>
            <a:ext cx="2837935"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89420" tIns="44710" rIns="89420" bIns="44710"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109929" y="1788859"/>
            <a:ext cx="2837935"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89420" tIns="44710" rIns="89420" bIns="44710"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085512" y="1578340"/>
            <a:ext cx="3563019" cy="3578855"/>
          </a:xfrm>
          <a:prstGeom prst="ellipse">
            <a:avLst/>
          </a:prstGeom>
          <a:noFill/>
          <a:ln w="25400" cap="flat" cmpd="sng" algn="ctr">
            <a:solidFill>
              <a:schemeClr val="accent1"/>
            </a:solidFill>
            <a:prstDash val="solid"/>
          </a:ln>
          <a:effectLst/>
        </p:spPr>
        <p:txBody>
          <a:bodyPr lIns="89420" tIns="44710" rIns="89420" bIns="4471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217433" y="1578340"/>
            <a:ext cx="3564569" cy="3578855"/>
          </a:xfrm>
          <a:prstGeom prst="ellipse">
            <a:avLst/>
          </a:prstGeom>
          <a:noFill/>
          <a:ln w="25400" cap="flat" cmpd="sng" algn="ctr">
            <a:solidFill>
              <a:schemeClr val="accent1"/>
            </a:solidFill>
            <a:prstDash val="solid"/>
          </a:ln>
          <a:effectLst/>
        </p:spPr>
        <p:txBody>
          <a:bodyPr lIns="89420" tIns="44710" rIns="89420" bIns="4471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063869" y="2452029"/>
            <a:ext cx="558175" cy="263196"/>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3766174" y="3260305"/>
            <a:ext cx="576781"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4063867" y="3783586"/>
            <a:ext cx="576781" cy="306804"/>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7318340" y="3771127"/>
            <a:ext cx="576781" cy="306804"/>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7606730" y="3257191"/>
            <a:ext cx="576781"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7336947" y="2452029"/>
            <a:ext cx="558175" cy="263196"/>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4907335" y="2233996"/>
            <a:ext cx="2055944" cy="2065083"/>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kern="0" dirty="0">
                  <a:solidFill>
                    <a:schemeClr val="tx1">
                      <a:lumMod val="50000"/>
                      <a:lumOff val="50000"/>
                    </a:schemeClr>
                  </a:solidFill>
                  <a:latin typeface="Impact" panose="020B0806030902050204" pitchFamily="34" charset="0"/>
                  <a:ea typeface="微软雅黑" panose="020B0503020204020204" pitchFamily="34" charset="-122"/>
                </a:rPr>
                <a:t>Work plan</a:t>
              </a:r>
            </a:p>
          </p:txBody>
        </p:sp>
      </p:grpSp>
      <p:sp>
        <p:nvSpPr>
          <p:cNvPr id="17" name="Oval 19"/>
          <p:cNvSpPr>
            <a:spLocks noChangeArrowheads="1"/>
          </p:cNvSpPr>
          <p:nvPr/>
        </p:nvSpPr>
        <p:spPr bwMode="auto">
          <a:xfrm>
            <a:off x="3102566" y="1662437"/>
            <a:ext cx="969055" cy="973360"/>
          </a:xfrm>
          <a:prstGeom prst="ellipse">
            <a:avLst/>
          </a:prstGeom>
          <a:solidFill>
            <a:schemeClr val="tx2"/>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18" name="Oval 19"/>
          <p:cNvSpPr>
            <a:spLocks noChangeArrowheads="1"/>
          </p:cNvSpPr>
          <p:nvPr/>
        </p:nvSpPr>
        <p:spPr bwMode="auto">
          <a:xfrm>
            <a:off x="7845507" y="1678012"/>
            <a:ext cx="969054" cy="974919"/>
          </a:xfrm>
          <a:prstGeom prst="ellipse">
            <a:avLst/>
          </a:prstGeom>
          <a:solidFill>
            <a:schemeClr val="accent2"/>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19" name="Oval 19"/>
          <p:cNvSpPr>
            <a:spLocks noChangeArrowheads="1"/>
          </p:cNvSpPr>
          <p:nvPr/>
        </p:nvSpPr>
        <p:spPr bwMode="auto">
          <a:xfrm>
            <a:off x="8285844" y="2808670"/>
            <a:ext cx="970604" cy="974919"/>
          </a:xfrm>
          <a:prstGeom prst="ellipse">
            <a:avLst/>
          </a:prstGeom>
          <a:solidFill>
            <a:schemeClr val="accent1"/>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20" name="Oval 19"/>
          <p:cNvSpPr>
            <a:spLocks noChangeArrowheads="1"/>
          </p:cNvSpPr>
          <p:nvPr/>
        </p:nvSpPr>
        <p:spPr bwMode="auto">
          <a:xfrm>
            <a:off x="7893569" y="3926866"/>
            <a:ext cx="970604" cy="974919"/>
          </a:xfrm>
          <a:prstGeom prst="ellipse">
            <a:avLst/>
          </a:prstGeom>
          <a:solidFill>
            <a:schemeClr val="tx2"/>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21" name="Oval 19"/>
          <p:cNvSpPr>
            <a:spLocks noChangeArrowheads="1"/>
          </p:cNvSpPr>
          <p:nvPr/>
        </p:nvSpPr>
        <p:spPr bwMode="auto">
          <a:xfrm>
            <a:off x="2668430" y="2771292"/>
            <a:ext cx="970604" cy="974919"/>
          </a:xfrm>
          <a:prstGeom prst="ellipse">
            <a:avLst/>
          </a:prstGeom>
          <a:solidFill>
            <a:schemeClr val="accent1"/>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22" name="Oval 19"/>
          <p:cNvSpPr>
            <a:spLocks noChangeArrowheads="1"/>
          </p:cNvSpPr>
          <p:nvPr/>
        </p:nvSpPr>
        <p:spPr bwMode="auto">
          <a:xfrm>
            <a:off x="3065355" y="3920635"/>
            <a:ext cx="970604" cy="974919"/>
          </a:xfrm>
          <a:prstGeom prst="ellipse">
            <a:avLst/>
          </a:prstGeom>
          <a:solidFill>
            <a:schemeClr val="accent2"/>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23" name="TextBox 22"/>
          <p:cNvSpPr txBox="1"/>
          <p:nvPr/>
        </p:nvSpPr>
        <p:spPr>
          <a:xfrm>
            <a:off x="729338" y="1691965"/>
            <a:ext cx="2124133"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sp>
        <p:nvSpPr>
          <p:cNvPr id="24" name="TextBox 23"/>
          <p:cNvSpPr txBox="1"/>
          <p:nvPr/>
        </p:nvSpPr>
        <p:spPr>
          <a:xfrm>
            <a:off x="9029631" y="1691966"/>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5" name="TextBox 24"/>
          <p:cNvSpPr txBox="1"/>
          <p:nvPr/>
        </p:nvSpPr>
        <p:spPr>
          <a:xfrm>
            <a:off x="336113" y="2976072"/>
            <a:ext cx="2095385" cy="990540"/>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hits here, or by copying your text after.</a:t>
            </a:r>
          </a:p>
        </p:txBody>
      </p:sp>
      <p:sp>
        <p:nvSpPr>
          <p:cNvPr id="26" name="TextBox 25"/>
          <p:cNvSpPr txBox="1"/>
          <p:nvPr/>
        </p:nvSpPr>
        <p:spPr>
          <a:xfrm>
            <a:off x="9486141" y="2976072"/>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7" name="TextBox 26"/>
          <p:cNvSpPr txBox="1"/>
          <p:nvPr/>
        </p:nvSpPr>
        <p:spPr>
          <a:xfrm>
            <a:off x="9054834" y="4094269"/>
            <a:ext cx="2095385" cy="990540"/>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8" name="TextBox 27"/>
          <p:cNvSpPr txBox="1"/>
          <p:nvPr/>
        </p:nvSpPr>
        <p:spPr>
          <a:xfrm>
            <a:off x="729339" y="4094269"/>
            <a:ext cx="2095385" cy="990540"/>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After the text.</a:t>
            </a:r>
          </a:p>
        </p:txBody>
      </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9"/>
                                        </p:tgtEl>
                                        <p:attrNameLst>
                                          <p:attrName>style.visibility</p:attrName>
                                        </p:attrNameLst>
                                      </p:cBhvr>
                                      <p:to>
                                        <p:strVal val="visible"/>
                                      </p:to>
                                    </p:set>
                                    <p:animScale>
                                      <p:cBhvr>
                                        <p:cTn id="4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9"/>
                                        </p:tgtEl>
                                        <p:attrNameLst>
                                          <p:attrName>ppt_x</p:attrName>
                                          <p:attrName>ppt_y</p:attrName>
                                        </p:attrNameLst>
                                      </p:cBhvr>
                                    </p:animMotion>
                                    <p:animEffect transition="in" filter="fade">
                                      <p:cBhvr>
                                        <p:cTn id="44" dur="1000"/>
                                        <p:tgtEl>
                                          <p:spTgt spid="1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
                                        </p:tgtEl>
                                        <p:attrNameLst>
                                          <p:attrName>ppt_x</p:attrName>
                                          <p:attrName>ppt_y</p:attrName>
                                        </p:attrNameLst>
                                      </p:cBhvr>
                                    </p:animMotion>
                                    <p:animEffect transition="in" filter="fade">
                                      <p:cBhvr>
                                        <p:cTn id="49" dur="1000"/>
                                        <p:tgtEl>
                                          <p:spTgt spid="2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Scale>
                                      <p:cBhvr>
                                        <p:cTn id="5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
                                        </p:tgtEl>
                                        <p:attrNameLst>
                                          <p:attrName>ppt_x</p:attrName>
                                          <p:attrName>ppt_y</p:attrName>
                                        </p:attrNameLst>
                                      </p:cBhvr>
                                    </p:animMotion>
                                    <p:animEffect transition="in" filter="fade">
                                      <p:cBhvr>
                                        <p:cTn id="54" dur="1000"/>
                                        <p:tgtEl>
                                          <p:spTgt spid="20"/>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Add a title</a:t>
              </a: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Your content is hit here,</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Or, by copying your text, select paste in this box and choose to keep only the text.</a:t>
              </a: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Add a title</a:t>
              </a: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Your content is hit here,</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Or, by copying your text, in this box,</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Select Paste and choose to keep only text.</a:t>
              </a: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Add a title</a:t>
              </a: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Your content is hit here,</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Or, by copying your text, select paste in this box and choose to keep only the text.</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02</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Title bar</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Click to enter a brief text content text content needs to be summarized and refined without extra text</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https://www.freeppt7.com-Best PowerPoint templates for free download">
  <a:themeElements>
    <a:clrScheme name="自定义 810">
      <a:dk1>
        <a:sysClr val="windowText" lastClr="000000"/>
      </a:dk1>
      <a:lt1>
        <a:sysClr val="window" lastClr="FFFFFF"/>
      </a:lt1>
      <a:dk2>
        <a:srgbClr val="60A8C9"/>
      </a:dk2>
      <a:lt2>
        <a:srgbClr val="E7E6E6"/>
      </a:lt2>
      <a:accent1>
        <a:srgbClr val="2F9E61"/>
      </a:accent1>
      <a:accent2>
        <a:srgbClr val="60A8C9"/>
      </a:accent2>
      <a:accent3>
        <a:srgbClr val="2F9E61"/>
      </a:accent3>
      <a:accent4>
        <a:srgbClr val="60A8C9"/>
      </a:accent4>
      <a:accent5>
        <a:srgbClr val="2F9E61"/>
      </a:accent5>
      <a:accent6>
        <a:srgbClr val="60A8C9"/>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3260</Words>
  <Application>Microsoft Office PowerPoint</Application>
  <PresentationFormat>宽屏</PresentationFormat>
  <Paragraphs>391</Paragraphs>
  <Slides>37</Slides>
  <Notes>16</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方正兰亭细黑_GBK</vt:lpstr>
      <vt:lpstr>微软雅黑</vt:lpstr>
      <vt:lpstr>Agency FB</vt:lpstr>
      <vt:lpstr>Arial</vt:lpstr>
      <vt:lpstr>Arial Black</vt:lpstr>
      <vt:lpstr>Calibri</vt:lpstr>
      <vt:lpstr>Haettenschweiler</vt:lpstr>
      <vt:lpstr>Impact</vt:lpstr>
      <vt:lpstr>Jokerman</vt:lpstr>
      <vt:lpstr>Wingdings</vt:lpstr>
      <vt:lpstr>https://www.freeppt7.com-Best PowerPoint templates for free download</vt:lpstr>
      <vt:lpstr>PowerPoint 演示文稿</vt:lpstr>
      <vt:lpstr>PowerPoint 演示文稿</vt:lpstr>
      <vt:lpstr>PowerPoint 演示文稿</vt:lpstr>
      <vt:lpstr>Title bar Text</vt:lpstr>
      <vt:lpstr>Title bar Text</vt:lpstr>
      <vt:lpstr>PowerPoint 演示文稿</vt:lpstr>
      <vt:lpstr>Title bar Text</vt:lpstr>
      <vt:lpstr>Title bar Text</vt:lpstr>
      <vt:lpstr>PowerPoint 演示文稿</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8</cp:revision>
  <dcterms:created xsi:type="dcterms:W3CDTF">2015-05-05T08:02:00Z</dcterms:created>
  <dcterms:modified xsi:type="dcterms:W3CDTF">2019-05-14T03:33:15Z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